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9" r:id="rId4"/>
    <p:sldId id="257" r:id="rId5"/>
    <p:sldId id="265" r:id="rId6"/>
    <p:sldId id="259" r:id="rId7"/>
    <p:sldId id="267" r:id="rId8"/>
    <p:sldId id="260" r:id="rId9"/>
    <p:sldId id="264" r:id="rId10"/>
    <p:sldId id="261" r:id="rId11"/>
    <p:sldId id="266" r:id="rId12"/>
    <p:sldId id="262" r:id="rId13"/>
    <p:sldId id="268" r:id="rId14"/>
    <p:sldId id="258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D1A5E-62CA-4190-B048-B9553EDCFE62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9000-4072-46D0-BE08-874D0E97F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1660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D1A5E-62CA-4190-B048-B9553EDCFE62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9000-4072-46D0-BE08-874D0E97F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1512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D1A5E-62CA-4190-B048-B9553EDCFE62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9000-4072-46D0-BE08-874D0E97F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3612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D1A5E-62CA-4190-B048-B9553EDCFE62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9000-4072-46D0-BE08-874D0E97F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5369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D1A5E-62CA-4190-B048-B9553EDCFE62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9000-4072-46D0-BE08-874D0E97F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7424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D1A5E-62CA-4190-B048-B9553EDCFE62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9000-4072-46D0-BE08-874D0E97F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6778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D1A5E-62CA-4190-B048-B9553EDCFE62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9000-4072-46D0-BE08-874D0E97F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9770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D1A5E-62CA-4190-B048-B9553EDCFE62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9000-4072-46D0-BE08-874D0E97F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2587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D1A5E-62CA-4190-B048-B9553EDCFE62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9000-4072-46D0-BE08-874D0E97F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7082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D1A5E-62CA-4190-B048-B9553EDCFE62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9000-4072-46D0-BE08-874D0E97F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3079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9D1A5E-62CA-4190-B048-B9553EDCFE62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39000-4072-46D0-BE08-874D0E97F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0451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D1A5E-62CA-4190-B048-B9553EDCFE62}" type="datetimeFigureOut">
              <a:rPr lang="pt-BR" smtClean="0"/>
              <a:t>27/01/2020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B39000-4072-46D0-BE08-874D0E97F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8141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cmenegatt2016@gmail.com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hyperlink" Target="http://www.sergrasan.com.br/cle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M Bandari The Foggy De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4225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344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710" y="706738"/>
            <a:ext cx="3352800" cy="3730023"/>
          </a:xfrm>
          <a:prstGeom prst="rect">
            <a:avLst/>
          </a:prstGeom>
          <a:effectLst>
            <a:softEdge rad="723900"/>
          </a:effectLst>
        </p:spPr>
      </p:pic>
      <p:sp>
        <p:nvSpPr>
          <p:cNvPr id="5" name="Retângulo 4"/>
          <p:cNvSpPr/>
          <p:nvPr/>
        </p:nvSpPr>
        <p:spPr>
          <a:xfrm>
            <a:off x="1845240" y="807396"/>
            <a:ext cx="3475790" cy="148671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A Criança</a:t>
            </a:r>
            <a:endParaRPr lang="pt-BR" sz="5400" b="1" cap="none" spc="0" dirty="0">
              <a:ln w="0">
                <a:solidFill>
                  <a:schemeClr val="bg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520497" y="3105146"/>
            <a:ext cx="3843956" cy="613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Alfredo dos Santos Mendes</a:t>
            </a:r>
            <a:endParaRPr lang="pt-BR" sz="5400" b="1" cap="none" spc="0" dirty="0">
              <a:ln w="0">
                <a:solidFill>
                  <a:schemeClr val="bg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493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450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78606" y="1128409"/>
            <a:ext cx="558678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Criança  que és um homem pequenino.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poucos deixarás de ser menino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assumirás de adulto, a condição.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Olhos postos em vós há muita gente.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Serão vocês, meninos, certamente: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garante, o futuro da Nação!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409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357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92044" y="1048256"/>
            <a:ext cx="575991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sendo esta verdade indesmentível.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consigo saber como é possível,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usar tanta má fé com inocentes!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Rodear o seu mundo de ardilezas.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Utilizar crianças indefesas.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imoralidades indecentes!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0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96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63992" y="1048256"/>
            <a:ext cx="581601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gente, esta gente sem moral?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bicho ascoroso irracional,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encontra de humano travestido?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violenta assim uma criança.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Lhe deixa pesadelos na lembrança.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poderá viver sem ser punido!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99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709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65820" y="1048256"/>
            <a:ext cx="525977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justiça dos homens seja dura.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tira os inocentes a candura,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deve ser duramente castigado.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é pena que a lei de talião,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possa ser usada em punição,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condenar a besta, a ser castrado!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938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871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00695" y="1048256"/>
            <a:ext cx="557235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não mais no futuro permitir.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energúmenos possam existir,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tratar as crianças, sem amor!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meninos precisam de carinho.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eduquem, lhes mostrem o caminho.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que sejam homens de valor!</a:t>
            </a:r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29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161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538739" y="447472"/>
            <a:ext cx="351250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cmenegatt2016@gmail.com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045856" y="2208179"/>
            <a:ext cx="6123792" cy="2885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Bandari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The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Foggy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Dew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www.sergrasan.com.br/cleoslides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http://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www.youtube.com/c/CleoniceMenegattGoelzer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72736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push dir="u"/>
      </p:transition>
    </mc:Choice>
    <mc:Fallback>
      <p:transition spd="slow" advTm="16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258</TotalTime>
  <Words>246</Words>
  <Application>Microsoft Office PowerPoint</Application>
  <PresentationFormat>Apresentação na tela (16:9)</PresentationFormat>
  <Paragraphs>41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2020-01-23T23:58:28Z</dcterms:created>
  <dcterms:modified xsi:type="dcterms:W3CDTF">2020-01-27T14:06:04Z</dcterms:modified>
</cp:coreProperties>
</file>