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7" r:id="rId3"/>
    <p:sldId id="258" r:id="rId4"/>
    <p:sldId id="262" r:id="rId5"/>
    <p:sldId id="259" r:id="rId6"/>
    <p:sldId id="266" r:id="rId7"/>
    <p:sldId id="265" r:id="rId8"/>
    <p:sldId id="268" r:id="rId9"/>
    <p:sldId id="264" r:id="rId10"/>
    <p:sldId id="263" r:id="rId11"/>
    <p:sldId id="269" r:id="rId12"/>
    <p:sldId id="260" r:id="rId13"/>
    <p:sldId id="261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1838" autoAdjust="0"/>
    <p:restoredTop sz="86397" autoAdjust="0"/>
  </p:normalViewPr>
  <p:slideViewPr>
    <p:cSldViewPr snapToGrid="0">
      <p:cViewPr varScale="1">
        <p:scale>
          <a:sx n="83" d="100"/>
          <a:sy n="83" d="100"/>
        </p:scale>
        <p:origin x="360" y="7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9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03669-797C-407E-9FBB-94B052BC19A1}" type="datetimeFigureOut">
              <a:rPr lang="pt-BR" smtClean="0"/>
              <a:t>16/04/2024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9F9FD-2BBC-44E5-AE60-F56A62F7DF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3258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03669-797C-407E-9FBB-94B052BC19A1}" type="datetimeFigureOut">
              <a:rPr lang="pt-BR" smtClean="0"/>
              <a:t>16/04/2024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9F9FD-2BBC-44E5-AE60-F56A62F7DF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803744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03669-797C-407E-9FBB-94B052BC19A1}" type="datetimeFigureOut">
              <a:rPr lang="pt-BR" smtClean="0"/>
              <a:t>16/04/2024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9F9FD-2BBC-44E5-AE60-F56A62F7DF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42383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03669-797C-407E-9FBB-94B052BC19A1}" type="datetimeFigureOut">
              <a:rPr lang="pt-BR" smtClean="0"/>
              <a:t>16/04/2024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9F9FD-2BBC-44E5-AE60-F56A62F7DF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96040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03669-797C-407E-9FBB-94B052BC19A1}" type="datetimeFigureOut">
              <a:rPr lang="pt-BR" smtClean="0"/>
              <a:t>16/04/2024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9F9FD-2BBC-44E5-AE60-F56A62F7DF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36241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03669-797C-407E-9FBB-94B052BC19A1}" type="datetimeFigureOut">
              <a:rPr lang="pt-BR" smtClean="0"/>
              <a:t>16/04/2024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9F9FD-2BBC-44E5-AE60-F56A62F7DF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3893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03669-797C-407E-9FBB-94B052BC19A1}" type="datetimeFigureOut">
              <a:rPr lang="pt-BR" smtClean="0"/>
              <a:t>16/04/2024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9F9FD-2BBC-44E5-AE60-F56A62F7DF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018166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03669-797C-407E-9FBB-94B052BC19A1}" type="datetimeFigureOut">
              <a:rPr lang="pt-BR" smtClean="0"/>
              <a:t>16/04/2024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9F9FD-2BBC-44E5-AE60-F56A62F7DF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87412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03669-797C-407E-9FBB-94B052BC19A1}" type="datetimeFigureOut">
              <a:rPr lang="pt-BR" smtClean="0"/>
              <a:t>16/04/2024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9F9FD-2BBC-44E5-AE60-F56A62F7DF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72369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03669-797C-407E-9FBB-94B052BC19A1}" type="datetimeFigureOut">
              <a:rPr lang="pt-BR" smtClean="0"/>
              <a:t>16/04/2024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9F9FD-2BBC-44E5-AE60-F56A62F7DF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85847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03669-797C-407E-9FBB-94B052BC19A1}" type="datetimeFigureOut">
              <a:rPr lang="pt-BR" smtClean="0"/>
              <a:t>16/04/2024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9F9FD-2BBC-44E5-AE60-F56A62F7DF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9555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7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403669-797C-407E-9FBB-94B052BC19A1}" type="datetimeFigureOut">
              <a:rPr lang="pt-BR" smtClean="0"/>
              <a:t>16/04/2024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A9F9FD-2BBC-44E5-AE60-F56A62F7DF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09987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G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G"/><Relationship Id="rId4" Type="http://schemas.openxmlformats.org/officeDocument/2006/relationships/image" Target="../media/image4.jp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G"/><Relationship Id="rId4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G"/><Relationship Id="rId4" Type="http://schemas.openxmlformats.org/officeDocument/2006/relationships/image" Target="../media/image4.jp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G"/><Relationship Id="rId4" Type="http://schemas.openxmlformats.org/officeDocument/2006/relationships/image" Target="../media/image4.jp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G"/><Relationship Id="rId3" Type="http://schemas.microsoft.com/office/2007/relationships/hdphoto" Target="../media/hdphoto1.wdp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microsoft.com/office/2007/relationships/hdphoto" Target="../media/hdphoto3.wdp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c/CleoniceMenegattGoelzer" TargetMode="External"/><Relationship Id="rId5" Type="http://schemas.microsoft.com/office/2007/relationships/hdphoto" Target="../media/hdphoto3.wdp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A573506-38AE-F0DE-EE2C-26E64E04C6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2-Carlos Paredes  Verdes anos">
            <a:hlinkClick r:id="" action="ppaction://media"/>
            <a:extLst>
              <a:ext uri="{FF2B5EF4-FFF2-40B4-BE49-F238E27FC236}">
                <a16:creationId xmlns:a16="http://schemas.microsoft.com/office/drawing/2014/main" id="{9B1D8352-1F49-923C-2DD9-9B0372606D5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802512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924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A573506-38AE-F0DE-EE2C-26E64E04C6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5AADE848-2FFB-BA00-D7C9-1C206BF7AD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50" y="-2000251"/>
            <a:ext cx="5143499" cy="9144001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366A70B1-4A14-D9E3-4EF0-39E30A8970AC}"/>
              </a:ext>
            </a:extLst>
          </p:cNvPr>
          <p:cNvSpPr/>
          <p:nvPr/>
        </p:nvSpPr>
        <p:spPr>
          <a:xfrm>
            <a:off x="982760" y="1648419"/>
            <a:ext cx="516339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A Vós Devo...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8416CA7C-44EB-E5F4-855F-D37D07538BD4}"/>
              </a:ext>
            </a:extLst>
          </p:cNvPr>
          <p:cNvSpPr/>
          <p:nvPr/>
        </p:nvSpPr>
        <p:spPr>
          <a:xfrm>
            <a:off x="2534006" y="2371696"/>
            <a:ext cx="546495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00" b="1" cap="none" spc="0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Eugénio de Sá</a:t>
            </a:r>
          </a:p>
          <a:p>
            <a:pPr algn="ctr"/>
            <a:r>
              <a:rPr lang="pt-BR" sz="4000" b="1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“O Poeta de Sintra”</a:t>
            </a:r>
            <a:endParaRPr lang="pt-BR" sz="4000" b="1" cap="none" spc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71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A573506-38AE-F0DE-EE2C-26E64E04C6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885FBD8-7E75-51B0-4505-F8AE754AE1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BAD8121-6081-54EB-478F-A16FA749050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1999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2000">
        <p15:prstTrans prst="fallOver"/>
      </p:transition>
    </mc:Choice>
    <mc:Fallback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A573506-38AE-F0DE-EE2C-26E64E04C6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885FBD8-7E75-51B0-4505-F8AE754AE1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07EB086C-39C9-0071-8929-5A934C0FC51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6867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2000">
        <p:split orient="vert"/>
      </p:transition>
    </mc:Choice>
    <mc:Fallback>
      <p:transition spd="slow" advTm="2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A573506-38AE-F0DE-EE2C-26E64E04C6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5AADE848-2FFB-BA00-D7C9-1C206BF7AD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50" y="-2000250"/>
            <a:ext cx="5143499" cy="9144001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D6B94D5B-1D81-9BAE-C7E6-0E3749CE107B}"/>
              </a:ext>
            </a:extLst>
          </p:cNvPr>
          <p:cNvSpPr txBox="1"/>
          <p:nvPr/>
        </p:nvSpPr>
        <p:spPr>
          <a:xfrm>
            <a:off x="1098697" y="1041721"/>
            <a:ext cx="6403420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Devo </a:t>
            </a:r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evo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aos vossos olhos</a:t>
            </a:r>
          </a:p>
          <a:p>
            <a:pPr algn="ctr"/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Qu'inda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hoje me vêm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Sem enxergar as rugas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</a:t>
            </a:r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c'o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passar dos anos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 foram afundando no meu rosto.</a:t>
            </a:r>
          </a:p>
        </p:txBody>
      </p:sp>
    </p:spTree>
    <p:extLst>
      <p:ext uri="{BB962C8B-B14F-4D97-AF65-F5344CB8AC3E}">
        <p14:creationId xmlns:p14="http://schemas.microsoft.com/office/powerpoint/2010/main" val="62007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0000">
        <p:circle/>
      </p:transition>
    </mc:Choice>
    <mc:Fallback>
      <p:transition spd="slow" advTm="10000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A573506-38AE-F0DE-EE2C-26E64E04C6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885FBD8-7E75-51B0-4505-F8AE754AE1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44CA853-3528-2C91-A616-9EB8AA3947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810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2000">
        <p:push dir="r"/>
      </p:transition>
    </mc:Choice>
    <mc:Fallback>
      <p:transition spd="slow" advTm="2000">
        <p:push dir="r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A573506-38AE-F0DE-EE2C-26E64E04C6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885FBD8-7E75-51B0-4505-F8AE754AE1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59284729-4551-4E9B-C1F0-A388D56C18F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247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2000">
        <p:split orient="vert"/>
      </p:transition>
    </mc:Choice>
    <mc:Fallback>
      <p:transition spd="slow" advTm="2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A573506-38AE-F0DE-EE2C-26E64E04C6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5AADE848-2FFB-BA00-D7C9-1C206BF7AD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50" y="-2000249"/>
            <a:ext cx="5143499" cy="9144001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CAAE3EC-A4F7-9835-4AE4-5A17E3E44534}"/>
              </a:ext>
            </a:extLst>
          </p:cNvPr>
          <p:cNvSpPr txBox="1"/>
          <p:nvPr/>
        </p:nvSpPr>
        <p:spPr>
          <a:xfrm>
            <a:off x="692296" y="1504709"/>
            <a:ext cx="7547644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Devo ao vosso carinho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vos brota, espontâneo, nas palavras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 que brindam todos os meus dias.</a:t>
            </a:r>
          </a:p>
        </p:txBody>
      </p:sp>
    </p:spTree>
    <p:extLst>
      <p:ext uri="{BB962C8B-B14F-4D97-AF65-F5344CB8AC3E}">
        <p14:creationId xmlns:p14="http://schemas.microsoft.com/office/powerpoint/2010/main" val="2801964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7000">
        <p14:switch dir="r"/>
      </p:transition>
    </mc:Choice>
    <mc:Fallback>
      <p:transition spd="slow" advTm="7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A573506-38AE-F0DE-EE2C-26E64E04C6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885FBD8-7E75-51B0-4505-F8AE754AE1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13A4793-F1CE-91ED-6264-CE7B9B9E237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380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fade/>
      </p:transition>
    </mc:Choice>
    <mc:Fallback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A573506-38AE-F0DE-EE2C-26E64E04C6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885FBD8-7E75-51B0-4505-F8AE754AE1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80A3616-168F-4588-2DD0-72C34006F8C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036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2000">
        <p:wipe/>
      </p:transition>
    </mc:Choice>
    <mc:Fallback>
      <p:transition spd="slow" advTm="2000">
        <p:wip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A573506-38AE-F0DE-EE2C-26E64E04C6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5AADE848-2FFB-BA00-D7C9-1C206BF7AD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50" y="-2000249"/>
            <a:ext cx="5143499" cy="9144001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D1922D6-F27F-1131-A39E-A4B14974200C}"/>
              </a:ext>
            </a:extLst>
          </p:cNvPr>
          <p:cNvSpPr txBox="1"/>
          <p:nvPr/>
        </p:nvSpPr>
        <p:spPr>
          <a:xfrm>
            <a:off x="1319442" y="863590"/>
            <a:ext cx="6505114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Obrigado!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Tudo em vós me traz novos alentos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se foram desgastando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Perante as adversidades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recolhidas por este poeta triste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têm feito sorrir.</a:t>
            </a:r>
          </a:p>
        </p:txBody>
      </p:sp>
    </p:spTree>
    <p:extLst>
      <p:ext uri="{BB962C8B-B14F-4D97-AF65-F5344CB8AC3E}">
        <p14:creationId xmlns:p14="http://schemas.microsoft.com/office/powerpoint/2010/main" val="2571228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2000">
        <p:split orient="vert"/>
      </p:transition>
    </mc:Choice>
    <mc:Fallback>
      <p:transition spd="slow" advTm="12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A573506-38AE-F0DE-EE2C-26E64E04C6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52AE519B-F0CE-2245-B7E4-F34F4ACE58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51" y="-2000249"/>
            <a:ext cx="5143499" cy="9144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E38F0416-E9F8-4605-16E4-369C105C47D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44864"/>
            <a:ext cx="3891170" cy="2853773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814D9C68-C709-6ACA-B688-F17F8547D0E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99075" y="1145462"/>
            <a:ext cx="3889585" cy="2853175"/>
          </a:xfrm>
          <a:prstGeom prst="rect">
            <a:avLst/>
          </a:prstGeom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4EC8E46F-03D5-D11B-CD88-87F6C1D65DA8}"/>
              </a:ext>
            </a:extLst>
          </p:cNvPr>
          <p:cNvSpPr txBox="1"/>
          <p:nvPr/>
        </p:nvSpPr>
        <p:spPr>
          <a:xfrm>
            <a:off x="1273215" y="693645"/>
            <a:ext cx="24481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Eugénio de Sá</a:t>
            </a: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C49A84E7-C7CC-1D6A-5536-4F8F3D24B96A}"/>
              </a:ext>
            </a:extLst>
          </p:cNvPr>
          <p:cNvSpPr txBox="1"/>
          <p:nvPr/>
        </p:nvSpPr>
        <p:spPr>
          <a:xfrm>
            <a:off x="5835684" y="681205"/>
            <a:ext cx="25314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13" name="Imagem 12">
            <a:extLst>
              <a:ext uri="{FF2B5EF4-FFF2-40B4-BE49-F238E27FC236}">
                <a16:creationId xmlns:a16="http://schemas.microsoft.com/office/drawing/2014/main" id="{D7FB539D-EEA9-776C-051E-FF60549BD3A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33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comb/>
      </p:transition>
    </mc:Choice>
    <mc:Fallback>
      <p:transition spd="slow" advTm="3000">
        <p:comb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A573506-38AE-F0DE-EE2C-26E64E04C6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52AE519B-F0CE-2245-B7E4-F34F4ACE58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51" y="-2000250"/>
            <a:ext cx="5143499" cy="9144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F6F8972-048D-4E05-6D2C-13654DDB037A}"/>
              </a:ext>
            </a:extLst>
          </p:cNvPr>
          <p:cNvSpPr txBox="1"/>
          <p:nvPr/>
        </p:nvSpPr>
        <p:spPr>
          <a:xfrm>
            <a:off x="1278794" y="802035"/>
            <a:ext cx="6050054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Eugénio de Sá (O Poeta de Sintra)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Carlos Paredes-Verdes Anos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hlinkClick r:id="rId6"/>
              </a:rPr>
              <a:t>Clique Aqui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33702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15000">
        <p15:prstTrans prst="drape"/>
      </p:transition>
    </mc:Choice>
    <mc:Fallback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101</TotalTime>
  <Words>138</Words>
  <Application>Microsoft Office PowerPoint</Application>
  <PresentationFormat>Apresentação na tela (16:9)</PresentationFormat>
  <Paragraphs>27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Lucida Calligraphy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2024-04-14T19:17:55Z</dcterms:created>
  <dcterms:modified xsi:type="dcterms:W3CDTF">2024-04-16T22:01:03Z</dcterms:modified>
</cp:coreProperties>
</file>