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71" r:id="rId4"/>
    <p:sldId id="258" r:id="rId5"/>
    <p:sldId id="265" r:id="rId6"/>
    <p:sldId id="262" r:id="rId7"/>
    <p:sldId id="266" r:id="rId8"/>
    <p:sldId id="263" r:id="rId9"/>
    <p:sldId id="267" r:id="rId10"/>
    <p:sldId id="270" r:id="rId11"/>
    <p:sldId id="268" r:id="rId12"/>
    <p:sldId id="259" r:id="rId13"/>
    <p:sldId id="260" r:id="rId14"/>
    <p:sldId id="264" r:id="rId15"/>
    <p:sldId id="26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8495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466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91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137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858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27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4602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6022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88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29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3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C1BE4-FABF-4959-A83C-11AC703E328F}" type="datetimeFigureOut">
              <a:rPr lang="pt-BR" smtClean="0"/>
              <a:t>23/05/2018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58B3E-2A1B-4C34-9451-C2C9267249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917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31" y="0"/>
            <a:ext cx="7693573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5" name="Someone Like You   Adele (piano instrumental + lyric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776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35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9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 dir="out" hasBounce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8" y="0"/>
            <a:ext cx="7998372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138981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189546">
            <a:off x="3150618" y="482132"/>
            <a:ext cx="3808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anose="02040602050505020304" pitchFamily="18" charset="0"/>
              </a:rPr>
              <a:t>Saudades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140100">
            <a:off x="4104208" y="2568102"/>
            <a:ext cx="2686569" cy="4944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anose="02040602050505020304" pitchFamily="18" charset="0"/>
              </a:rPr>
              <a:t>Yna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anose="02040602050505020304" pitchFamily="18" charset="0"/>
              </a:rPr>
              <a:t> Beta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654" y="0"/>
            <a:ext cx="2890345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51324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pull dir="r"/>
      </p:transition>
    </mc:Choice>
    <mc:Fallback xmlns="">
      <p:transition spd="slow" advTm="6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087546">
            <a:off x="2436167" y="613000"/>
            <a:ext cx="58618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dia amanhece, o sol desponta no horizonte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tons laranja rosa, lilás inebriantes.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cores múltiplas me confundem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ofuscando meus olhos,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tremulando meu corpo, deixando-me ofegante.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E, de repente, me pego pensando em você...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4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9000">
        <p14:rippl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2" y="119062"/>
            <a:ext cx="8715375" cy="4905375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3679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21121187">
            <a:off x="2760168" y="437904"/>
            <a:ext cx="52774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Vá...siga seu destino, mude sua vida,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diga nada nem se lamente,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não olhe para trás.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passa, tudo se renova simplesmente,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o carinho não perece impunemente...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voa complacente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palavras foram ditas, repetidas,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hoje, não me servem mais...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7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1000">
        <p14:prism isContent="1" isInverted="1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1" y="0"/>
            <a:ext cx="7914290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46892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27711">
            <a:off x="2544346" y="1206228"/>
            <a:ext cx="557235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Vai...O sol se pondo, as cores estão mudando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breve a lua se apresentará.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noite vem chegando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estrelas vem brilhar...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20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0"/>
            <a:ext cx="8050923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274117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067647">
            <a:off x="2418306" y="525294"/>
            <a:ext cx="601639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Logo, o novo dia ressurge,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saberá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foi sonho ou pesadelo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se era apenas desvelo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clamava a liberdade invocando as verdades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um lapso de saudade.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jamais deixar de amar...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56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9" y="0"/>
            <a:ext cx="7847578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48922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3779" y="4182894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11694" y="4182894"/>
            <a:ext cx="159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96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79" y="0"/>
            <a:ext cx="7777655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260624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029209">
            <a:off x="2555317" y="539060"/>
            <a:ext cx="6093335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Someone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Like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Instrumental-</a:t>
            </a:r>
            <a:r>
              <a:rPr lang="pt-BR" sz="18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Adele</a:t>
            </a:r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8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  <a:endParaRPr lang="pt-BR" sz="1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440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206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Bright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2018-05-08T00:03:27Z</dcterms:created>
  <dcterms:modified xsi:type="dcterms:W3CDTF">2018-05-23T23:14:48Z</dcterms:modified>
</cp:coreProperties>
</file>