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2" r:id="rId5"/>
    <p:sldId id="260" r:id="rId6"/>
    <p:sldId id="263" r:id="rId7"/>
    <p:sldId id="267" r:id="rId8"/>
    <p:sldId id="264" r:id="rId9"/>
    <p:sldId id="268" r:id="rId10"/>
    <p:sldId id="265" r:id="rId11"/>
    <p:sldId id="269" r:id="rId12"/>
    <p:sldId id="258" r:id="rId13"/>
    <p:sldId id="261" r:id="rId14"/>
    <p:sldId id="266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99FF"/>
    <a:srgbClr val="FFCCFF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1F03E-FED1-429A-A65C-EC93F08DF91F}" type="datetimeFigureOut">
              <a:rPr lang="pt-BR" smtClean="0"/>
              <a:t>03/10/2024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E20DD-DCDB-42AB-B553-99C0E64D7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14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1F03E-FED1-429A-A65C-EC93F08DF91F}" type="datetimeFigureOut">
              <a:rPr lang="pt-BR" smtClean="0"/>
              <a:t>03/10/2024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E20DD-DCDB-42AB-B553-99C0E64D7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2804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1F03E-FED1-429A-A65C-EC93F08DF91F}" type="datetimeFigureOut">
              <a:rPr lang="pt-BR" smtClean="0"/>
              <a:t>03/10/2024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E20DD-DCDB-42AB-B553-99C0E64D7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3419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1F03E-FED1-429A-A65C-EC93F08DF91F}" type="datetimeFigureOut">
              <a:rPr lang="pt-BR" smtClean="0"/>
              <a:t>03/10/2024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E20DD-DCDB-42AB-B553-99C0E64D7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7382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1F03E-FED1-429A-A65C-EC93F08DF91F}" type="datetimeFigureOut">
              <a:rPr lang="pt-BR" smtClean="0"/>
              <a:t>03/10/2024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E20DD-DCDB-42AB-B553-99C0E64D7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9040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1F03E-FED1-429A-A65C-EC93F08DF91F}" type="datetimeFigureOut">
              <a:rPr lang="pt-BR" smtClean="0"/>
              <a:t>03/10/2024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E20DD-DCDB-42AB-B553-99C0E64D7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421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1F03E-FED1-429A-A65C-EC93F08DF91F}" type="datetimeFigureOut">
              <a:rPr lang="pt-BR" smtClean="0"/>
              <a:t>03/10/2024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E20DD-DCDB-42AB-B553-99C0E64D7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5488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1F03E-FED1-429A-A65C-EC93F08DF91F}" type="datetimeFigureOut">
              <a:rPr lang="pt-BR" smtClean="0"/>
              <a:t>03/10/2024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E20DD-DCDB-42AB-B553-99C0E64D7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3818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1F03E-FED1-429A-A65C-EC93F08DF91F}" type="datetimeFigureOut">
              <a:rPr lang="pt-BR" smtClean="0"/>
              <a:t>03/10/2024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E20DD-DCDB-42AB-B553-99C0E64D7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1266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1F03E-FED1-429A-A65C-EC93F08DF91F}" type="datetimeFigureOut">
              <a:rPr lang="pt-BR" smtClean="0"/>
              <a:t>03/10/2024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E20DD-DCDB-42AB-B553-99C0E64D7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8119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1F03E-FED1-429A-A65C-EC93F08DF91F}" type="datetimeFigureOut">
              <a:rPr lang="pt-BR" smtClean="0"/>
              <a:t>03/10/2024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E20DD-DCDB-42AB-B553-99C0E64D7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1667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1F03E-FED1-429A-A65C-EC93F08DF91F}" type="datetimeFigureOut">
              <a:rPr lang="pt-BR" smtClean="0"/>
              <a:t>03/10/2024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E20DD-DCDB-42AB-B553-99C0E64D7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8628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C6BE40-184B-EA01-D9A4-1AC8478D3F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0A0C156-E97A-DB9C-11B6-F02220488B4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49" b="10749"/>
          <a:stretch/>
        </p:blipFill>
        <p:spPr>
          <a:xfrm>
            <a:off x="79514" y="0"/>
            <a:ext cx="892533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06-Johnny Mathis My Love For You karaoke R.L.nasuatela">
            <a:hlinkClick r:id="" action="ppaction://media"/>
            <a:extLst>
              <a:ext uri="{FF2B5EF4-FFF2-40B4-BE49-F238E27FC236}">
                <a16:creationId xmlns:a16="http://schemas.microsoft.com/office/drawing/2014/main" id="{723F06CF-1071-DBE6-C4C4-F671CF713C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74643" y="23564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43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B3F79B1-66F5-D3D3-3F8F-284843540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3DEF5909-5ED1-82E3-8AF7-1D67916F97AB}"/>
              </a:ext>
            </a:extLst>
          </p:cNvPr>
          <p:cNvSpPr/>
          <p:nvPr/>
        </p:nvSpPr>
        <p:spPr>
          <a:xfrm>
            <a:off x="2688807" y="1553494"/>
            <a:ext cx="5475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 em Minha Vida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98B80F74-2362-7650-B122-EBDD68A6CD10}"/>
              </a:ext>
            </a:extLst>
          </p:cNvPr>
          <p:cNvSpPr/>
          <p:nvPr/>
        </p:nvSpPr>
        <p:spPr>
          <a:xfrm>
            <a:off x="3634359" y="2656000"/>
            <a:ext cx="374384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>
                <a:ln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Maria </a:t>
            </a:r>
            <a:r>
              <a:rPr lang="pt-BR" sz="4400" b="1" cap="none" spc="0" dirty="0" err="1">
                <a:ln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Tomásia</a:t>
            </a:r>
            <a:endParaRPr lang="pt-BR" sz="4400" b="1" cap="none" spc="0" dirty="0">
              <a:ln>
                <a:solidFill>
                  <a:srgbClr val="FF99FF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661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drap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C6BE40-184B-EA01-D9A4-1AC8478D3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F9ED175-68B2-0066-09EF-6326BA4990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798" b="11798"/>
          <a:stretch/>
        </p:blipFill>
        <p:spPr>
          <a:xfrm>
            <a:off x="327991" y="0"/>
            <a:ext cx="846813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72008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3000">
        <p15:prstTrans prst="fracture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B3F79B1-66F5-D3D3-3F8F-284843540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47E63BB-4E03-B2EF-5645-EEA8AB8529BB}"/>
              </a:ext>
            </a:extLst>
          </p:cNvPr>
          <p:cNvSpPr txBox="1"/>
          <p:nvPr/>
        </p:nvSpPr>
        <p:spPr>
          <a:xfrm>
            <a:off x="2217807" y="1659835"/>
            <a:ext cx="6041846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Sinto-te por inteiro em minha vida,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a doce aragem do vento.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meu coração destes acolhida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Sempre foste o meu acalento.</a:t>
            </a:r>
          </a:p>
        </p:txBody>
      </p:sp>
    </p:spTree>
    <p:extLst>
      <p:ext uri="{BB962C8B-B14F-4D97-AF65-F5344CB8AC3E}">
        <p14:creationId xmlns:p14="http://schemas.microsoft.com/office/powerpoint/2010/main" val="204478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0000">
        <p:wipe dir="r"/>
      </p:transition>
    </mc:Choice>
    <mc:Fallback xmlns="">
      <p:transition spd="slow" advTm="10000">
        <p:wipe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C6BE40-184B-EA01-D9A4-1AC8478D3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26686A-1E86-0294-7144-B4F93B8098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52" y="0"/>
            <a:ext cx="836874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20344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B3F79B1-66F5-D3D3-3F8F-284843540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B29A8FE-8A95-A16A-98B0-643263E08742}"/>
              </a:ext>
            </a:extLst>
          </p:cNvPr>
          <p:cNvSpPr txBox="1"/>
          <p:nvPr/>
        </p:nvSpPr>
        <p:spPr>
          <a:xfrm>
            <a:off x="1712742" y="1620078"/>
            <a:ext cx="694311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seguras as minhas mãos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meu redor, nada mais vejo.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Fecho os olhos e vibro com as emoções.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Ter-te pertinho de mim, é tudo que almejo.</a:t>
            </a:r>
          </a:p>
        </p:txBody>
      </p:sp>
    </p:spTree>
    <p:extLst>
      <p:ext uri="{BB962C8B-B14F-4D97-AF65-F5344CB8AC3E}">
        <p14:creationId xmlns:p14="http://schemas.microsoft.com/office/powerpoint/2010/main" val="1870330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ipe dir="r"/>
      </p:transition>
    </mc:Choice>
    <mc:Fallback>
      <p:transition spd="slow" advTm="10000">
        <p:wipe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C6BE40-184B-EA01-D9A4-1AC8478D3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B3A99C4-ADE8-C4B9-40ED-2B98DF87EC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177" b="13177"/>
          <a:stretch/>
        </p:blipFill>
        <p:spPr>
          <a:xfrm>
            <a:off x="318053" y="0"/>
            <a:ext cx="861722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8309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 dir="rd"/>
      </p:transition>
    </mc:Choice>
    <mc:Fallback xmlns="">
      <p:transition spd="slow" advTm="3000">
        <p:pull dir="r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B3F79B1-66F5-D3D3-3F8F-284843540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F615D74-2C22-3C8F-7ADC-A1AF1C7BA995}"/>
              </a:ext>
            </a:extLst>
          </p:cNvPr>
          <p:cNvSpPr txBox="1"/>
          <p:nvPr/>
        </p:nvSpPr>
        <p:spPr>
          <a:xfrm>
            <a:off x="1716488" y="1630017"/>
            <a:ext cx="68311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a doçura dos teus beijos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esqueço tudo e, para mim, só tu existes.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És como o sol que brilha benfazejo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paraíso celeste, tu me conduziste.</a:t>
            </a:r>
          </a:p>
        </p:txBody>
      </p:sp>
    </p:spTree>
    <p:extLst>
      <p:ext uri="{BB962C8B-B14F-4D97-AF65-F5344CB8AC3E}">
        <p14:creationId xmlns:p14="http://schemas.microsoft.com/office/powerpoint/2010/main" val="938326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wipe dir="r"/>
      </p:transition>
    </mc:Choice>
    <mc:Fallback>
      <p:transition spd="slow" advTm="10000">
        <p:wipe dir="r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C6BE40-184B-EA01-D9A4-1AC8478D3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46BCAE3-8CC6-0E31-DBD3-7EAF52906C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5" b="11175"/>
          <a:stretch/>
        </p:blipFill>
        <p:spPr>
          <a:xfrm>
            <a:off x="283265" y="89452"/>
            <a:ext cx="857746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53440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B3F79B1-66F5-D3D3-3F8F-284843540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5B75A55-2AE1-680D-1A22-5E198AFE50EE}"/>
              </a:ext>
            </a:extLst>
          </p:cNvPr>
          <p:cNvSpPr txBox="1"/>
          <p:nvPr/>
        </p:nvSpPr>
        <p:spPr>
          <a:xfrm>
            <a:off x="2250093" y="1361661"/>
            <a:ext cx="5999142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Todos os dias rogo ao Senhor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esse amor sempre seja assim.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Jamais permitas que haja desamor.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que sejamos felizes até o fim.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RJ, 02/08/12</a:t>
            </a:r>
          </a:p>
        </p:txBody>
      </p:sp>
    </p:spTree>
    <p:extLst>
      <p:ext uri="{BB962C8B-B14F-4D97-AF65-F5344CB8AC3E}">
        <p14:creationId xmlns:p14="http://schemas.microsoft.com/office/powerpoint/2010/main" val="68853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wipe dir="r"/>
      </p:transition>
    </mc:Choice>
    <mc:Fallback xmlns="">
      <p:transition spd="slow" advTm="10000">
        <p:wipe dir="r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C6BE40-184B-EA01-D9A4-1AC8478D3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A2B01F4-85C7-3077-8E5F-14CEDF500E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86" b="4786"/>
          <a:stretch/>
        </p:blipFill>
        <p:spPr>
          <a:xfrm>
            <a:off x="318052" y="0"/>
            <a:ext cx="856753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69178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hecker dir="vert"/>
      </p:transition>
    </mc:Choice>
    <mc:Fallback>
      <p:transition spd="slow" advTm="3000">
        <p:checke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C6BE40-184B-EA01-D9A4-1AC8478D3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8CF08D63-EC0C-A17C-7094-56D6AFCA98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3936CE07-F85B-127F-E7F4-0C86B266C702}"/>
              </a:ext>
            </a:extLst>
          </p:cNvPr>
          <p:cNvSpPr txBox="1"/>
          <p:nvPr/>
        </p:nvSpPr>
        <p:spPr>
          <a:xfrm>
            <a:off x="1272208" y="884582"/>
            <a:ext cx="27733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Tomásia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025576C8-4C27-A774-5FDE-0BEE2201BE36}"/>
              </a:ext>
            </a:extLst>
          </p:cNvPr>
          <p:cNvSpPr txBox="1"/>
          <p:nvPr/>
        </p:nvSpPr>
        <p:spPr>
          <a:xfrm>
            <a:off x="5486400" y="908612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57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3000">
        <p:push/>
      </p:transition>
    </mc:Choice>
    <mc:Fallback xmlns="">
      <p:transition spd="slow" advTm="3000">
        <p:push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C6BE40-184B-EA01-D9A4-1AC8478D3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306932C-34E3-CD5C-C559-43E0E2548F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5" b="11175"/>
          <a:stretch/>
        </p:blipFill>
        <p:spPr>
          <a:xfrm>
            <a:off x="377687" y="0"/>
            <a:ext cx="847807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98880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3000">
        <p14:window dir="vert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B3F79B1-66F5-D3D3-3F8F-284843540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BD5C195-FC32-D769-9C2D-467A258D206F}"/>
              </a:ext>
            </a:extLst>
          </p:cNvPr>
          <p:cNvSpPr txBox="1"/>
          <p:nvPr/>
        </p:nvSpPr>
        <p:spPr>
          <a:xfrm>
            <a:off x="1919086" y="1292087"/>
            <a:ext cx="656782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Maria </a:t>
            </a:r>
            <a:r>
              <a:rPr lang="pt-BR" sz="2400" b="1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Tomásia</a:t>
            </a:r>
            <a:endParaRPr lang="pt-BR" sz="2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Música:Johnny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Mathis-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My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Love For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777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prism isContent="1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158</TotalTime>
  <Words>181</Words>
  <Application>Microsoft Office PowerPoint</Application>
  <PresentationFormat>Apresentação na tela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2024-09-15T01:07:45Z</dcterms:created>
  <dcterms:modified xsi:type="dcterms:W3CDTF">2024-10-03T21:53:39Z</dcterms:modified>
</cp:coreProperties>
</file>