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60" r:id="rId6"/>
    <p:sldId id="261" r:id="rId7"/>
    <p:sldId id="267" r:id="rId8"/>
    <p:sldId id="269" r:id="rId9"/>
    <p:sldId id="265" r:id="rId10"/>
    <p:sldId id="270" r:id="rId11"/>
    <p:sldId id="268" r:id="rId12"/>
    <p:sldId id="259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3148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921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486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856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04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6302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90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557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1591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195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58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BAF38-7560-4E23-B31F-122E23687117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2AD0F-1BAD-4B63-B4F7-BC28C7B9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725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K POURCEL HINO AO AMO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1502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58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60579" cy="5143500"/>
          </a:xfrm>
          <a:prstGeom prst="rect">
            <a:avLst/>
          </a:prstGeom>
          <a:effectLst>
            <a:softEdge rad="609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2857246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72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win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471420" y="1866894"/>
            <a:ext cx="249299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5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Assim...</a:t>
            </a:r>
            <a:endParaRPr lang="pt-BR" sz="5400" b="1" cap="none" spc="50" dirty="0">
              <a:ln w="9525" cmpd="sng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992003" y="3267677"/>
            <a:ext cx="495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José Fernandez Rodriguez</a:t>
            </a:r>
            <a:endParaRPr lang="pt-BR" sz="5400" b="1" cap="none" spc="50" dirty="0">
              <a:ln w="9525" cmpd="sng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61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683" y="0"/>
            <a:ext cx="5402317" cy="5143500"/>
          </a:xfrm>
          <a:prstGeom prst="rect">
            <a:avLst/>
          </a:prstGeom>
          <a:effectLst>
            <a:softEdge rad="7366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3338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197479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1288" y="1118681"/>
            <a:ext cx="3375499" cy="374514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874" y="1118681"/>
            <a:ext cx="3469126" cy="38010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 rot="201256">
            <a:off x="3375499" y="1867870"/>
            <a:ext cx="186942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Cabelos sedosos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 sensual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lábios sedentos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pele suave e macia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corpo esguio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é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você...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40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66" y="0"/>
            <a:ext cx="5318234" cy="5143500"/>
          </a:xfrm>
          <a:prstGeom prst="rect">
            <a:avLst/>
          </a:prstGeom>
          <a:effectLst>
            <a:softEdge rad="711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76194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02523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1288" y="1118681"/>
            <a:ext cx="3375499" cy="374514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874" y="1118681"/>
            <a:ext cx="3469126" cy="38010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 rot="177937">
            <a:off x="3159114" y="1741949"/>
            <a:ext cx="242085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casinha de sapé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relva molhada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ar puro para respirar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sonho de paz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sonho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vivido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um amor a sonhar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somos nós...</a:t>
            </a:r>
          </a:p>
        </p:txBody>
      </p:sp>
    </p:spTree>
    <p:extLst>
      <p:ext uri="{BB962C8B-B14F-4D97-AF65-F5344CB8AC3E}">
        <p14:creationId xmlns:p14="http://schemas.microsoft.com/office/powerpoint/2010/main" val="24196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210207"/>
            <a:ext cx="8481848" cy="4792717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06910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1288" y="1118681"/>
            <a:ext cx="3375499" cy="374514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874" y="1118681"/>
            <a:ext cx="3469126" cy="38010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 rot="271862">
            <a:off x="2907462" y="1780162"/>
            <a:ext cx="272061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para aquecer o dia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lua para a noite inspirar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estrelas para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testemunhar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intenso amor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somos nós...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8914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72"/>
            <a:ext cx="5675586" cy="5069928"/>
          </a:xfrm>
          <a:prstGeom prst="rect">
            <a:avLst/>
          </a:prstGeom>
          <a:effectLst>
            <a:softEdge rad="1016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152" y="0"/>
            <a:ext cx="5433848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340764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631499" y="719846"/>
            <a:ext cx="35125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775240" y="2941275"/>
            <a:ext cx="5040161" cy="24160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José Fernandez Rodriguez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Frank </a:t>
            </a:r>
            <a:r>
              <a:rPr lang="pt-BR" sz="20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r>
              <a:rPr lang="pt-BR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-Hino ao Amor</a:t>
            </a:r>
          </a:p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123</Words>
  <Application>Microsoft Office PowerPoint</Application>
  <PresentationFormat>Apresentação na tela (16:9)</PresentationFormat>
  <Paragraphs>36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Garamond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2018-08-20T14:52:42Z</dcterms:created>
  <dcterms:modified xsi:type="dcterms:W3CDTF">2018-08-22T00:08:35Z</dcterms:modified>
</cp:coreProperties>
</file>