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6" r:id="rId4"/>
    <p:sldId id="261" r:id="rId5"/>
    <p:sldId id="267" r:id="rId6"/>
    <p:sldId id="262" r:id="rId7"/>
    <p:sldId id="268" r:id="rId8"/>
    <p:sldId id="263" r:id="rId9"/>
    <p:sldId id="269" r:id="rId10"/>
    <p:sldId id="264" r:id="rId11"/>
    <p:sldId id="260" r:id="rId12"/>
    <p:sldId id="258" r:id="rId13"/>
    <p:sldId id="265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B0DBA4-F8A6-40DD-BB14-192B66B8BEAE}" v="8" dt="2020-11-17T21:19:19.7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625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3720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8338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855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79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57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286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7675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6469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136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72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3D3B7-04FE-48A6-AB48-1951B52BBFDA}" type="datetimeFigureOut">
              <a:rPr lang="pt-BR" smtClean="0"/>
              <a:t>11/12/2020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0074E-F008-43F4-B0C7-D124D9823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950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E55549-8A29-4A13-A247-2406AC4620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6 HAUSER The Lonely Shepherd   'Alone, Together'">
            <a:hlinkClick r:id="" action="ppaction://media"/>
            <a:extLst>
              <a:ext uri="{FF2B5EF4-FFF2-40B4-BE49-F238E27FC236}">
                <a16:creationId xmlns:a16="http://schemas.microsoft.com/office/drawing/2014/main" id="{BACC6586-1207-4698-B724-F111F3A61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1330" y="23564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651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780F9C80-01F9-42D6-AB28-565E7C2EB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FC20826-567D-4DE5-A460-BFE652BD52D1}"/>
              </a:ext>
            </a:extLst>
          </p:cNvPr>
          <p:cNvSpPr/>
          <p:nvPr/>
        </p:nvSpPr>
        <p:spPr>
          <a:xfrm>
            <a:off x="2652764" y="944476"/>
            <a:ext cx="36395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Dilema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6E7D398-40CC-4DC7-9D2C-B99126039C7A}"/>
              </a:ext>
            </a:extLst>
          </p:cNvPr>
          <p:cNvSpPr/>
          <p:nvPr/>
        </p:nvSpPr>
        <p:spPr>
          <a:xfrm>
            <a:off x="2348952" y="2954146"/>
            <a:ext cx="4247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9498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81DFF7-F940-4CAE-9FA8-73E611401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661AFA6-CBA2-46D3-A14F-2D07072B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20" y="0"/>
            <a:ext cx="875059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4824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780F9C80-01F9-42D6-AB28-565E7C2EB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9EAC3DA-FB79-4BCA-B5C3-6DB7FE278531}"/>
              </a:ext>
            </a:extLst>
          </p:cNvPr>
          <p:cNvSpPr txBox="1"/>
          <p:nvPr/>
        </p:nvSpPr>
        <p:spPr>
          <a:xfrm>
            <a:off x="1180782" y="1356528"/>
            <a:ext cx="626966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concepção da vida, é um poema…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compõe, sem nunca se escrever!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bailado a dois, que irá fazer,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musical de amor…um sonho…um tema!</a:t>
            </a:r>
          </a:p>
        </p:txBody>
      </p:sp>
    </p:spTree>
    <p:extLst>
      <p:ext uri="{BB962C8B-B14F-4D97-AF65-F5344CB8AC3E}">
        <p14:creationId xmlns:p14="http://schemas.microsoft.com/office/powerpoint/2010/main" val="310205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1000">
        <p:randomBar dir="vert"/>
      </p:transition>
    </mc:Choice>
    <mc:Fallback>
      <p:transition spd="slow" advTm="11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81DFF7-F940-4CAE-9FA8-73E611401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Homem e mulher em pé posando para foto&#10;&#10;Descrição gerada automaticamente">
            <a:extLst>
              <a:ext uri="{FF2B5EF4-FFF2-40B4-BE49-F238E27FC236}">
                <a16:creationId xmlns:a16="http://schemas.microsoft.com/office/drawing/2014/main" id="{09AE55E0-8310-4246-A866-2DA7EBEEFB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94" y="532563"/>
            <a:ext cx="8772211" cy="44715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271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780F9C80-01F9-42D6-AB28-565E7C2EB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3E532A-FF30-438B-A319-88B728F565AB}"/>
              </a:ext>
            </a:extLst>
          </p:cNvPr>
          <p:cNvSpPr txBox="1"/>
          <p:nvPr/>
        </p:nvSpPr>
        <p:spPr>
          <a:xfrm>
            <a:off x="1563313" y="1457011"/>
            <a:ext cx="549862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tema transformado num dilema,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terão de enfrentar, de resolver!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uma personagem vai haver,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que pôr no guião, mais uma cena!</a:t>
            </a:r>
          </a:p>
        </p:txBody>
      </p:sp>
    </p:spTree>
    <p:extLst>
      <p:ext uri="{BB962C8B-B14F-4D97-AF65-F5344CB8AC3E}">
        <p14:creationId xmlns:p14="http://schemas.microsoft.com/office/powerpoint/2010/main" val="32457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1000">
        <p:randomBar dir="vert"/>
      </p:transition>
    </mc:Choice>
    <mc:Fallback>
      <p:transition spd="slow" advTm="11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81DFF7-F940-4CAE-9FA8-73E611401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C93A188-AF74-429E-9B4A-7637B4BB8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59" y="0"/>
            <a:ext cx="894198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1516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780F9C80-01F9-42D6-AB28-565E7C2EB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F6956C-8AEE-4A81-8D09-127F0FE440F1}"/>
              </a:ext>
            </a:extLst>
          </p:cNvPr>
          <p:cNvSpPr txBox="1"/>
          <p:nvPr/>
        </p:nvSpPr>
        <p:spPr>
          <a:xfrm>
            <a:off x="1400794" y="1786920"/>
            <a:ext cx="58015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corpo de mulher em movimento.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cântico de amor. Um nascimento.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Actores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desempenhando um novo lema!</a:t>
            </a:r>
          </a:p>
        </p:txBody>
      </p:sp>
    </p:spTree>
    <p:extLst>
      <p:ext uri="{BB962C8B-B14F-4D97-AF65-F5344CB8AC3E}">
        <p14:creationId xmlns:p14="http://schemas.microsoft.com/office/powerpoint/2010/main" val="389619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81DFF7-F940-4CAE-9FA8-73E611401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37DBC0-EF7F-42BF-88D1-03BB86A4D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53" y="0"/>
            <a:ext cx="863363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1532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780F9C80-01F9-42D6-AB28-565E7C2EB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13BB2D-D106-4453-9288-5B64E4560BCE}"/>
              </a:ext>
            </a:extLst>
          </p:cNvPr>
          <p:cNvSpPr txBox="1"/>
          <p:nvPr/>
        </p:nvSpPr>
        <p:spPr>
          <a:xfrm>
            <a:off x="1566769" y="1356032"/>
            <a:ext cx="5565947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ter mais um compasso, a melodia.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ter mais uma estrofe, a poesia.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tem final feliz, este dilema!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Santos Mendes</a:t>
            </a:r>
          </a:p>
        </p:txBody>
      </p:sp>
    </p:spTree>
    <p:extLst>
      <p:ext uri="{BB962C8B-B14F-4D97-AF65-F5344CB8AC3E}">
        <p14:creationId xmlns:p14="http://schemas.microsoft.com/office/powerpoint/2010/main" val="15809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681DFF7-F940-4CAE-9FA8-73E611401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edifício, homem, jovem&#10;&#10;Descrição gerada automaticamente">
            <a:extLst>
              <a:ext uri="{FF2B5EF4-FFF2-40B4-BE49-F238E27FC236}">
                <a16:creationId xmlns:a16="http://schemas.microsoft.com/office/drawing/2014/main" id="{C8C0D02A-C644-4DF1-A735-22DA5794AB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" y="0"/>
            <a:ext cx="86442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5187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Pessoas posando para foto&#10;&#10;Descrição gerada automaticamente">
            <a:extLst>
              <a:ext uri="{FF2B5EF4-FFF2-40B4-BE49-F238E27FC236}">
                <a16:creationId xmlns:a16="http://schemas.microsoft.com/office/drawing/2014/main" id="{78D2FCA6-5EA0-4577-BF4A-4A01E16FF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0335EB3-831F-471E-ACD6-8A82A0994C42}"/>
              </a:ext>
            </a:extLst>
          </p:cNvPr>
          <p:cNvSpPr txBox="1"/>
          <p:nvPr/>
        </p:nvSpPr>
        <p:spPr>
          <a:xfrm>
            <a:off x="462224" y="4620280"/>
            <a:ext cx="36359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D2EBDFB-85F9-4E61-A364-D1F1D27E6B82}"/>
              </a:ext>
            </a:extLst>
          </p:cNvPr>
          <p:cNvSpPr txBox="1"/>
          <p:nvPr/>
        </p:nvSpPr>
        <p:spPr>
          <a:xfrm>
            <a:off x="5848141" y="469061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86680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3000">
        <p:comb/>
      </p:transition>
    </mc:Choice>
    <mc:Fallback>
      <p:transition spd="slow" advClick="0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780F9C80-01F9-42D6-AB28-565E7C2EB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806EE1-BA9E-462E-A260-BBE74B2A288F}"/>
              </a:ext>
            </a:extLst>
          </p:cNvPr>
          <p:cNvSpPr txBox="1"/>
          <p:nvPr/>
        </p:nvSpPr>
        <p:spPr>
          <a:xfrm>
            <a:off x="1300517" y="723481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Hauser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-The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Lonely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shepherd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880921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8000">
        <p14:reveal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188</Words>
  <Application>Microsoft Office PowerPoint</Application>
  <PresentationFormat>Apresentação na tela (16:9)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 Goelzer</cp:lastModifiedBy>
  <cp:revision>13</cp:revision>
  <dcterms:created xsi:type="dcterms:W3CDTF">2020-11-01T02:20:30Z</dcterms:created>
  <dcterms:modified xsi:type="dcterms:W3CDTF">2020-12-12T00:32:47Z</dcterms:modified>
</cp:coreProperties>
</file>