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74" r:id="rId3"/>
    <p:sldId id="278" r:id="rId4"/>
    <p:sldId id="256" r:id="rId5"/>
    <p:sldId id="257" r:id="rId6"/>
    <p:sldId id="261" r:id="rId7"/>
    <p:sldId id="262" r:id="rId8"/>
    <p:sldId id="268" r:id="rId9"/>
    <p:sldId id="267" r:id="rId10"/>
    <p:sldId id="266" r:id="rId11"/>
    <p:sldId id="265" r:id="rId12"/>
    <p:sldId id="264" r:id="rId13"/>
    <p:sldId id="263" r:id="rId14"/>
    <p:sldId id="277" r:id="rId15"/>
    <p:sldId id="258" r:id="rId16"/>
    <p:sldId id="269" r:id="rId17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54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5-23T20:26:05.274" idx="1">
    <p:pos x="10" y="10"/>
    <p:text/>
    <p:extLst>
      <p:ext uri="{C676402C-5697-4E1C-873F-D02D1690AC5C}">
        <p15:threadingInfo xmlns:p15="http://schemas.microsoft.com/office/powerpoint/2012/main" timeZoneBias="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14260-F889-4F43-ADCC-9E591D67830B}" type="datetimeFigureOut">
              <a:rPr lang="pt-BR" smtClean="0"/>
              <a:t>23/05/2021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E52FF-592F-4205-8B51-849C0A116E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94551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14260-F889-4F43-ADCC-9E591D67830B}" type="datetimeFigureOut">
              <a:rPr lang="pt-BR" smtClean="0"/>
              <a:t>23/05/2021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E52FF-592F-4205-8B51-849C0A116E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558501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14260-F889-4F43-ADCC-9E591D67830B}" type="datetimeFigureOut">
              <a:rPr lang="pt-BR" smtClean="0"/>
              <a:t>23/05/2021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E52FF-592F-4205-8B51-849C0A116E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979455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14260-F889-4F43-ADCC-9E591D67830B}" type="datetimeFigureOut">
              <a:rPr lang="pt-BR" smtClean="0"/>
              <a:t>23/05/2021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E52FF-592F-4205-8B51-849C0A116E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14749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14260-F889-4F43-ADCC-9E591D67830B}" type="datetimeFigureOut">
              <a:rPr lang="pt-BR" smtClean="0"/>
              <a:t>23/05/2021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E52FF-592F-4205-8B51-849C0A116E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65121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14260-F889-4F43-ADCC-9E591D67830B}" type="datetimeFigureOut">
              <a:rPr lang="pt-BR" smtClean="0"/>
              <a:t>23/05/2021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E52FF-592F-4205-8B51-849C0A116E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53218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14260-F889-4F43-ADCC-9E591D67830B}" type="datetimeFigureOut">
              <a:rPr lang="pt-BR" smtClean="0"/>
              <a:t>23/05/2021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E52FF-592F-4205-8B51-849C0A116E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08020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14260-F889-4F43-ADCC-9E591D67830B}" type="datetimeFigureOut">
              <a:rPr lang="pt-BR" smtClean="0"/>
              <a:t>23/05/2021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E52FF-592F-4205-8B51-849C0A116E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677495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14260-F889-4F43-ADCC-9E591D67830B}" type="datetimeFigureOut">
              <a:rPr lang="pt-BR" smtClean="0"/>
              <a:t>23/05/2021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E52FF-592F-4205-8B51-849C0A116E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81040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14260-F889-4F43-ADCC-9E591D67830B}" type="datetimeFigureOut">
              <a:rPr lang="pt-BR" smtClean="0"/>
              <a:t>23/05/2021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E52FF-592F-4205-8B51-849C0A116E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75572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14260-F889-4F43-ADCC-9E591D67830B}" type="datetimeFigureOut">
              <a:rPr lang="pt-BR" smtClean="0"/>
              <a:t>23/05/2021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E52FF-592F-4205-8B51-849C0A116E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9699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014260-F889-4F43-ADCC-9E591D67830B}" type="datetimeFigureOut">
              <a:rPr lang="pt-BR" smtClean="0"/>
              <a:t>23/05/2021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EE52FF-592F-4205-8B51-849C0A116E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31631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6">
            <a:extLst>
              <a:ext uri="{FF2B5EF4-FFF2-40B4-BE49-F238E27FC236}">
                <a16:creationId xmlns:a16="http://schemas.microsoft.com/office/drawing/2014/main" id="{6C894917-0916-4718-A21F-827FC63E0AB6}"/>
              </a:ext>
            </a:extLst>
          </p:cNvPr>
          <p:cNvSpPr txBox="1"/>
          <p:nvPr/>
        </p:nvSpPr>
        <p:spPr>
          <a:xfrm>
            <a:off x="3269912" y="615902"/>
            <a:ext cx="5694188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5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Pensamento:</a:t>
            </a:r>
          </a:p>
          <a:p>
            <a:pPr algn="ctr"/>
            <a:endParaRPr lang="pt-BR" sz="27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7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solidão que mais carcome é a solidão a dois.</a:t>
            </a:r>
          </a:p>
          <a:p>
            <a:pPr algn="ctr"/>
            <a:endParaRPr lang="pt-BR" sz="27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7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700" b="1" i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Ilka </a:t>
            </a:r>
            <a:r>
              <a:rPr lang="pt-BR" sz="2700" b="1" i="1" dirty="0" err="1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Bosse</a:t>
            </a:r>
            <a:endParaRPr lang="pt-BR" sz="2700" b="1" i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700" b="1" i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Bailarina das Letras</a:t>
            </a:r>
          </a:p>
          <a:p>
            <a:pPr algn="ctr"/>
            <a:r>
              <a:rPr lang="pt-BR" sz="2700" b="1" i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Blumenau-Jan./2011</a:t>
            </a:r>
          </a:p>
        </p:txBody>
      </p:sp>
      <p:pic>
        <p:nvPicPr>
          <p:cNvPr id="5" name="Imagem 4" descr="Site&#10;&#10;Descrição gerada automaticamente">
            <a:extLst>
              <a:ext uri="{FF2B5EF4-FFF2-40B4-BE49-F238E27FC236}">
                <a16:creationId xmlns:a16="http://schemas.microsoft.com/office/drawing/2014/main" id="{B344FB1F-47FA-4D49-89F1-C7414D061E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3-Richard Clayderman Have I Told You Lately That I Love You">
            <a:hlinkClick r:id="" action="ppaction://media"/>
            <a:extLst>
              <a:ext uri="{FF2B5EF4-FFF2-40B4-BE49-F238E27FC236}">
                <a16:creationId xmlns:a16="http://schemas.microsoft.com/office/drawing/2014/main" id="{BC598B8E-1599-4056-BD3F-01F9587FF7E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69403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6142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em pé, velho, mesa, grande&#10;&#10;Descrição gerada automaticamente">
            <a:extLst>
              <a:ext uri="{FF2B5EF4-FFF2-40B4-BE49-F238E27FC236}">
                <a16:creationId xmlns:a16="http://schemas.microsoft.com/office/drawing/2014/main" id="{118BACDA-47A9-491E-AA46-9A7DFA00B7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 descr="Desenho de uma pessoa&#10;&#10;Descrição gerada automaticamente com confiança baixa">
            <a:extLst>
              <a:ext uri="{FF2B5EF4-FFF2-40B4-BE49-F238E27FC236}">
                <a16:creationId xmlns:a16="http://schemas.microsoft.com/office/drawing/2014/main" id="{F677A5FD-B38E-4A65-B7AA-D41EC95FB7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073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sh dir="u"/>
      </p:transition>
    </mc:Choice>
    <mc:Fallback>
      <p:transition spd="slow" advTm="3000">
        <p:push dir="u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EEE94A3-515F-4F67-92F8-9A4B3FD204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FBBFCF32-58BA-4E84-9826-86A2112927E4}"/>
              </a:ext>
            </a:extLst>
          </p:cNvPr>
          <p:cNvSpPr/>
          <p:nvPr/>
        </p:nvSpPr>
        <p:spPr>
          <a:xfrm>
            <a:off x="2833582" y="813916"/>
            <a:ext cx="3898813" cy="116442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2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Teu Calar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77B1B252-3679-4E79-8AC8-84F86FC6C01A}"/>
              </a:ext>
            </a:extLst>
          </p:cNvPr>
          <p:cNvSpPr/>
          <p:nvPr/>
        </p:nvSpPr>
        <p:spPr>
          <a:xfrm>
            <a:off x="2146982" y="2792254"/>
            <a:ext cx="5449572" cy="107215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2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Ilka </a:t>
            </a:r>
            <a:r>
              <a:rPr lang="pt-BR" sz="5400" b="1" cap="none" spc="0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Bosse</a:t>
            </a:r>
            <a:endParaRPr lang="pt-BR" sz="5400" b="1" cap="none" spc="0" dirty="0">
              <a:ln>
                <a:solidFill>
                  <a:schemeClr val="accent2">
                    <a:lumMod val="7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540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Bailarina das Letras</a:t>
            </a:r>
            <a:endParaRPr lang="pt-BR" sz="5400" b="1" cap="none" spc="0" dirty="0">
              <a:ln>
                <a:solidFill>
                  <a:schemeClr val="accent2">
                    <a:lumMod val="7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96810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restig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em pé, velho, mesa, grande&#10;&#10;Descrição gerada automaticamente">
            <a:extLst>
              <a:ext uri="{FF2B5EF4-FFF2-40B4-BE49-F238E27FC236}">
                <a16:creationId xmlns:a16="http://schemas.microsoft.com/office/drawing/2014/main" id="{7E33151E-3F50-4A8D-9BD0-7E5FF10ED7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 descr="Uma imagem contendo no interior, comida, mesa, pequeno&#10;&#10;Descrição gerada automaticamente">
            <a:extLst>
              <a:ext uri="{FF2B5EF4-FFF2-40B4-BE49-F238E27FC236}">
                <a16:creationId xmlns:a16="http://schemas.microsoft.com/office/drawing/2014/main" id="{FA078581-0F06-4511-AC5F-3D28FB0C59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8442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fallOver"/>
      </p:transition>
    </mc:Choice>
    <mc:Fallback>
      <p:transition spd="slow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EEE94A3-515F-4F67-92F8-9A4B3FD204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63C1DE35-E55B-4F62-BD6E-540933545F39}"/>
              </a:ext>
            </a:extLst>
          </p:cNvPr>
          <p:cNvSpPr txBox="1"/>
          <p:nvPr/>
        </p:nvSpPr>
        <p:spPr>
          <a:xfrm rot="21133075">
            <a:off x="3017464" y="683287"/>
            <a:ext cx="2759089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teu calar é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faísca de fogo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arde, arde,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arde!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Tão forte assim.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alarde...</a:t>
            </a:r>
          </a:p>
        </p:txBody>
      </p:sp>
      <p:pic>
        <p:nvPicPr>
          <p:cNvPr id="4" name="Imagem 3" descr="Texto&#10;&#10;Descrição gerada automaticamente">
            <a:extLst>
              <a:ext uri="{FF2B5EF4-FFF2-40B4-BE49-F238E27FC236}">
                <a16:creationId xmlns:a16="http://schemas.microsoft.com/office/drawing/2014/main" id="{16A13084-79F2-41A4-9969-4E014C03C2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173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prism dir="u" isContent="1" isInverted="1"/>
      </p:transition>
    </mc:Choice>
    <mc:Fallback xmlns="">
      <p:transition spd="slow" advTm="7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EEE94A3-515F-4F67-92F8-9A4B3FD204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8114C26-B325-4354-BDEC-235DF8C1AB3D}"/>
              </a:ext>
            </a:extLst>
          </p:cNvPr>
          <p:cNvSpPr txBox="1"/>
          <p:nvPr/>
        </p:nvSpPr>
        <p:spPr>
          <a:xfrm rot="21082950">
            <a:off x="3136350" y="189576"/>
            <a:ext cx="2871299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...é ferro que fere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qual espada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gladiador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arena,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momento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fatal.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...é suspiro no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instante final.</a:t>
            </a:r>
          </a:p>
        </p:txBody>
      </p:sp>
      <p:pic>
        <p:nvPicPr>
          <p:cNvPr id="6" name="Imagem 5" descr="Texto, Carta&#10;&#10;Descrição gerada automaticamente">
            <a:extLst>
              <a:ext uri="{FF2B5EF4-FFF2-40B4-BE49-F238E27FC236}">
                <a16:creationId xmlns:a16="http://schemas.microsoft.com/office/drawing/2014/main" id="{0C406664-812E-4F53-A86A-ECA66CC708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124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14:prism dir="u" isContent="1" isInverted="1"/>
      </p:transition>
    </mc:Choice>
    <mc:Fallback xmlns="">
      <p:transition spd="slow" advTm="10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EEE94A3-515F-4F67-92F8-9A4B3FD204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EC57AF6-E95F-4A18-888F-B41A6F99BBDD}"/>
              </a:ext>
            </a:extLst>
          </p:cNvPr>
          <p:cNvSpPr txBox="1"/>
          <p:nvPr/>
        </p:nvSpPr>
        <p:spPr>
          <a:xfrm rot="21220711">
            <a:off x="2816940" y="137878"/>
            <a:ext cx="2754280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teu não ouvir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meu chamado,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entristece...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...o meu sentir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reluta,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enquanto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aos poucos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fenece.</a:t>
            </a:r>
          </a:p>
        </p:txBody>
      </p:sp>
      <p:pic>
        <p:nvPicPr>
          <p:cNvPr id="4" name="Imagem 3" descr="Diagrama&#10;&#10;Descrição gerada automaticamente">
            <a:extLst>
              <a:ext uri="{FF2B5EF4-FFF2-40B4-BE49-F238E27FC236}">
                <a16:creationId xmlns:a16="http://schemas.microsoft.com/office/drawing/2014/main" id="{72AA3650-5693-4109-937E-06E01C0D98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593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:blinds dir="vert"/>
      </p:transition>
    </mc:Choice>
    <mc:Fallback xmlns="">
      <p:transition spd="slow" advTm="10000">
        <p:blinds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EEE94A3-515F-4F67-92F8-9A4B3FD204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292F237-24B5-4282-8751-6A019E35C055}"/>
              </a:ext>
            </a:extLst>
          </p:cNvPr>
          <p:cNvSpPr txBox="1"/>
          <p:nvPr/>
        </p:nvSpPr>
        <p:spPr>
          <a:xfrm rot="21334759">
            <a:off x="2963065" y="171093"/>
            <a:ext cx="2836034" cy="48013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Neste teu calar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acolhes tristezas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acionas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 alegrias...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Então...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Inúteis palavras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balbucias...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vão!</a:t>
            </a:r>
          </a:p>
          <a:p>
            <a:r>
              <a:rPr lang="pt-BR" dirty="0"/>
              <a:t> </a:t>
            </a:r>
          </a:p>
        </p:txBody>
      </p:sp>
      <p:pic>
        <p:nvPicPr>
          <p:cNvPr id="6" name="Imagem 5" descr="Diagrama, Texto&#10;&#10;Descrição gerada automaticamente">
            <a:extLst>
              <a:ext uri="{FF2B5EF4-FFF2-40B4-BE49-F238E27FC236}">
                <a16:creationId xmlns:a16="http://schemas.microsoft.com/office/drawing/2014/main" id="{F7D84C71-4D4D-4646-ADAA-4C4C637F37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4614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:blinds dir="vert"/>
      </p:transition>
    </mc:Choice>
    <mc:Fallback xmlns="">
      <p:transition spd="slow" advTm="10000">
        <p:blinds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EEE94A3-515F-4F67-92F8-9A4B3FD204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ADCC671-2F3A-4937-A5A9-376EE34BC754}"/>
              </a:ext>
            </a:extLst>
          </p:cNvPr>
          <p:cNvSpPr txBox="1"/>
          <p:nvPr/>
        </p:nvSpPr>
        <p:spPr>
          <a:xfrm rot="21133813">
            <a:off x="3205842" y="110378"/>
            <a:ext cx="3129383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teu calar...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dúbio sentir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cárcere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dúvida...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duplicar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mágoa e ferir,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tão letal, o que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ainda está por vir.</a:t>
            </a:r>
          </a:p>
        </p:txBody>
      </p:sp>
      <p:pic>
        <p:nvPicPr>
          <p:cNvPr id="6" name="Imagem 5" descr="Texto, Carta&#10;&#10;Descrição gerada automaticamente">
            <a:extLst>
              <a:ext uri="{FF2B5EF4-FFF2-40B4-BE49-F238E27FC236}">
                <a16:creationId xmlns:a16="http://schemas.microsoft.com/office/drawing/2014/main" id="{014791BF-C14E-4735-87A0-B34B9C9240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32721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0000">
        <p15:prstTrans prst="pageCurlSingle"/>
      </p:transition>
    </mc:Choice>
    <mc:Fallback xmlns="">
      <p:transition spd="slow" advTm="10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EEE94A3-515F-4F67-92F8-9A4B3FD204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B111532-C8D5-4B1B-82AB-FFF0CB6718A2}"/>
              </a:ext>
            </a:extLst>
          </p:cNvPr>
          <p:cNvSpPr txBox="1"/>
          <p:nvPr/>
        </p:nvSpPr>
        <p:spPr>
          <a:xfrm rot="21121786">
            <a:off x="4453217" y="2464882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/>
              <a:t> 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D61626AF-5896-4395-8D80-028E07F86DEB}"/>
              </a:ext>
            </a:extLst>
          </p:cNvPr>
          <p:cNvSpPr txBox="1"/>
          <p:nvPr/>
        </p:nvSpPr>
        <p:spPr>
          <a:xfrm rot="20888032">
            <a:off x="3212005" y="186382"/>
            <a:ext cx="2282997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teu calar...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treva, aos 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raios do sol.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resgate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Fracassado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padecer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 sucumbir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arrebol.</a:t>
            </a:r>
          </a:p>
        </p:txBody>
      </p:sp>
      <p:pic>
        <p:nvPicPr>
          <p:cNvPr id="7" name="Imagem 6" descr="Texto, Carta&#10;&#10;Descrição gerada automaticamente">
            <a:extLst>
              <a:ext uri="{FF2B5EF4-FFF2-40B4-BE49-F238E27FC236}">
                <a16:creationId xmlns:a16="http://schemas.microsoft.com/office/drawing/2014/main" id="{25A11C59-FFDC-4FE0-AD5B-781212A245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68502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0000">
        <p15:prstTrans prst="pageCurlSingle" invX="1"/>
      </p:transition>
    </mc:Choice>
    <mc:Fallback xmlns="">
      <p:transition spd="slow" advTm="10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EEE94A3-515F-4F67-92F8-9A4B3FD204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F6000C30-2FBD-4DBB-B3C4-ABD312F23AB9}"/>
              </a:ext>
            </a:extLst>
          </p:cNvPr>
          <p:cNvSpPr txBox="1"/>
          <p:nvPr/>
        </p:nvSpPr>
        <p:spPr>
          <a:xfrm rot="21075183">
            <a:off x="2917302" y="460467"/>
            <a:ext cx="2494594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teu calar...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angústia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madrugada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o faiscar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farol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convicção.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solidão!</a:t>
            </a:r>
          </a:p>
        </p:txBody>
      </p:sp>
      <p:pic>
        <p:nvPicPr>
          <p:cNvPr id="4" name="Imagem 3" descr="Texto, Carta&#10;&#10;Descrição gerada automaticamente">
            <a:extLst>
              <a:ext uri="{FF2B5EF4-FFF2-40B4-BE49-F238E27FC236}">
                <a16:creationId xmlns:a16="http://schemas.microsoft.com/office/drawing/2014/main" id="{76266B6F-2798-46B1-89A3-099FEDD26D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414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14:ripple/>
      </p:transition>
    </mc:Choice>
    <mc:Fallback xmlns="">
      <p:transition spd="slow" advTm="10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EEE94A3-515F-4F67-92F8-9A4B3FD204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5BE575C-E903-4686-A80C-F84927C67748}"/>
              </a:ext>
            </a:extLst>
          </p:cNvPr>
          <p:cNvSpPr txBox="1"/>
          <p:nvPr/>
        </p:nvSpPr>
        <p:spPr>
          <a:xfrm rot="21140346">
            <a:off x="3352755" y="142346"/>
            <a:ext cx="2438488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teu calar...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...é romper,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duas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partes,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coração.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ato suicida.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morrer,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em...Vida!</a:t>
            </a:r>
          </a:p>
        </p:txBody>
      </p:sp>
      <p:pic>
        <p:nvPicPr>
          <p:cNvPr id="6" name="Imagem 5" descr="Texto, Carta&#10;&#10;Descrição gerada automaticamente">
            <a:extLst>
              <a:ext uri="{FF2B5EF4-FFF2-40B4-BE49-F238E27FC236}">
                <a16:creationId xmlns:a16="http://schemas.microsoft.com/office/drawing/2014/main" id="{50A08FFB-7676-4FEA-8F3A-37B97A5ECD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21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14:ripple/>
      </p:transition>
    </mc:Choice>
    <mc:Fallback xmlns="">
      <p:transition spd="slow" advTm="10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EEE94A3-515F-4F67-92F8-9A4B3FD204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C09D89F-BF52-49A3-AE69-030A05E276D0}"/>
              </a:ext>
            </a:extLst>
          </p:cNvPr>
          <p:cNvSpPr txBox="1"/>
          <p:nvPr/>
        </p:nvSpPr>
        <p:spPr>
          <a:xfrm rot="21090510">
            <a:off x="3250964" y="170269"/>
            <a:ext cx="2642070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Cansei! Agora?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...já não espero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pelo teu falar.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silêncio...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Silencio?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Silêncio!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Ainda ouço...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Teu Calar.</a:t>
            </a:r>
          </a:p>
        </p:txBody>
      </p:sp>
      <p:pic>
        <p:nvPicPr>
          <p:cNvPr id="6" name="Imagem 5" descr="Texto, Carta&#10;&#10;Descrição gerada automaticamente">
            <a:extLst>
              <a:ext uri="{FF2B5EF4-FFF2-40B4-BE49-F238E27FC236}">
                <a16:creationId xmlns:a16="http://schemas.microsoft.com/office/drawing/2014/main" id="{AEEA393F-4563-4257-9D5E-66B45DA080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0548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0000">
        <p15:prstTrans prst="peelOff"/>
      </p:transition>
    </mc:Choice>
    <mc:Fallback xmlns="">
      <p:transition spd="slow" advTm="10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em pé, velho, mesa, grande&#10;&#10;Descrição gerada automaticamente">
            <a:extLst>
              <a:ext uri="{FF2B5EF4-FFF2-40B4-BE49-F238E27FC236}">
                <a16:creationId xmlns:a16="http://schemas.microsoft.com/office/drawing/2014/main" id="{118BACDA-47A9-491E-AA46-9A7DFA00B7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 descr="Desenho de personagem&#10;&#10;Descrição gerada automaticamente com confiança baixa">
            <a:extLst>
              <a:ext uri="{FF2B5EF4-FFF2-40B4-BE49-F238E27FC236}">
                <a16:creationId xmlns:a16="http://schemas.microsoft.com/office/drawing/2014/main" id="{4B97255D-1455-4F82-9199-E0121C1815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450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fade/>
      </p:transition>
    </mc:Choice>
    <mc:Fallback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 descr="Desenho de uma pessoa&#10;&#10;Descrição gerada automaticamente com confiança baixa">
            <a:extLst>
              <a:ext uri="{FF2B5EF4-FFF2-40B4-BE49-F238E27FC236}">
                <a16:creationId xmlns:a16="http://schemas.microsoft.com/office/drawing/2014/main" id="{5EF35956-5E7E-47D7-AF30-A6A9B0CD74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4CB0A84-308F-43BD-B28E-0E45A3459AC2}"/>
              </a:ext>
            </a:extLst>
          </p:cNvPr>
          <p:cNvSpPr txBox="1"/>
          <p:nvPr/>
        </p:nvSpPr>
        <p:spPr>
          <a:xfrm>
            <a:off x="1660358" y="4343399"/>
            <a:ext cx="16979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Ilka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Bosse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FC55735D-C732-410C-805C-DBD19CF53564}"/>
              </a:ext>
            </a:extLst>
          </p:cNvPr>
          <p:cNvSpPr txBox="1"/>
          <p:nvPr/>
        </p:nvSpPr>
        <p:spPr>
          <a:xfrm>
            <a:off x="5450305" y="4343399"/>
            <a:ext cx="23054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0593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14:pan dir="r"/>
      </p:transition>
    </mc:Choice>
    <mc:Fallback xmlns="">
      <p:transition spd="slow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EEE94A3-515F-4F67-92F8-9A4B3FD204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8B21198-BC01-44B7-A50D-A93A581A5751}"/>
              </a:ext>
            </a:extLst>
          </p:cNvPr>
          <p:cNvSpPr txBox="1"/>
          <p:nvPr/>
        </p:nvSpPr>
        <p:spPr>
          <a:xfrm>
            <a:off x="1781012" y="321546"/>
            <a:ext cx="5581976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2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 e Glamourização das Imagens:</a:t>
            </a:r>
          </a:p>
          <a:p>
            <a:pPr algn="ctr"/>
            <a:r>
              <a:rPr lang="pt-BR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Ilka </a:t>
            </a:r>
            <a:r>
              <a:rPr lang="pt-BR" sz="2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Bosse</a:t>
            </a:r>
            <a:r>
              <a:rPr lang="pt-BR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(Bailarina das Letras)</a:t>
            </a:r>
          </a:p>
          <a:p>
            <a:pPr algn="ctr"/>
            <a:r>
              <a:rPr lang="pt-BR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Richard </a:t>
            </a:r>
            <a:r>
              <a:rPr lang="pt-BR" sz="2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Clayderman-Have</a:t>
            </a:r>
            <a:r>
              <a:rPr lang="pt-BR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i </a:t>
            </a:r>
            <a:r>
              <a:rPr lang="pt-BR" sz="2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Told</a:t>
            </a:r>
            <a:r>
              <a:rPr lang="pt-BR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</a:t>
            </a:r>
            <a:r>
              <a:rPr lang="pt-BR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pt-BR" sz="2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Lately</a:t>
            </a:r>
            <a:r>
              <a:rPr lang="pt-BR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</a:t>
            </a:r>
            <a:r>
              <a:rPr lang="pt-BR" sz="2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That</a:t>
            </a:r>
            <a:r>
              <a:rPr lang="pt-BR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I Love </a:t>
            </a:r>
            <a:r>
              <a:rPr lang="pt-BR" sz="2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</a:t>
            </a:r>
            <a:endParaRPr lang="pt-BR" sz="2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2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2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endParaRPr lang="pt-BR" sz="22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2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1865324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newsflash/>
      </p:transition>
    </mc:Choice>
    <mc:Fallback>
      <p:transition spd="slow" advTm="11000">
        <p:newsflash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ILKA</Template>
  <TotalTime>188</TotalTime>
  <Words>311</Words>
  <Application>Microsoft Office PowerPoint</Application>
  <PresentationFormat>Apresentação na tela (16:9)</PresentationFormat>
  <Paragraphs>96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15</cp:revision>
  <dcterms:created xsi:type="dcterms:W3CDTF">2021-05-23T21:13:12Z</dcterms:created>
  <dcterms:modified xsi:type="dcterms:W3CDTF">2021-05-24T00:42:21Z</dcterms:modified>
</cp:coreProperties>
</file>