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2" r:id="rId5"/>
    <p:sldId id="265" r:id="rId6"/>
    <p:sldId id="258" r:id="rId7"/>
    <p:sldId id="269" r:id="rId8"/>
    <p:sldId id="259" r:id="rId9"/>
    <p:sldId id="268" r:id="rId10"/>
    <p:sldId id="260" r:id="rId11"/>
    <p:sldId id="266" r:id="rId12"/>
    <p:sldId id="261" r:id="rId13"/>
    <p:sldId id="271" r:id="rId14"/>
    <p:sldId id="257" r:id="rId15"/>
    <p:sldId id="270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B290-274A-469E-A440-B26915111E92}" type="datetimeFigureOut">
              <a:rPr lang="pt-BR" smtClean="0"/>
              <a:t>24/02/2024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DE210-83ED-41DD-ADEF-63552719AB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8457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B290-274A-469E-A440-B26915111E92}" type="datetimeFigureOut">
              <a:rPr lang="pt-BR" smtClean="0"/>
              <a:t>24/02/2024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DE210-83ED-41DD-ADEF-63552719AB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3765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B290-274A-469E-A440-B26915111E92}" type="datetimeFigureOut">
              <a:rPr lang="pt-BR" smtClean="0"/>
              <a:t>24/02/2024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DE210-83ED-41DD-ADEF-63552719AB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9090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B290-274A-469E-A440-B26915111E92}" type="datetimeFigureOut">
              <a:rPr lang="pt-BR" smtClean="0"/>
              <a:t>24/02/2024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DE210-83ED-41DD-ADEF-63552719AB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640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B290-274A-469E-A440-B26915111E92}" type="datetimeFigureOut">
              <a:rPr lang="pt-BR" smtClean="0"/>
              <a:t>24/02/2024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DE210-83ED-41DD-ADEF-63552719AB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7391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B290-274A-469E-A440-B26915111E92}" type="datetimeFigureOut">
              <a:rPr lang="pt-BR" smtClean="0"/>
              <a:t>24/02/2024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DE210-83ED-41DD-ADEF-63552719AB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857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B290-274A-469E-A440-B26915111E92}" type="datetimeFigureOut">
              <a:rPr lang="pt-BR" smtClean="0"/>
              <a:t>24/02/2024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DE210-83ED-41DD-ADEF-63552719AB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442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B290-274A-469E-A440-B26915111E92}" type="datetimeFigureOut">
              <a:rPr lang="pt-BR" smtClean="0"/>
              <a:t>24/02/2024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DE210-83ED-41DD-ADEF-63552719AB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6357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B290-274A-469E-A440-B26915111E92}" type="datetimeFigureOut">
              <a:rPr lang="pt-BR" smtClean="0"/>
              <a:t>24/02/2024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DE210-83ED-41DD-ADEF-63552719AB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080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B290-274A-469E-A440-B26915111E92}" type="datetimeFigureOut">
              <a:rPr lang="pt-BR" smtClean="0"/>
              <a:t>24/02/2024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DE210-83ED-41DD-ADEF-63552719AB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7475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0B290-274A-469E-A440-B26915111E92}" type="datetimeFigureOut">
              <a:rPr lang="pt-BR" smtClean="0"/>
              <a:t>24/02/2024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DE210-83ED-41DD-ADEF-63552719AB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9923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6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0B290-274A-469E-A440-B26915111E92}" type="datetimeFigureOut">
              <a:rPr lang="pt-BR" smtClean="0"/>
              <a:t>24/02/2024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DE210-83ED-41DD-ADEF-63552719AB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274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63B0FB1-3B2A-24E9-FCED-0851081A40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2-Richard Clayderman NOSTALGY- INSTRUMENTAL">
            <a:hlinkClick r:id="" action="ppaction://media"/>
            <a:extLst>
              <a:ext uri="{FF2B5EF4-FFF2-40B4-BE49-F238E27FC236}">
                <a16:creationId xmlns:a16="http://schemas.microsoft.com/office/drawing/2014/main" id="{4E80AB44-C671-7C37-F122-5BE9E78797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1757" y="23762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190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FC8A92A-582E-8C6F-80FF-2DC1B760FC11}"/>
              </a:ext>
            </a:extLst>
          </p:cNvPr>
          <p:cNvSpPr/>
          <p:nvPr/>
        </p:nvSpPr>
        <p:spPr>
          <a:xfrm>
            <a:off x="2176277" y="1678849"/>
            <a:ext cx="4791447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Fica de Bem Com a Vida!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B11514E-6492-CEA9-6D59-E4F1740731D6}"/>
              </a:ext>
            </a:extLst>
          </p:cNvPr>
          <p:cNvSpPr/>
          <p:nvPr/>
        </p:nvSpPr>
        <p:spPr>
          <a:xfrm>
            <a:off x="2544507" y="2827683"/>
            <a:ext cx="4054986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Ógui</a:t>
            </a:r>
            <a:r>
              <a:rPr lang="pt-BR" sz="405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Lourenço Mauri</a:t>
            </a:r>
          </a:p>
        </p:txBody>
      </p:sp>
    </p:spTree>
    <p:extLst>
      <p:ext uri="{BB962C8B-B14F-4D97-AF65-F5344CB8AC3E}">
        <p14:creationId xmlns:p14="http://schemas.microsoft.com/office/powerpoint/2010/main" val="3080956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28A46F2-80EF-0C45-29C0-6E80B1E04F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04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9ECFF20-F307-4172-8BA7-2B35D80CA566}"/>
              </a:ext>
            </a:extLst>
          </p:cNvPr>
          <p:cNvSpPr txBox="1"/>
          <p:nvPr/>
        </p:nvSpPr>
        <p:spPr>
          <a:xfrm>
            <a:off x="1891618" y="1613795"/>
            <a:ext cx="536076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Faz,de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teu coração para a mente,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Inserções de amor em profusão;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 um tempo voltado ao carente,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Fica de bem com a vida, Irmão!</a:t>
            </a:r>
          </a:p>
        </p:txBody>
      </p:sp>
    </p:spTree>
    <p:extLst>
      <p:ext uri="{BB962C8B-B14F-4D97-AF65-F5344CB8AC3E}">
        <p14:creationId xmlns:p14="http://schemas.microsoft.com/office/powerpoint/2010/main" val="418755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 dir="in"/>
      </p:transition>
    </mc:Choice>
    <mc:Fallback>
      <p:transition spd="slow" advTm="10000">
        <p:split orient="vert" dir="in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8FC1BBD-8F5A-F270-0B2B-0F8F7F853B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85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/>
      </p:transition>
    </mc:Choice>
    <mc:Fallback>
      <p:transition spd="slow" advTm="2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33900A4-BEC1-4838-8A78-120DD4F77150}"/>
              </a:ext>
            </a:extLst>
          </p:cNvPr>
          <p:cNvSpPr txBox="1"/>
          <p:nvPr/>
        </p:nvSpPr>
        <p:spPr>
          <a:xfrm>
            <a:off x="1980393" y="1613795"/>
            <a:ext cx="518321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Recupera teus bons pensamentos,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vê à frente a melhor solução;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 de lado tantos lamentos,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fica de bem com a vida, Irmão!</a:t>
            </a:r>
          </a:p>
        </p:txBody>
      </p:sp>
    </p:spTree>
    <p:extLst>
      <p:ext uri="{BB962C8B-B14F-4D97-AF65-F5344CB8AC3E}">
        <p14:creationId xmlns:p14="http://schemas.microsoft.com/office/powerpoint/2010/main" val="3585353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 dir="in"/>
      </p:transition>
    </mc:Choice>
    <mc:Fallback>
      <p:transition spd="slow" advTm="10000">
        <p:split orient="vert" dir="in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2695ABD-1E8F-B882-4DF9-944573795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9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randomBar dir="vert"/>
      </p:transition>
    </mc:Choice>
    <mc:Fallback>
      <p:transition spd="slow" advTm="2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275CEEC-8464-870A-457E-26ECD79D71F9}"/>
              </a:ext>
            </a:extLst>
          </p:cNvPr>
          <p:cNvSpPr txBox="1"/>
          <p:nvPr/>
        </p:nvSpPr>
        <p:spPr>
          <a:xfrm>
            <a:off x="1666981" y="1574597"/>
            <a:ext cx="564609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te enxergues pior que ninguém,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jamais tenhas tamanha ilusão;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Cuida de ti, e vai além,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fica de bem com a vida, Irmão!</a:t>
            </a:r>
          </a:p>
        </p:txBody>
      </p:sp>
    </p:spTree>
    <p:extLst>
      <p:ext uri="{BB962C8B-B14F-4D97-AF65-F5344CB8AC3E}">
        <p14:creationId xmlns:p14="http://schemas.microsoft.com/office/powerpoint/2010/main" val="2035468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 dir="in"/>
      </p:transition>
    </mc:Choice>
    <mc:Fallback>
      <p:transition spd="slow" advTm="10000">
        <p:split orient="vert" dir="in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F75FE68-A910-0DD5-2C52-443C25675E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25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hecker dir="vert"/>
      </p:transition>
    </mc:Choice>
    <mc:Fallback>
      <p:transition spd="slow" advTm="2000">
        <p:checke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92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30333E0-935D-6CEA-1FE7-0922591F1E3B}"/>
              </a:ext>
            </a:extLst>
          </p:cNvPr>
          <p:cNvSpPr txBox="1"/>
          <p:nvPr/>
        </p:nvSpPr>
        <p:spPr>
          <a:xfrm>
            <a:off x="1743346" y="1613795"/>
            <a:ext cx="585609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infestes, com fluidos daninhos,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quem, feliz, não te faz objeção;</a:t>
            </a:r>
          </a:p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Mostra as flores e esconde os espinhos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Fica de bem com a vida, irmão!</a:t>
            </a:r>
          </a:p>
        </p:txBody>
      </p:sp>
    </p:spTree>
    <p:extLst>
      <p:ext uri="{BB962C8B-B14F-4D97-AF65-F5344CB8AC3E}">
        <p14:creationId xmlns:p14="http://schemas.microsoft.com/office/powerpoint/2010/main" val="2878047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 dir="in"/>
      </p:transition>
    </mc:Choice>
    <mc:Fallback>
      <p:transition spd="slow" advTm="10000">
        <p:split orient="vert" dir="in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4F368F3-89B5-4A63-4CE6-BC3CBA7A0A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775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3A64551-9E7A-53B8-8308-A8ACFD045EA1}"/>
              </a:ext>
            </a:extLst>
          </p:cNvPr>
          <p:cNvSpPr txBox="1"/>
          <p:nvPr/>
        </p:nvSpPr>
        <p:spPr>
          <a:xfrm>
            <a:off x="2172044" y="1613795"/>
            <a:ext cx="502983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Pela face, revela alegria,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mantém, à tristeza, aversão;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Mau humor nunca foi regalia,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Fica de bem com a vida, Irmão!</a:t>
            </a:r>
          </a:p>
        </p:txBody>
      </p:sp>
    </p:spTree>
    <p:extLst>
      <p:ext uri="{BB962C8B-B14F-4D97-AF65-F5344CB8AC3E}">
        <p14:creationId xmlns:p14="http://schemas.microsoft.com/office/powerpoint/2010/main" val="31677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 dir="in"/>
      </p:transition>
    </mc:Choice>
    <mc:Fallback>
      <p:transition spd="slow" advTm="10000">
        <p:split orient="vert" dir="in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69E2019-F167-DC20-AA36-3949B4C499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05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0A4CF0FD-F67C-C1A2-22C9-26E5BF414E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7F9813-A625-5231-1433-AF4EAE5265D1}"/>
              </a:ext>
            </a:extLst>
          </p:cNvPr>
          <p:cNvSpPr txBox="1"/>
          <p:nvPr/>
        </p:nvSpPr>
        <p:spPr>
          <a:xfrm>
            <a:off x="735495" y="4572001"/>
            <a:ext cx="31248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7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Ógui</a:t>
            </a:r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Lourenço Mauri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2D6E3FE9-7ED7-2DE9-17A8-05F932021803}"/>
              </a:ext>
            </a:extLst>
          </p:cNvPr>
          <p:cNvSpPr txBox="1"/>
          <p:nvPr/>
        </p:nvSpPr>
        <p:spPr>
          <a:xfrm>
            <a:off x="5789047" y="4572000"/>
            <a:ext cx="21643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7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41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ythrough hasBounce="1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FBB1634-020B-C753-5B86-8AB817B47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1EABD7A-BDBF-26FA-0E75-CDD9EEA64492}"/>
              </a:ext>
            </a:extLst>
          </p:cNvPr>
          <p:cNvSpPr txBox="1"/>
          <p:nvPr/>
        </p:nvSpPr>
        <p:spPr>
          <a:xfrm>
            <a:off x="2004694" y="875132"/>
            <a:ext cx="513461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Ógui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Lourenço Mauri</a:t>
            </a:r>
          </a:p>
          <a:p>
            <a:pPr algn="ctr"/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Richard </a:t>
            </a:r>
            <a:r>
              <a:rPr lang="pt-BR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Clayderman-Nostalgy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248196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 dir="vert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125</TotalTime>
  <Words>209</Words>
  <Application>Microsoft Office PowerPoint</Application>
  <PresentationFormat>Apresentação na tela (16:9)</PresentationFormat>
  <Paragraphs>33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2024-01-21T00:55:14Z</dcterms:created>
  <dcterms:modified xsi:type="dcterms:W3CDTF">2024-02-24T16:48:36Z</dcterms:modified>
</cp:coreProperties>
</file>