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9" r:id="rId4"/>
    <p:sldId id="258" r:id="rId5"/>
    <p:sldId id="260" r:id="rId6"/>
    <p:sldId id="261" r:id="rId7"/>
    <p:sldId id="267" r:id="rId8"/>
    <p:sldId id="262" r:id="rId9"/>
    <p:sldId id="268" r:id="rId10"/>
    <p:sldId id="263" r:id="rId11"/>
    <p:sldId id="266" r:id="rId12"/>
    <p:sldId id="264" r:id="rId13"/>
    <p:sldId id="270" r:id="rId14"/>
    <p:sldId id="259" r:id="rId15"/>
    <p:sldId id="265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58431-83A0-4F60-A952-CF108F6963FC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5B6AD-7242-488A-85F1-66D22E2626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652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58431-83A0-4F60-A952-CF108F6963FC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5B6AD-7242-488A-85F1-66D22E2626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10042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58431-83A0-4F60-A952-CF108F6963FC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5B6AD-7242-488A-85F1-66D22E2626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8927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58431-83A0-4F60-A952-CF108F6963FC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5B6AD-7242-488A-85F1-66D22E2626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61279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58431-83A0-4F60-A952-CF108F6963FC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5B6AD-7242-488A-85F1-66D22E2626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87612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58431-83A0-4F60-A952-CF108F6963FC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5B6AD-7242-488A-85F1-66D22E2626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65237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58431-83A0-4F60-A952-CF108F6963FC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5B6AD-7242-488A-85F1-66D22E2626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02853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58431-83A0-4F60-A952-CF108F6963FC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5B6AD-7242-488A-85F1-66D22E2626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9561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58431-83A0-4F60-A952-CF108F6963FC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5B6AD-7242-488A-85F1-66D22E2626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6558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58431-83A0-4F60-A952-CF108F6963FC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5B6AD-7242-488A-85F1-66D22E2626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86620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58431-83A0-4F60-A952-CF108F6963FC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5B6AD-7242-488A-85F1-66D22E2626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1606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  <a:alpha val="5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358431-83A0-4F60-A952-CF108F6963FC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35B6AD-7242-488A-85F1-66D22E2626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9967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5.wdp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microsoft.com/office/2007/relationships/hdphoto" Target="../media/hdphoto6.wdp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7.wdp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microsoft.com/office/2007/relationships/hdphoto" Target="../media/hdphoto1.wdp"/><Relationship Id="rId7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microsoft.com/office/2007/relationships/hdphoto" Target="../media/hdphoto3.wdp"/><Relationship Id="rId10" Type="http://schemas.microsoft.com/office/2007/relationships/hdphoto" Target="../media/hdphoto9.wdp"/><Relationship Id="rId4" Type="http://schemas.openxmlformats.org/officeDocument/2006/relationships/image" Target="../media/image5.png"/><Relationship Id="rId9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8-Elton John something about the way you look tonight Karaoke (1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791183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511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49" y="-2000250"/>
            <a:ext cx="5143499" cy="914400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Retângulo 3"/>
          <p:cNvSpPr/>
          <p:nvPr/>
        </p:nvSpPr>
        <p:spPr>
          <a:xfrm>
            <a:off x="2694561" y="653349"/>
            <a:ext cx="572168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“Eu Me Sinto Indefinido”</a:t>
            </a:r>
            <a:endParaRPr lang="pt-BR" sz="5400" b="1" cap="none" spc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3375498" y="2038344"/>
            <a:ext cx="4095424" cy="53340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José Ernesto </a:t>
            </a:r>
            <a:r>
              <a:rPr lang="pt-BR" sz="5400" b="1" cap="none" spc="0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Ferraresso</a:t>
            </a:r>
            <a:endParaRPr lang="pt-BR" sz="5400" b="1" cap="none" spc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983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04" y="0"/>
            <a:ext cx="8871626" cy="5143500"/>
          </a:xfrm>
          <a:prstGeom prst="rect">
            <a:avLst/>
          </a:prstGeom>
          <a:effectLst>
            <a:softEdge rad="1066800"/>
          </a:effectLst>
        </p:spPr>
      </p:pic>
    </p:spTree>
    <p:extLst>
      <p:ext uri="{BB962C8B-B14F-4D97-AF65-F5344CB8AC3E}">
        <p14:creationId xmlns:p14="http://schemas.microsoft.com/office/powerpoint/2010/main" val="292013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47" t="1894" r="12647" b="1894"/>
          <a:stretch/>
        </p:blipFill>
        <p:spPr>
          <a:xfrm rot="5400000">
            <a:off x="2000249" y="-2000250"/>
            <a:ext cx="5143499" cy="9144002"/>
          </a:xfrm>
          <a:prstGeom prst="rect">
            <a:avLst/>
          </a:prstGeom>
          <a:effectLst>
            <a:softEdge rad="1066800"/>
          </a:effectLst>
        </p:spPr>
      </p:pic>
      <p:sp>
        <p:nvSpPr>
          <p:cNvPr id="5" name="CaixaDeTexto 4"/>
          <p:cNvSpPr txBox="1"/>
          <p:nvPr/>
        </p:nvSpPr>
        <p:spPr>
          <a:xfrm>
            <a:off x="2283996" y="1498060"/>
            <a:ext cx="5017720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"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eu consigo saber se estou 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sendo infinito ou não? 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é tão simples como distinguir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se estou feliz, triste, 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confuso ou nervoso, é algo mais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complexo, abstrato e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profundo." 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092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32" y="0"/>
            <a:ext cx="894944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62276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47" t="1894" r="12647" b="1894"/>
          <a:stretch/>
        </p:blipFill>
        <p:spPr>
          <a:xfrm rot="5400000">
            <a:off x="2000253" y="-2000251"/>
            <a:ext cx="5143499" cy="9144002"/>
          </a:xfrm>
          <a:prstGeom prst="rect">
            <a:avLst/>
          </a:prstGeom>
          <a:effectLst>
            <a:softEdge rad="1066800"/>
          </a:effectLst>
        </p:spPr>
      </p:pic>
      <p:sp>
        <p:nvSpPr>
          <p:cNvPr id="3" name="CaixaDeTexto 2"/>
          <p:cNvSpPr txBox="1"/>
          <p:nvPr/>
        </p:nvSpPr>
        <p:spPr>
          <a:xfrm>
            <a:off x="1531746" y="1461181"/>
            <a:ext cx="6417078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Então uma coisa é você ser e não ter .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 como eu disse a palavra 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cuidar é infinita, pois você só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tem amor naquilo que você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conhece "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CONHECIMENTO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" naquilo que </a:t>
            </a:r>
          </a:p>
          <a:p>
            <a:pPr algn="ctr"/>
            <a:r>
              <a:rPr lang="pt-BR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une"</a:t>
            </a:r>
            <a:r>
              <a:rPr lang="pt-BR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UNIÃO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“, naquilo que você </a:t>
            </a:r>
          </a:p>
          <a:p>
            <a:pPr algn="ctr"/>
            <a:r>
              <a:rPr lang="pt-BR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inicia"I</a:t>
            </a:r>
            <a:r>
              <a:rPr lang="pt-BR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NTERIORIZAÇÃO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"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7083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:split orient="vert"/>
      </p:transition>
    </mc:Choice>
    <mc:Fallback>
      <p:transition spd="slow" advTm="1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62618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14:prism isContent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47" t="1894" r="12647" b="1894"/>
          <a:stretch/>
        </p:blipFill>
        <p:spPr>
          <a:xfrm rot="5400000">
            <a:off x="2000249" y="-2000250"/>
            <a:ext cx="5143499" cy="9144002"/>
          </a:xfrm>
          <a:prstGeom prst="rect">
            <a:avLst/>
          </a:prstGeom>
          <a:effectLst>
            <a:softEdge rad="1066800"/>
          </a:effectLst>
        </p:spPr>
      </p:pic>
      <p:sp>
        <p:nvSpPr>
          <p:cNvPr id="3" name="CaixaDeTexto 2"/>
          <p:cNvSpPr txBox="1"/>
          <p:nvPr/>
        </p:nvSpPr>
        <p:spPr>
          <a:xfrm>
            <a:off x="1820105" y="1595336"/>
            <a:ext cx="5697393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Naquilo que você doa "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DOAÇÃO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",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naquilo que você ama "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AMOR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" 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por último te completar 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é para você sentir que 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felicidade existe e só falta uma coisa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conseguir </a:t>
            </a:r>
            <a:r>
              <a:rPr lang="pt-BR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a"</a:t>
            </a:r>
            <a:r>
              <a:rPr lang="pt-BR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REALIZAÇÃO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".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77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:split orient="vert"/>
      </p:transition>
    </mc:Choice>
    <mc:Fallback>
      <p:transition spd="slow" advTm="1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25"/>
            <a:ext cx="9144000" cy="504825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3783724" cy="5143500"/>
          </a:xfrm>
          <a:prstGeom prst="rect">
            <a:avLst/>
          </a:prstGeom>
          <a:effectLst>
            <a:softEdge rad="990600"/>
          </a:effectLst>
        </p:spPr>
      </p:pic>
    </p:spTree>
    <p:extLst>
      <p:ext uri="{BB962C8B-B14F-4D97-AF65-F5344CB8AC3E}">
        <p14:creationId xmlns:p14="http://schemas.microsoft.com/office/powerpoint/2010/main" val="838923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14:rippl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47" t="1894" r="12647" b="1894"/>
          <a:stretch/>
        </p:blipFill>
        <p:spPr>
          <a:xfrm rot="5400000">
            <a:off x="2000249" y="-2000250"/>
            <a:ext cx="5143499" cy="9144002"/>
          </a:xfrm>
          <a:prstGeom prst="rect">
            <a:avLst/>
          </a:prstGeom>
          <a:effectLst>
            <a:softEdge rad="1066800"/>
          </a:effectLst>
        </p:spPr>
      </p:pic>
      <p:sp>
        <p:nvSpPr>
          <p:cNvPr id="3" name="CaixaDeTexto 2"/>
          <p:cNvSpPr txBox="1"/>
          <p:nvPr/>
        </p:nvSpPr>
        <p:spPr>
          <a:xfrm>
            <a:off x="1857422" y="1517515"/>
            <a:ext cx="6110967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Foi por isso que disse que 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gostar não é só cativar e sim "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CUIDAR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". 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Palavra que completa qualquer decisão 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vamos tomar e qualquer atitude 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irá surgir tem de iniciar e terminar, 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satisfatoriamente e completamente.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9116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:split orient="vert"/>
      </p:transition>
    </mc:Choice>
    <mc:Fallback>
      <p:transition spd="slow" advTm="1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3017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:blinds dir="vert"/>
      </p:transition>
    </mc:Choice>
    <mc:Fallback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47" t="1894" r="12647" b="1894"/>
          <a:stretch/>
        </p:blipFill>
        <p:spPr>
          <a:xfrm rot="5400000">
            <a:off x="2000249" y="-2000250"/>
            <a:ext cx="5143499" cy="9144002"/>
          </a:xfrm>
          <a:prstGeom prst="rect">
            <a:avLst/>
          </a:prstGeom>
          <a:effectLst>
            <a:softEdge rad="1066800"/>
          </a:effectLst>
        </p:spPr>
      </p:pic>
      <p:sp>
        <p:nvSpPr>
          <p:cNvPr id="3" name="CaixaDeTexto 2"/>
          <p:cNvSpPr txBox="1"/>
          <p:nvPr/>
        </p:nvSpPr>
        <p:spPr>
          <a:xfrm>
            <a:off x="1921342" y="1196502"/>
            <a:ext cx="492693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        </a:t>
            </a:r>
            <a:r>
              <a:rPr lang="pt-BR" sz="36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onhecimento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</a:t>
            </a:r>
            <a:r>
              <a:rPr lang="pt-BR" sz="36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U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nião            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          </a:t>
            </a:r>
            <a:r>
              <a:rPr lang="pt-BR" sz="36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nteriorização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</a:t>
            </a:r>
            <a:r>
              <a:rPr lang="pt-BR" sz="36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oação                    </a:t>
            </a:r>
          </a:p>
          <a:p>
            <a:pPr algn="ctr"/>
            <a:r>
              <a:rPr lang="pt-BR" sz="36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mor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      </a:t>
            </a:r>
            <a:r>
              <a:rPr lang="pt-BR" sz="36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ealização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7919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1104900"/>
          </a:effectLst>
        </p:spPr>
      </p:pic>
    </p:spTree>
    <p:extLst>
      <p:ext uri="{BB962C8B-B14F-4D97-AF65-F5344CB8AC3E}">
        <p14:creationId xmlns:p14="http://schemas.microsoft.com/office/powerpoint/2010/main" val="3847286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" y="0"/>
            <a:ext cx="5027882" cy="5143500"/>
          </a:xfrm>
          <a:prstGeom prst="rect">
            <a:avLst/>
          </a:prstGeom>
          <a:effectLst>
            <a:softEdge rad="8128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18937" y="0"/>
            <a:ext cx="5025064" cy="5143946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21029" y="744166"/>
            <a:ext cx="3005846" cy="365516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436" y="596899"/>
            <a:ext cx="3155461" cy="39497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CaixaDeTexto 6"/>
          <p:cNvSpPr txBox="1"/>
          <p:nvPr/>
        </p:nvSpPr>
        <p:spPr>
          <a:xfrm>
            <a:off x="959098" y="4657120"/>
            <a:ext cx="31598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José Ernesto </a:t>
            </a:r>
            <a:r>
              <a:rPr lang="pt-BR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Ferraresso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5804281" y="465712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220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14:reveal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47" t="1894" r="12647" b="1894"/>
          <a:stretch/>
        </p:blipFill>
        <p:spPr>
          <a:xfrm rot="5400000">
            <a:off x="2000249" y="-2000250"/>
            <a:ext cx="5143499" cy="9144002"/>
          </a:xfrm>
          <a:prstGeom prst="rect">
            <a:avLst/>
          </a:prstGeom>
          <a:effectLst>
            <a:softEdge rad="1066800"/>
          </a:effectLst>
        </p:spPr>
      </p:pic>
      <p:sp>
        <p:nvSpPr>
          <p:cNvPr id="3" name="CaixaDeTexto 2"/>
          <p:cNvSpPr txBox="1"/>
          <p:nvPr/>
        </p:nvSpPr>
        <p:spPr>
          <a:xfrm>
            <a:off x="1719970" y="1546698"/>
            <a:ext cx="6034024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José Ernesto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Ferraresso</a:t>
            </a:r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Elton John-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Something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about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the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way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look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Tonight</a:t>
            </a:r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903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:pull/>
      </p:transition>
    </mc:Choice>
    <mc:Fallback>
      <p:transition spd="slow" advTm="1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90</TotalTime>
  <Words>226</Words>
  <Application>Microsoft Office PowerPoint</Application>
  <PresentationFormat>Apresentação na tela (16:9)</PresentationFormat>
  <Paragraphs>47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2019-07-24T00:21:17Z</dcterms:created>
  <dcterms:modified xsi:type="dcterms:W3CDTF">2019-08-02T17:23:01Z</dcterms:modified>
</cp:coreProperties>
</file>