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0" r:id="rId4"/>
    <p:sldId id="261" r:id="rId5"/>
    <p:sldId id="262" r:id="rId6"/>
    <p:sldId id="264" r:id="rId7"/>
    <p:sldId id="263" r:id="rId8"/>
    <p:sldId id="259" r:id="rId9"/>
    <p:sldId id="267" r:id="rId10"/>
    <p:sldId id="265" r:id="rId11"/>
    <p:sldId id="268" r:id="rId12"/>
    <p:sldId id="266" r:id="rId13"/>
    <p:sldId id="271" r:id="rId14"/>
    <p:sldId id="258" r:id="rId15"/>
    <p:sldId id="269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18E99-69DC-470B-8109-FF090833F7A3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B6B9B-5BA3-409F-8485-778987532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133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18E99-69DC-470B-8109-FF090833F7A3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B6B9B-5BA3-409F-8485-778987532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9191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18E99-69DC-470B-8109-FF090833F7A3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B6B9B-5BA3-409F-8485-778987532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898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18E99-69DC-470B-8109-FF090833F7A3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B6B9B-5BA3-409F-8485-778987532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6238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18E99-69DC-470B-8109-FF090833F7A3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B6B9B-5BA3-409F-8485-778987532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4651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18E99-69DC-470B-8109-FF090833F7A3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B6B9B-5BA3-409F-8485-778987532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5209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18E99-69DC-470B-8109-FF090833F7A3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B6B9B-5BA3-409F-8485-778987532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4705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18E99-69DC-470B-8109-FF090833F7A3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B6B9B-5BA3-409F-8485-778987532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5426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18E99-69DC-470B-8109-FF090833F7A3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B6B9B-5BA3-409F-8485-778987532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2551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18E99-69DC-470B-8109-FF090833F7A3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B6B9B-5BA3-409F-8485-778987532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0917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18E99-69DC-470B-8109-FF090833F7A3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B6B9B-5BA3-409F-8485-778987532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1613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218E99-69DC-470B-8109-FF090833F7A3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B6B9B-5BA3-409F-8485-7789875321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5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uz divina, de Roberto Carlos - Juan Lopez - Flauta de Pa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820366" y="2266950"/>
            <a:ext cx="609600" cy="6096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737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546869" y="1682884"/>
            <a:ext cx="572624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cartão para 2019</a:t>
            </a:r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é </a:t>
            </a:r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tela em branco, </a:t>
            </a: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que ali deposites </a:t>
            </a:r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mentalmente </a:t>
            </a:r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sonhos ,</a:t>
            </a: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desejas para ti, e para os que amas! </a:t>
            </a: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peço à Deus e que te faça feliz em teus caminhos!</a:t>
            </a: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Beijos, </a:t>
            </a:r>
            <a:r>
              <a:rPr lang="pt-B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951373" y="1098109"/>
            <a:ext cx="9172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Cléo!</a:t>
            </a:r>
            <a:endParaRPr lang="pt-BR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275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439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337106" y="1399966"/>
            <a:ext cx="3851119" cy="64284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abin Sketch" panose="020B0503050202020004" pitchFamily="34" charset="0"/>
              </a:rPr>
              <a:t>BOAS FESTAS</a:t>
            </a:r>
            <a:endParaRPr lang="pt-BR" sz="5400" b="1" cap="none" spc="0" dirty="0">
              <a:ln w="0"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Cabin Sketch" panose="020B05030502020200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398851" y="2950311"/>
            <a:ext cx="2040216" cy="64284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err="1" smtClean="0">
                <a:ln w="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abin Sketch" panose="020B0503050202020004" pitchFamily="34" charset="0"/>
              </a:rPr>
              <a:t>Cema</a:t>
            </a:r>
            <a:r>
              <a:rPr lang="pt-BR" sz="5400" b="1" cap="none" spc="0" dirty="0" smtClean="0">
                <a:ln w="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abin Sketch" panose="020B0503050202020004" pitchFamily="34" charset="0"/>
              </a:rPr>
              <a:t> </a:t>
            </a:r>
            <a:r>
              <a:rPr lang="pt-BR" sz="5400" b="1" cap="none" spc="0" dirty="0" err="1" smtClean="0">
                <a:ln w="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abin Sketch" panose="020B0503050202020004" pitchFamily="34" charset="0"/>
              </a:rPr>
              <a:t>Raizer</a:t>
            </a:r>
            <a:endParaRPr lang="pt-BR" sz="5400" b="1" cap="none" spc="0" dirty="0">
              <a:ln w="0"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Cabin Sketch" panose="020B0503050202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3250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14:prism isContent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65862" y="1614792"/>
            <a:ext cx="329609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é a linguagem </a:t>
            </a:r>
          </a:p>
          <a:p>
            <a:pPr algn="ctr"/>
            <a:r>
              <a:rPr lang="pt-B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vento</a:t>
            </a:r>
          </a:p>
          <a:p>
            <a:pPr algn="ctr"/>
            <a:r>
              <a:rPr lang="pt-B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me confundir...</a:t>
            </a:r>
          </a:p>
        </p:txBody>
      </p:sp>
    </p:spTree>
    <p:extLst>
      <p:ext uri="{BB962C8B-B14F-4D97-AF65-F5344CB8AC3E}">
        <p14:creationId xmlns:p14="http://schemas.microsoft.com/office/powerpoint/2010/main" val="1973739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384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 dir="r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355972" y="1643974"/>
            <a:ext cx="397737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é o barulho do mar</a:t>
            </a:r>
          </a:p>
          <a:p>
            <a:pPr algn="ctr"/>
            <a:r>
              <a:rPr lang="pt-B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me iludir...</a:t>
            </a:r>
          </a:p>
          <a:p>
            <a:pPr algn="ctr"/>
            <a:r>
              <a:rPr lang="pt-B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Poderia ser a luz </a:t>
            </a:r>
          </a:p>
          <a:p>
            <a:pPr algn="ctr"/>
            <a:r>
              <a:rPr lang="pt-B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Luar...</a:t>
            </a:r>
          </a:p>
        </p:txBody>
      </p:sp>
    </p:spTree>
    <p:extLst>
      <p:ext uri="{BB962C8B-B14F-4D97-AF65-F5344CB8AC3E}">
        <p14:creationId xmlns:p14="http://schemas.microsoft.com/office/powerpoint/2010/main" val="3197266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797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143001" y="1682885"/>
            <a:ext cx="472757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a sinfonia </a:t>
            </a:r>
          </a:p>
          <a:p>
            <a:pPr algn="ctr"/>
            <a:r>
              <a:rPr lang="pt-B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pássaros ao entardecer...</a:t>
            </a:r>
          </a:p>
          <a:p>
            <a:pPr algn="ctr"/>
            <a:r>
              <a:rPr lang="pt-B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Sempre é Natal!</a:t>
            </a:r>
          </a:p>
        </p:txBody>
      </p:sp>
    </p:spTree>
    <p:extLst>
      <p:ext uri="{BB962C8B-B14F-4D97-AF65-F5344CB8AC3E}">
        <p14:creationId xmlns:p14="http://schemas.microsoft.com/office/powerpoint/2010/main" val="2345985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7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 dir="ld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945531" y="1294477"/>
            <a:ext cx="480131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</a:t>
            </a:r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inconfundíveis 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ricas mensagens que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chegam de todos através de ti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de ti...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</a:t>
            </a:r>
            <a:r>
              <a:rPr lang="pt-BR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5440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575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 dir="rd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279918" y="130127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1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688732" y="2665379"/>
            <a:ext cx="18473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 smtClean="0">
              <a:solidFill>
                <a:prstClr val="black"/>
              </a:solidFill>
            </a:endParaRPr>
          </a:p>
          <a:p>
            <a:endParaRPr lang="pt-BR" dirty="0" smtClean="0">
              <a:solidFill>
                <a:prstClr val="black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7562547" y="2457629"/>
            <a:ext cx="184730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301507" y="1056623"/>
            <a:ext cx="32367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Querida Cléo: </a:t>
            </a:r>
          </a:p>
          <a:p>
            <a:pPr algn="ctr"/>
            <a:r>
              <a:rPr lang="pt-B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BOM NATAL E ANO NOVO PROMISSOR</a:t>
            </a:r>
          </a:p>
          <a:p>
            <a:pPr algn="ctr"/>
            <a:r>
              <a:rPr lang="pt-B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pra você e todos os que te fazem feliz!</a:t>
            </a:r>
          </a:p>
          <a:p>
            <a:pPr algn="ctr"/>
            <a:endParaRPr lang="pt-BR" sz="1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 rot="268848">
            <a:off x="2724542" y="2019048"/>
            <a:ext cx="579998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Amigos, emocionada estou! Uma surpresa linda que recebi </a:t>
            </a:r>
          </a:p>
          <a:p>
            <a:pPr algn="ctr"/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amiga e artista </a:t>
            </a:r>
            <a:r>
              <a:rPr lang="pt-BR" sz="1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Obrigada por existir! </a:t>
            </a:r>
          </a:p>
          <a:p>
            <a:pPr algn="ctr"/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Cada comentário seu no meu (Nosso)canal no </a:t>
            </a:r>
            <a:r>
              <a:rPr lang="pt-BR" sz="1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é um bálsamo, </a:t>
            </a:r>
          </a:p>
          <a:p>
            <a:pPr algn="ctr"/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não só pra mim, mas para todos os Poetas que lá estão.</a:t>
            </a:r>
          </a:p>
          <a:p>
            <a:pPr algn="ctr"/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Aqui, fica registrado o meu abraço e de TODOS os Poetas amigos</a:t>
            </a:r>
          </a:p>
          <a:p>
            <a:pPr algn="ctr"/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receberam bênçãos vindas de ti!</a:t>
            </a:r>
          </a:p>
          <a:p>
            <a:pPr algn="ctr"/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nos faz FELIZ!!!</a:t>
            </a:r>
          </a:p>
          <a:p>
            <a:pPr algn="ctr"/>
            <a:endParaRPr lang="pt-BR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2041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2000">
        <p:circle/>
      </p:transition>
    </mc:Choice>
    <mc:Fallback>
      <p:transition spd="slow" advTm="2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13626" y="4221804"/>
            <a:ext cx="17876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8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922196" y="4221804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switch dir="r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88732" y="2665379"/>
            <a:ext cx="18473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 smtClean="0"/>
          </a:p>
          <a:p>
            <a:endParaRPr lang="pt-BR" dirty="0" smtClean="0"/>
          </a:p>
        </p:txBody>
      </p:sp>
      <p:sp>
        <p:nvSpPr>
          <p:cNvPr id="6" name="CaixaDeTexto 5"/>
          <p:cNvSpPr txBox="1"/>
          <p:nvPr/>
        </p:nvSpPr>
        <p:spPr>
          <a:xfrm>
            <a:off x="2378886" y="1128409"/>
            <a:ext cx="6110968" cy="37933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1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Luz Divina de Roberto Carlos-Juan Lopez (Flauta de Pan)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1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05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1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1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1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43425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doors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208</TotalTime>
  <Words>249</Words>
  <Application>Microsoft Office PowerPoint</Application>
  <PresentationFormat>Apresentação na tela (16:9)</PresentationFormat>
  <Paragraphs>47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2" baseType="lpstr">
      <vt:lpstr>Arial</vt:lpstr>
      <vt:lpstr>Cabin Sketch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17</cp:revision>
  <dcterms:created xsi:type="dcterms:W3CDTF">2018-12-18T13:23:45Z</dcterms:created>
  <dcterms:modified xsi:type="dcterms:W3CDTF">2018-12-19T00:14:12Z</dcterms:modified>
</cp:coreProperties>
</file>