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0" r:id="rId4"/>
    <p:sldId id="265" r:id="rId5"/>
    <p:sldId id="261" r:id="rId6"/>
    <p:sldId id="266" r:id="rId7"/>
    <p:sldId id="262" r:id="rId8"/>
    <p:sldId id="257" r:id="rId9"/>
    <p:sldId id="258" r:id="rId10"/>
    <p:sldId id="267" r:id="rId11"/>
    <p:sldId id="268" r:id="rId12"/>
    <p:sldId id="269" r:id="rId13"/>
    <p:sldId id="259" r:id="rId14"/>
    <p:sldId id="263" r:id="rId15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48A2110-541B-E3EB-F55E-34EFFCB25F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5B2FEE0-6DCE-F11B-A619-02D1789A09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87E2D3C4-A727-0AD5-4846-BE70D4AD1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220A6A41-55DA-5D54-72BD-F3AEB7FFF3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40E7FC47-A57C-987E-E056-5ADD50079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01668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FBB9E7C-335F-38EE-9026-7A4DE3011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745C90A-A4F3-00B5-3A2D-D2BDD8D44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20E170B9-557A-ED2E-F1FA-43B0606E17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39D6E47-B227-DC70-F9C5-6608583A3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D879F82-1357-5948-7818-E5764A76DC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379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1A09BD-ED2B-3A12-B3C6-5E2905A1B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FC824205-5E5C-3836-5E62-566FEA80D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BA750FD-C226-E75E-1E25-A92AC3C62C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EC75258-D523-671C-EF2C-956057CD9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3A6340B9-3B9D-7D3B-CD2B-AF07A5A42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8443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A19559-6606-BCEE-85C8-E1EBA811C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AA479DD-0778-90C6-3D61-216795E5A4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9C766AAC-718A-BE37-2DFE-CED1314CD7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29D6B631-A549-F69D-21F6-656698A62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B3CACC2-512B-9D1C-731D-860ED8CFA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B392CCE-5AEB-2CEC-7F4D-8B43ECC4E3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1736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FB2CE70-B37A-8A33-F420-C3DCE16E64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8B6FE87-C3C0-9798-AD11-6DD3D8E9E3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19D3A1E6-7EBD-7794-2333-6BEEBB75C7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D5C13E04-F9CE-9D21-5A16-D0F0AF687C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8D07D00D-4230-2778-7BCA-77E34C161B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DDDE55F1-EDA7-E53E-DF8F-045BEEEC9D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0CDEFE83-60BD-AC16-0434-CD7667333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F27CFACB-C85C-155D-BA12-03DCA1978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83003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45D0572-4962-2602-96A0-24986F834D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45E447DF-2860-3011-B81D-CC8F00D37A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2A2367E9-2A94-D385-BB94-560B9574F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EF5E564A-66D6-E0E7-91FC-0B0D73D39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11808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4E0DDD2D-C516-AFFB-CD60-A81B17C81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E984CC4B-EFE7-B585-E72B-9E1647F754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FABB788D-EA48-E58F-274B-FF1A278C86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2353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BB2DD2-C146-341C-C74B-2DDE52D22E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741E90C-C28C-36BF-3434-3CD45B3FFD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D6F7E50-A915-3341-A921-B35767A88F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5121D77-2905-7E9D-8022-EF89A3F3A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9212410-37DB-258D-C0C2-B86CBE0801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C8200326-06AB-5582-AD9E-05177CA19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5928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9A0513-81D8-4839-E6B1-64B5040916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982E4F6B-4A1C-C83D-9725-AB664C9A97B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19EE0775-193E-F4A4-A3DE-A0B4FF178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0E86128-9FE3-3650-29FF-BBFC80B6B2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88ABCEF-2C2D-7A42-4EFA-296285043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28396DD0-2499-5A23-A318-F002EBB7F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274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A87CA0-2C5E-A632-8547-816EF0C3CE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E32B50F-57A5-DDA3-950A-B608D198B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426C535-1BF7-EC8A-2901-FBA7A46201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C6E00C7-D27F-88C1-4FBD-48127D63BB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185B92D-2385-FE11-2369-FDEE1659E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18083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7E2F0B6-745B-A2EF-5998-EB2DA26029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04582249-87F4-7EED-8BF9-186E2D8593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3C96A0F-4BF5-BBEC-B8D6-99C1EA7D1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D3DE2B5-40B0-DB24-E0B7-6BD7FD8E7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08148C7-586F-F5B4-892A-49530A9EDC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4768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F142D4B-37E1-3291-08E6-75CEC8871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F4B4271-78B8-F1AC-AFEB-9B9495D786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EF1AD894-B10E-D042-0AFE-4895EF4EED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88B809-7C36-4152-93A7-BBD185CA659D}" type="datetimeFigureOut">
              <a:rPr lang="pt-BR" smtClean="0"/>
              <a:t>25/03/2025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F2C58A4-6AF6-B991-91AE-DF3A1E77DA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3DF4D5D-FC60-A5DE-9461-2581C8492E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7F273B-5CCD-454E-BFAC-EA3720FB0A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59239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50A7D31-DF1D-0C3C-1957-E2236B2A9E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2DD1BA6-C67E-11BF-0DEC-EABA9AFA230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16-Oceans   hillsong     Duo  Violoncelo e Piano   Elegance Musical">
            <a:hlinkClick r:id="" action="ppaction://media"/>
            <a:extLst>
              <a:ext uri="{FF2B5EF4-FFF2-40B4-BE49-F238E27FC236}">
                <a16:creationId xmlns:a16="http://schemas.microsoft.com/office/drawing/2014/main" id="{B175005D-9CD0-C642-100E-9BFC63F509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08383" y="24260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20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>
        <p14:ripple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E01694B-6B06-A6EE-83B7-4BE25CA3FE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45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">
        <p:cover dir="r"/>
      </p:transition>
    </mc:Choice>
    <mc:Fallback xmlns="">
      <p:transition spd="slow" advTm="1000">
        <p:cover dir="r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AE0522-2E84-AA18-60C9-BA23CDE63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DD9B7FA-D80A-69AB-C2F4-E04F757DAC70}"/>
              </a:ext>
            </a:extLst>
          </p:cNvPr>
          <p:cNvSpPr/>
          <p:nvPr/>
        </p:nvSpPr>
        <p:spPr>
          <a:xfrm>
            <a:off x="539522" y="1271057"/>
            <a:ext cx="7322838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rgbClr val="33CC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Poema da Hora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57771EE-F3FA-DAD4-5CD6-E5021B9C4953}"/>
              </a:ext>
            </a:extLst>
          </p:cNvPr>
          <p:cNvSpPr/>
          <p:nvPr/>
        </p:nvSpPr>
        <p:spPr>
          <a:xfrm>
            <a:off x="662617" y="4385318"/>
            <a:ext cx="442621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 err="1">
                <a:ln>
                  <a:solidFill>
                    <a:srgbClr val="33CC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Cema</a:t>
            </a:r>
            <a:r>
              <a:rPr lang="pt-BR" sz="4800" b="1" cap="none" spc="0" dirty="0">
                <a:ln>
                  <a:solidFill>
                    <a:srgbClr val="33CC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</a:t>
            </a:r>
            <a:r>
              <a:rPr lang="pt-BR" sz="4800" b="1" cap="none" spc="0" dirty="0" err="1">
                <a:ln>
                  <a:solidFill>
                    <a:srgbClr val="33CC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Raizer</a:t>
            </a:r>
            <a:endParaRPr lang="pt-BR" sz="4800" b="1" cap="none" spc="0" dirty="0">
              <a:ln>
                <a:solidFill>
                  <a:srgbClr val="33CC33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3545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250" advTm="7000">
        <p15:prstTrans prst="curtains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50A7D31-DF1D-0C3C-1957-E2236B2A9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979ED72B-1259-39E0-ABD8-4754423B1B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73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pull dir="u"/>
      </p:transition>
    </mc:Choice>
    <mc:Fallback xmlns="">
      <p:transition spd="slow" advTm="3000">
        <p:pull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AE0522-2E84-AA18-60C9-BA23CDE63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D84097E-FF2A-62D8-EA10-2E1E0FA61C70}"/>
              </a:ext>
            </a:extLst>
          </p:cNvPr>
          <p:cNvSpPr txBox="1"/>
          <p:nvPr/>
        </p:nvSpPr>
        <p:spPr>
          <a:xfrm>
            <a:off x="-2073273" y="335845"/>
            <a:ext cx="63036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                        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E9B6CAB2-53ED-61E3-C582-38DB9B0E0A65}"/>
              </a:ext>
            </a:extLst>
          </p:cNvPr>
          <p:cNvSpPr txBox="1"/>
          <p:nvPr/>
        </p:nvSpPr>
        <p:spPr>
          <a:xfrm>
            <a:off x="-2822713" y="1536174"/>
            <a:ext cx="915026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Hoje a inspiração falhou...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Sinto apenas um vazio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No meu pensar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Fiquei presa num pesadelo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Tentando me libertar...</a:t>
            </a:r>
          </a:p>
        </p:txBody>
      </p:sp>
    </p:spTree>
    <p:extLst>
      <p:ext uri="{BB962C8B-B14F-4D97-AF65-F5344CB8AC3E}">
        <p14:creationId xmlns:p14="http://schemas.microsoft.com/office/powerpoint/2010/main" val="466843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50A7D31-DF1D-0C3C-1957-E2236B2A9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405640C-48E0-584D-9094-CCB79D4D97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861" y="0"/>
            <a:ext cx="10906539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05906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gallery dir="l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AE0522-2E84-AA18-60C9-BA23CDE63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16EBA08-89FD-5E4F-5DD3-B597B46C4DD9}"/>
              </a:ext>
            </a:extLst>
          </p:cNvPr>
          <p:cNvSpPr txBox="1"/>
          <p:nvPr/>
        </p:nvSpPr>
        <p:spPr>
          <a:xfrm>
            <a:off x="-3098041" y="2183641"/>
            <a:ext cx="987962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Cadê o poema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Que fluía como água de fonte?</a:t>
            </a:r>
          </a:p>
        </p:txBody>
      </p:sp>
    </p:spTree>
    <p:extLst>
      <p:ext uri="{BB962C8B-B14F-4D97-AF65-F5344CB8AC3E}">
        <p14:creationId xmlns:p14="http://schemas.microsoft.com/office/powerpoint/2010/main" val="289823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50A7D31-DF1D-0C3C-1957-E2236B2A9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0D46192-A72B-6D63-1D05-42B79BE4A3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093" y="0"/>
            <a:ext cx="11000095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850726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AE0522-2E84-AA18-60C9-BA23CDE63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0717803-1A53-2CCF-42D2-3E8831670402}"/>
              </a:ext>
            </a:extLst>
          </p:cNvPr>
          <p:cNvSpPr txBox="1"/>
          <p:nvPr/>
        </p:nvSpPr>
        <p:spPr>
          <a:xfrm>
            <a:off x="-3111690" y="1678675"/>
            <a:ext cx="975619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Busquei os motivos 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Querendo muito falar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Ouço apenas meus resmungos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Incomodando meu pensar</a:t>
            </a:r>
          </a:p>
        </p:txBody>
      </p:sp>
    </p:spTree>
    <p:extLst>
      <p:ext uri="{BB962C8B-B14F-4D97-AF65-F5344CB8AC3E}">
        <p14:creationId xmlns:p14="http://schemas.microsoft.com/office/powerpoint/2010/main" val="223485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8000">
        <p:split orient="vert"/>
      </p:transition>
    </mc:Choice>
    <mc:Fallback xmlns="">
      <p:transition spd="slow" advTm="8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50A7D31-DF1D-0C3C-1957-E2236B2A9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88B27CC-D514-BA87-8CFF-61699A42AFA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146" b="10146"/>
          <a:stretch/>
        </p:blipFill>
        <p:spPr>
          <a:xfrm>
            <a:off x="569844" y="0"/>
            <a:ext cx="11012556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565337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AE0522-2E84-AA18-60C9-BA23CDE63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0848312-9E1E-5F91-845F-27D3912010FD}"/>
              </a:ext>
            </a:extLst>
          </p:cNvPr>
          <p:cNvSpPr txBox="1"/>
          <p:nvPr/>
        </p:nvSpPr>
        <p:spPr>
          <a:xfrm>
            <a:off x="-3445565" y="2505670"/>
            <a:ext cx="10060767" cy="18466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/>
              <a:t>                                                                   </a:t>
            </a:r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inspiração me abandonou...</a:t>
            </a:r>
          </a:p>
          <a:p>
            <a:r>
              <a:rPr lang="pt-BR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Mas quer voltar...</a:t>
            </a: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949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4000">
        <p:split orient="vert"/>
      </p:transition>
    </mc:Choice>
    <mc:Fallback xmlns="">
      <p:transition spd="slow" advTm="4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50A7D31-DF1D-0C3C-1957-E2236B2A9E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945F58A9-E891-7614-4DDE-31A099AA11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591" y="0"/>
            <a:ext cx="10972799" cy="6858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0324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0" advTm="3000">
        <p14:flip dir="r"/>
      </p:transition>
    </mc:Choice>
    <mc:Fallback xmlns=""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E9849EE4-764B-3ECB-4C89-7DC1C38432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DE151985-3C4E-D25D-BB0D-5C7D87A481D0}"/>
              </a:ext>
            </a:extLst>
          </p:cNvPr>
          <p:cNvSpPr txBox="1"/>
          <p:nvPr/>
        </p:nvSpPr>
        <p:spPr>
          <a:xfrm>
            <a:off x="1563757" y="132521"/>
            <a:ext cx="247696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150FCAE-6D6E-A7BB-F648-691A8C2FECF5}"/>
              </a:ext>
            </a:extLst>
          </p:cNvPr>
          <p:cNvSpPr txBox="1"/>
          <p:nvPr/>
        </p:nvSpPr>
        <p:spPr>
          <a:xfrm>
            <a:off x="7553739" y="238538"/>
            <a:ext cx="283603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4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13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window dir="vert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CAE0522-2E84-AA18-60C9-BA23CDE63C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BD01E77-1D80-1780-EA65-D70105C398CF}"/>
              </a:ext>
            </a:extLst>
          </p:cNvPr>
          <p:cNvSpPr txBox="1"/>
          <p:nvPr/>
        </p:nvSpPr>
        <p:spPr>
          <a:xfrm>
            <a:off x="0" y="556591"/>
            <a:ext cx="8047396" cy="50167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3200" b="1" dirty="0" err="1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32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3200" b="1" dirty="0" err="1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3200" b="1" dirty="0">
              <a:solidFill>
                <a:srgbClr val="33CC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Oceans 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Hillsongs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(Piano e Violoncelo)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32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3200" b="1" dirty="0">
              <a:solidFill>
                <a:srgbClr val="33CC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2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200" b="1" dirty="0" err="1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200" b="1" dirty="0">
              <a:solidFill>
                <a:srgbClr val="33CC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70802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3000">
        <p15:prstTrans prst="peelOff"/>
      </p:transition>
    </mc:Choice>
    <mc:Fallback xmlns=""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129</Words>
  <Application>Microsoft Office PowerPoint</Application>
  <PresentationFormat>Widescreen</PresentationFormat>
  <Paragraphs>29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2024-09-14T15:04:59Z</dcterms:created>
  <dcterms:modified xsi:type="dcterms:W3CDTF">2025-03-25T20:00:17Z</dcterms:modified>
</cp:coreProperties>
</file>