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0" r:id="rId3"/>
    <p:sldId id="261" r:id="rId4"/>
    <p:sldId id="268" r:id="rId5"/>
    <p:sldId id="257" r:id="rId6"/>
    <p:sldId id="264" r:id="rId7"/>
    <p:sldId id="259" r:id="rId8"/>
    <p:sldId id="265" r:id="rId9"/>
    <p:sldId id="263" r:id="rId10"/>
    <p:sldId id="266" r:id="rId11"/>
    <p:sldId id="262" r:id="rId12"/>
    <p:sldId id="267" r:id="rId13"/>
    <p:sldId id="258" r:id="rId14"/>
    <p:sldId id="269" r:id="rId15"/>
    <p:sldId id="260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90" d="100"/>
          <a:sy n="90" d="100"/>
        </p:scale>
        <p:origin x="8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0DA9-FAE0-4209-83B8-AE019F99B1B6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CD3EC-B1D3-4142-AEF0-B4B2DD0D19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6822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0DA9-FAE0-4209-83B8-AE019F99B1B6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CD3EC-B1D3-4142-AEF0-B4B2DD0D19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8805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0DA9-FAE0-4209-83B8-AE019F99B1B6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CD3EC-B1D3-4142-AEF0-B4B2DD0D19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2737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0DA9-FAE0-4209-83B8-AE019F99B1B6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CD3EC-B1D3-4142-AEF0-B4B2DD0D19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8855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0DA9-FAE0-4209-83B8-AE019F99B1B6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CD3EC-B1D3-4142-AEF0-B4B2DD0D19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5732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0DA9-FAE0-4209-83B8-AE019F99B1B6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CD3EC-B1D3-4142-AEF0-B4B2DD0D19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2603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0DA9-FAE0-4209-83B8-AE019F99B1B6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CD3EC-B1D3-4142-AEF0-B4B2DD0D19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4069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0DA9-FAE0-4209-83B8-AE019F99B1B6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CD3EC-B1D3-4142-AEF0-B4B2DD0D19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02218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0DA9-FAE0-4209-83B8-AE019F99B1B6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CD3EC-B1D3-4142-AEF0-B4B2DD0D19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9302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0DA9-FAE0-4209-83B8-AE019F99B1B6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CD3EC-B1D3-4142-AEF0-B4B2DD0D19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3016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0DA9-FAE0-4209-83B8-AE019F99B1B6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CD3EC-B1D3-4142-AEF0-B4B2DD0D19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270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160DA9-FAE0-4209-83B8-AE019F99B1B6}" type="datetimeFigureOut">
              <a:rPr lang="pt-BR" smtClean="0"/>
              <a:t>30/12/2023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CD3EC-B1D3-4142-AEF0-B4B2DD0D19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3124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CA1EFF2-3A71-B0A8-AD39-384F19CD4F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CF3F6E4-4948-00A9-4CD6-A3EA25DC3E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Adieu a la nuit - Caravelli">
            <a:hlinkClick r:id="" action="ppaction://media"/>
            <a:extLst>
              <a:ext uri="{FF2B5EF4-FFF2-40B4-BE49-F238E27FC236}">
                <a16:creationId xmlns:a16="http://schemas.microsoft.com/office/drawing/2014/main" id="{EB73C26A-7B9B-36F1-89A4-D5FC7D34B7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47579" y="2569112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678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CA1EFF2-3A71-B0A8-AD39-384F19CD4F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826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:push dir="d"/>
      </p:transition>
    </mc:Choice>
    <mc:Fallback>
      <p:transition spd="slow" advTm="1000">
        <p:push dir="d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F857D69-8257-D652-8386-3C9A354658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9EB6F49-5C0C-C770-04AC-28B49905BAE7}"/>
              </a:ext>
            </a:extLst>
          </p:cNvPr>
          <p:cNvSpPr/>
          <p:nvPr/>
        </p:nvSpPr>
        <p:spPr>
          <a:xfrm>
            <a:off x="3205521" y="1107121"/>
            <a:ext cx="4399987" cy="992579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000" b="1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Meu Diário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E0CAE8E5-C8F3-3D67-B794-0E0DB04E79F8}"/>
              </a:ext>
            </a:extLst>
          </p:cNvPr>
          <p:cNvSpPr/>
          <p:nvPr/>
        </p:nvSpPr>
        <p:spPr>
          <a:xfrm>
            <a:off x="634534" y="2260126"/>
            <a:ext cx="6149610" cy="62324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600" b="1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Alfredo dos Santos Mendes</a:t>
            </a:r>
          </a:p>
        </p:txBody>
      </p:sp>
    </p:spTree>
    <p:extLst>
      <p:ext uri="{BB962C8B-B14F-4D97-AF65-F5344CB8AC3E}">
        <p14:creationId xmlns:p14="http://schemas.microsoft.com/office/powerpoint/2010/main" val="3177921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CA1EFF2-3A71-B0A8-AD39-384F19CD4F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D138DBD-2B6D-0905-DCCC-B164D2DEF7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826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crush"/>
      </p:transition>
    </mc:Choice>
    <mc:Fallback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F857D69-8257-D652-8386-3C9A354658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804A1E7-756A-8679-0C6D-53A5D6F86957}"/>
              </a:ext>
            </a:extLst>
          </p:cNvPr>
          <p:cNvSpPr txBox="1"/>
          <p:nvPr/>
        </p:nvSpPr>
        <p:spPr>
          <a:xfrm>
            <a:off x="1517674" y="1244991"/>
            <a:ext cx="627287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Peguei no meu diário envelhecido,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um velho confidente meu amigo!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eu fiz das suas folhas meu abrigo...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Meu fiel conselheiro enternecido!</a:t>
            </a:r>
          </a:p>
        </p:txBody>
      </p:sp>
    </p:spTree>
    <p:extLst>
      <p:ext uri="{BB962C8B-B14F-4D97-AF65-F5344CB8AC3E}">
        <p14:creationId xmlns:p14="http://schemas.microsoft.com/office/powerpoint/2010/main" val="1254102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circle/>
      </p:transition>
    </mc:Choice>
    <mc:Fallback>
      <p:transition spd="slow" advTm="10000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CA1EFF2-3A71-B0A8-AD39-384F19CD4F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53B2F01-FC83-856D-4ADD-3479BF2DBE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825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fade/>
      </p:transition>
    </mc:Choice>
    <mc:Fallback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F857D69-8257-D652-8386-3C9A354658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CEE9E1B-9BE0-C04A-08B7-5841AD3A03A4}"/>
              </a:ext>
            </a:extLst>
          </p:cNvPr>
          <p:cNvSpPr txBox="1"/>
          <p:nvPr/>
        </p:nvSpPr>
        <p:spPr>
          <a:xfrm>
            <a:off x="1836283" y="1297745"/>
            <a:ext cx="547143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diário se encontra redigido: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meu sentir. A dor que não mitigo,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vive aboletada e não consigo,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retirar do meu peito tão sofrido!</a:t>
            </a:r>
          </a:p>
        </p:txBody>
      </p:sp>
    </p:spTree>
    <p:extLst>
      <p:ext uri="{BB962C8B-B14F-4D97-AF65-F5344CB8AC3E}">
        <p14:creationId xmlns:p14="http://schemas.microsoft.com/office/powerpoint/2010/main" val="3262142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circle/>
      </p:transition>
    </mc:Choice>
    <mc:Fallback>
      <p:transition spd="slow" advTm="10000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CA1EFF2-3A71-B0A8-AD39-384F19CD4F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2AA756A-A831-F12C-F880-9E7D2EF2F2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747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ripple dir="ld"/>
      </p:transition>
    </mc:Choice>
    <mc:Fallback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F857D69-8257-D652-8386-3C9A354658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F4C75A3-BCCD-4761-9B72-DE3A63E3BDBC}"/>
              </a:ext>
            </a:extLst>
          </p:cNvPr>
          <p:cNvSpPr txBox="1"/>
          <p:nvPr/>
        </p:nvSpPr>
        <p:spPr>
          <a:xfrm>
            <a:off x="1818682" y="1466558"/>
            <a:ext cx="550663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Suas capas afago com amor!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Elimino alguns fungos de bolor,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o tempo e a idade provocaram!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46052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circle/>
      </p:transition>
    </mc:Choice>
    <mc:Fallback>
      <p:transition spd="slow" advTm="6000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CA1EFF2-3A71-B0A8-AD39-384F19CD4F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30B0753D-AED6-045D-A260-CC7277D95D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746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ll/>
      </p:transition>
    </mc:Choice>
    <mc:Fallback>
      <p:transition spd="slow" advTm="2000">
        <p:pull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F857D69-8257-D652-8386-3C9A354658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7B023BD-1BDA-08D4-DE72-D619701E8A2F}"/>
              </a:ext>
            </a:extLst>
          </p:cNvPr>
          <p:cNvSpPr txBox="1"/>
          <p:nvPr/>
        </p:nvSpPr>
        <p:spPr>
          <a:xfrm>
            <a:off x="1208657" y="1550963"/>
            <a:ext cx="657295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Há manchas; caracteres indefinidos!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São sinais indeléveis produzidos,</a:t>
            </a:r>
          </a:p>
          <a:p>
            <a:pPr algn="ctr"/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p’las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lágrimas, que os olhos derramaram!</a:t>
            </a:r>
          </a:p>
        </p:txBody>
      </p:sp>
    </p:spTree>
    <p:extLst>
      <p:ext uri="{BB962C8B-B14F-4D97-AF65-F5344CB8AC3E}">
        <p14:creationId xmlns:p14="http://schemas.microsoft.com/office/powerpoint/2010/main" val="2170609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gallery dir="l"/>
      </p:transition>
    </mc:Choice>
    <mc:Fallback>
      <p:transition spd="slow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CA1EFF2-3A71-B0A8-AD39-384F19CD4F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0FA2898-0B74-B11F-50F2-37882FB7D8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752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prism dir="u" isContent="1" isInverted="1"/>
      </p:transition>
    </mc:Choice>
    <mc:Fallback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619BEBCC-6A00-98C9-40C8-96EF2B5337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88A868C-F2A3-3F85-F3FF-F8E2B376EBD9}"/>
              </a:ext>
            </a:extLst>
          </p:cNvPr>
          <p:cNvSpPr txBox="1"/>
          <p:nvPr/>
        </p:nvSpPr>
        <p:spPr>
          <a:xfrm>
            <a:off x="717453" y="4589585"/>
            <a:ext cx="35674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Alfredo dos Santos Mendes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FD8875F9-BF32-EB6B-A3D5-19C38131B8E6}"/>
              </a:ext>
            </a:extLst>
          </p:cNvPr>
          <p:cNvSpPr txBox="1"/>
          <p:nvPr/>
        </p:nvSpPr>
        <p:spPr>
          <a:xfrm>
            <a:off x="5834575" y="4589585"/>
            <a:ext cx="1941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5701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restige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CA1EFF2-3A71-B0A8-AD39-384F19CD4F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92D93CC-226D-9944-53B8-DB49B27AF5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985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newsflash/>
      </p:transition>
    </mc:Choice>
    <mc:Fallback>
      <p:transition spd="slow" advTm="2000">
        <p:newsflash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F857D69-8257-D652-8386-3C9A354658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F65D69E-D07E-64D6-3E26-23F3947A26A3}"/>
              </a:ext>
            </a:extLst>
          </p:cNvPr>
          <p:cNvSpPr txBox="1"/>
          <p:nvPr/>
        </p:nvSpPr>
        <p:spPr>
          <a:xfrm>
            <a:off x="2277785" y="812410"/>
            <a:ext cx="4397358" cy="31566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</a:t>
            </a:r>
            <a:r>
              <a:rPr lang="pt-BR" sz="21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Alfredo</a:t>
            </a:r>
            <a:r>
              <a:rPr lang="pt-BR" sz="2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dos Santos Mendes</a:t>
            </a:r>
          </a:p>
          <a:p>
            <a:pPr algn="ctr"/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Música:Adieu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a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la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nuit-Caravelli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3"/>
              </a:rPr>
              <a:t>Clique Aqui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Formatação e edição: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1613409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peelOff"/>
      </p:transition>
    </mc:Choice>
    <mc:Fallback>
      <p:transition spd="slow" advTm="12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93</TotalTime>
  <Words>155</Words>
  <Application>Microsoft Office PowerPoint</Application>
  <PresentationFormat>Apresentação na tela (16:9)</PresentationFormat>
  <Paragraphs>28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3</cp:revision>
  <dcterms:created xsi:type="dcterms:W3CDTF">2023-12-10T19:47:36Z</dcterms:created>
  <dcterms:modified xsi:type="dcterms:W3CDTF">2023-12-30T16:29:24Z</dcterms:modified>
</cp:coreProperties>
</file>