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61" r:id="rId5"/>
    <p:sldId id="258" r:id="rId6"/>
    <p:sldId id="262" r:id="rId7"/>
    <p:sldId id="264" r:id="rId8"/>
    <p:sldId id="263" r:id="rId9"/>
    <p:sldId id="265" r:id="rId10"/>
    <p:sldId id="268" r:id="rId11"/>
    <p:sldId id="259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356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4886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659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67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9982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3675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6980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093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4206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781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961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4E55B-E921-4584-9CD9-33AB3D6A50DA}" type="datetimeFigureOut">
              <a:rPr lang="pt-BR" smtClean="0"/>
              <a:t>18/07/2018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0CD16-1FB1-42C3-AC44-1639D6244C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871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Ernesto Cortazar - A Chasing of the Wind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9277" y="24517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35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28" y="357351"/>
            <a:ext cx="8145517" cy="4435365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873912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36712" y="1283234"/>
            <a:ext cx="271260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askerville Old Face" panose="02020602080505020303" pitchFamily="18" charset="0"/>
              </a:rPr>
              <a:t>Ausência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22969" y="2839660"/>
            <a:ext cx="3340087" cy="650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askerville Old Face" panose="02020602080505020303" pitchFamily="18" charset="0"/>
              </a:rPr>
              <a:t>Ariovaldo </a:t>
            </a:r>
            <a:r>
              <a:rPr lang="pt-BR" sz="5400" b="1" cap="none" spc="0" dirty="0" err="1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Baskerville Old Face" panose="02020602080505020303" pitchFamily="18" charset="0"/>
              </a:rPr>
              <a:t>Cavarzan</a:t>
            </a:r>
            <a:endParaRPr lang="pt-BR" sz="5400" b="1" cap="none" spc="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425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prism isContent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25173" y="1634247"/>
            <a:ext cx="353334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sopro de primavera,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ciciando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carinhos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cheirosas manhãs.</a:t>
            </a:r>
          </a:p>
        </p:txBody>
      </p:sp>
    </p:spTree>
    <p:extLst>
      <p:ext uri="{BB962C8B-B14F-4D97-AF65-F5344CB8AC3E}">
        <p14:creationId xmlns:p14="http://schemas.microsoft.com/office/powerpoint/2010/main" val="1840345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push dir="u"/>
      </p:transition>
    </mc:Choice>
    <mc:Fallback>
      <p:transition spd="slow" advTm="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94" y="300342"/>
            <a:ext cx="8190689" cy="4542816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50950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77962" y="1614791"/>
            <a:ext cx="50048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Ampulhetas escorrem lembranças,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deitar fina areia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dosséis de emoções.</a:t>
            </a:r>
          </a:p>
        </p:txBody>
      </p:sp>
    </p:spTree>
    <p:extLst>
      <p:ext uri="{BB962C8B-B14F-4D97-AF65-F5344CB8AC3E}">
        <p14:creationId xmlns:p14="http://schemas.microsoft.com/office/powerpoint/2010/main" val="246337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randomBar dir="vert"/>
      </p:transition>
    </mc:Choice>
    <mc:Fallback>
      <p:transition spd="slow" advTm="9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72" y="0"/>
            <a:ext cx="4782289" cy="5143500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628" y="80798"/>
            <a:ext cx="4741479" cy="4981903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61548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90181" y="1614792"/>
            <a:ext cx="457048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Vai-se o tempo, feito raio,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valsando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saudades de vida,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vivida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painéis de vontades.</a:t>
            </a:r>
          </a:p>
        </p:txBody>
      </p:sp>
    </p:spTree>
    <p:extLst>
      <p:ext uri="{BB962C8B-B14F-4D97-AF65-F5344CB8AC3E}">
        <p14:creationId xmlns:p14="http://schemas.microsoft.com/office/powerpoint/2010/main" val="1054270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randomBar dir="vert"/>
      </p:transition>
    </mc:Choice>
    <mc:Fallback>
      <p:transition spd="slow" advTm="9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06" y="123825"/>
            <a:ext cx="4765949" cy="4895850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887" y="123825"/>
            <a:ext cx="4801257" cy="5143500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3949557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68261" y="1177047"/>
            <a:ext cx="4626588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ritos finais da existência,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caberá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primeiro suspiro de ausência?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Campinas, 2 de junho de 2018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643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87115" y="736416"/>
            <a:ext cx="5040161" cy="4262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Ernesto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Cortazar-A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Chasing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Winds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04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104</Words>
  <Application>Microsoft Office PowerPoint</Application>
  <PresentationFormat>Apresentação na tela (16:9)</PresentationFormat>
  <Paragraphs>29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Baskerville Old Face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2018-07-16T23:12:49Z</dcterms:created>
  <dcterms:modified xsi:type="dcterms:W3CDTF">2018-07-18T21:29:59Z</dcterms:modified>
</cp:coreProperties>
</file>