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4" r:id="rId3"/>
    <p:sldId id="257" r:id="rId4"/>
    <p:sldId id="267" r:id="rId5"/>
    <p:sldId id="260" r:id="rId6"/>
    <p:sldId id="266" r:id="rId7"/>
    <p:sldId id="261" r:id="rId8"/>
    <p:sldId id="259" r:id="rId9"/>
    <p:sldId id="262" r:id="rId10"/>
    <p:sldId id="265" r:id="rId11"/>
    <p:sldId id="263" r:id="rId12"/>
    <p:sldId id="268" r:id="rId13"/>
    <p:sldId id="258" r:id="rId14"/>
    <p:sldId id="269" r:id="rId15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26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08467-E16F-4F03-BD02-4A48BEC0B59B}" type="datetimeFigureOut">
              <a:rPr lang="pt-BR" smtClean="0"/>
              <a:t>05/05/2020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DE4AA-75DB-4DEB-8AE1-D0C6AF230E5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08432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08467-E16F-4F03-BD02-4A48BEC0B59B}" type="datetimeFigureOut">
              <a:rPr lang="pt-BR" smtClean="0"/>
              <a:t>05/05/2020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DE4AA-75DB-4DEB-8AE1-D0C6AF230E5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387645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08467-E16F-4F03-BD02-4A48BEC0B59B}" type="datetimeFigureOut">
              <a:rPr lang="pt-BR" smtClean="0"/>
              <a:t>05/05/2020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DE4AA-75DB-4DEB-8AE1-D0C6AF230E5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522822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08467-E16F-4F03-BD02-4A48BEC0B59B}" type="datetimeFigureOut">
              <a:rPr lang="pt-BR" smtClean="0"/>
              <a:t>05/05/2020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DE4AA-75DB-4DEB-8AE1-D0C6AF230E5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464259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08467-E16F-4F03-BD02-4A48BEC0B59B}" type="datetimeFigureOut">
              <a:rPr lang="pt-BR" smtClean="0"/>
              <a:t>05/05/2020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DE4AA-75DB-4DEB-8AE1-D0C6AF230E5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403814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08467-E16F-4F03-BD02-4A48BEC0B59B}" type="datetimeFigureOut">
              <a:rPr lang="pt-BR" smtClean="0"/>
              <a:t>05/05/2020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DE4AA-75DB-4DEB-8AE1-D0C6AF230E5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342055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08467-E16F-4F03-BD02-4A48BEC0B59B}" type="datetimeFigureOut">
              <a:rPr lang="pt-BR" smtClean="0"/>
              <a:t>05/05/2020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DE4AA-75DB-4DEB-8AE1-D0C6AF230E5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935449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08467-E16F-4F03-BD02-4A48BEC0B59B}" type="datetimeFigureOut">
              <a:rPr lang="pt-BR" smtClean="0"/>
              <a:t>05/05/2020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DE4AA-75DB-4DEB-8AE1-D0C6AF230E5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571485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08467-E16F-4F03-BD02-4A48BEC0B59B}" type="datetimeFigureOut">
              <a:rPr lang="pt-BR" smtClean="0"/>
              <a:t>05/05/2020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DE4AA-75DB-4DEB-8AE1-D0C6AF230E5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180291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08467-E16F-4F03-BD02-4A48BEC0B59B}" type="datetimeFigureOut">
              <a:rPr lang="pt-BR" smtClean="0"/>
              <a:t>05/05/2020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DE4AA-75DB-4DEB-8AE1-D0C6AF230E5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506972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08467-E16F-4F03-BD02-4A48BEC0B59B}" type="datetimeFigureOut">
              <a:rPr lang="pt-BR" smtClean="0"/>
              <a:t>05/05/2020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DE4AA-75DB-4DEB-8AE1-D0C6AF230E5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899796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  <a:alpha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308467-E16F-4F03-BD02-4A48BEC0B59B}" type="datetimeFigureOut">
              <a:rPr lang="pt-BR" smtClean="0"/>
              <a:t>05/05/2020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8DE4AA-75DB-4DEB-8AE1-D0C6AF230E5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236832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6" Type="http://schemas.microsoft.com/office/2007/relationships/hdphoto" Target="../media/hdphoto5.wdp"/><Relationship Id="rId5" Type="http://schemas.openxmlformats.org/officeDocument/2006/relationships/image" Target="../media/image13.png"/><Relationship Id="rId4" Type="http://schemas.microsoft.com/office/2007/relationships/hdphoto" Target="../media/hdphoto4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.br/cleoslides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5" Type="http://schemas.openxmlformats.org/officeDocument/2006/relationships/hyperlink" Target="mailto:cmenegatt2016@gmail.com" TargetMode="External"/><Relationship Id="rId4" Type="http://schemas.openxmlformats.org/officeDocument/2006/relationships/hyperlink" Target="http://www.youtube.com/c/CleoniceMenegattGoelzerC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CM 1-Secret Garden- Moving - INSTRUMENTA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42545" y="274360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42075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110" y="0"/>
            <a:ext cx="7767145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8575616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3000">
        <p15:prstTrans prst="curtains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2802480" y="1215141"/>
            <a:ext cx="3772508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92D050"/>
                  </a:solidFill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APORTO-ME</a:t>
            </a:r>
            <a:endParaRPr lang="pt-BR" sz="5400" b="1" cap="none" spc="0" dirty="0">
              <a:ln>
                <a:solidFill>
                  <a:srgbClr val="92D050"/>
                </a:solidFill>
              </a:ln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2922468" y="3096636"/>
            <a:ext cx="3532532" cy="513951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oubleWave1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Eugénio De Sá</a:t>
            </a:r>
            <a:endParaRPr lang="pt-BR" sz="5400" b="1" cap="none" spc="0" dirty="0"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65928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6000">
        <p15:prstTrans prst="crush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068" y="304800"/>
            <a:ext cx="7514897" cy="4838700"/>
          </a:xfrm>
          <a:prstGeom prst="rect">
            <a:avLst/>
          </a:prstGeom>
          <a:effectLst>
            <a:softEdge rad="838200"/>
          </a:effectLst>
        </p:spPr>
      </p:pic>
    </p:spTree>
    <p:extLst>
      <p:ext uri="{BB962C8B-B14F-4D97-AF65-F5344CB8AC3E}">
        <p14:creationId xmlns:p14="http://schemas.microsoft.com/office/powerpoint/2010/main" val="2192448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push dir="u"/>
      </p:transition>
    </mc:Choice>
    <mc:Fallback>
      <p:transition spd="slow" advTm="3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250417" y="1663809"/>
            <a:ext cx="6643165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De aportar ao teu porto não me importo.</a:t>
            </a:r>
          </a:p>
          <a:p>
            <a:pPr algn="ctr"/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Antes o aconchego me estonteia</a:t>
            </a:r>
          </a:p>
          <a:p>
            <a:pPr algn="ctr"/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No vislumbre do amor que me incendeia</a:t>
            </a:r>
          </a:p>
          <a:p>
            <a:pPr algn="ctr"/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O desejo do acerco desse porto.</a:t>
            </a:r>
            <a:endParaRPr lang="pt-BR" sz="28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00707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3000">
        <p:wipe/>
      </p:transition>
    </mc:Choice>
    <mc:Fallback>
      <p:transition spd="slow" advTm="13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294" y="0"/>
            <a:ext cx="7772399" cy="5143500"/>
          </a:xfrm>
          <a:prstGeom prst="rect">
            <a:avLst/>
          </a:prstGeom>
          <a:effectLst>
            <a:softEdge rad="927100"/>
          </a:effectLst>
        </p:spPr>
      </p:pic>
    </p:spTree>
    <p:extLst>
      <p:ext uri="{BB962C8B-B14F-4D97-AF65-F5344CB8AC3E}">
        <p14:creationId xmlns:p14="http://schemas.microsoft.com/office/powerpoint/2010/main" val="3742700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fad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225570" y="1663809"/>
            <a:ext cx="6692859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Se sonhas com o momento de atracar</a:t>
            </a:r>
          </a:p>
          <a:p>
            <a:pPr algn="ctr"/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Do meu barco ao cais da tua vida</a:t>
            </a:r>
          </a:p>
          <a:p>
            <a:pPr algn="ctr"/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Também sinto essa pressa minha querida</a:t>
            </a:r>
          </a:p>
          <a:p>
            <a:pPr algn="ctr"/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Mas a maré impõe-nos esperar</a:t>
            </a:r>
            <a:endParaRPr lang="pt-BR" sz="28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5556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2000">
        <p:wipe/>
      </p:transition>
    </mc:Choice>
    <mc:Fallback>
      <p:transition spd="slow" advTm="12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516" y="399392"/>
            <a:ext cx="7714593" cy="4445877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4188182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prism isContent="1" isInverted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507790" y="1663809"/>
            <a:ext cx="6301725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 as bocas que esperaram tanto tempo</a:t>
            </a:r>
          </a:p>
          <a:p>
            <a:pPr algn="ctr"/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Para presença saberem se expressar</a:t>
            </a:r>
          </a:p>
          <a:p>
            <a:pPr algn="ctr"/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Irão por fim unidas se beijar</a:t>
            </a:r>
          </a:p>
          <a:p>
            <a:pPr algn="ctr"/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Pondo um ponto final neste tormento.</a:t>
            </a:r>
            <a:endParaRPr lang="pt-BR" sz="28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19677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2000">
        <p:wipe/>
      </p:transition>
    </mc:Choice>
    <mc:Fallback>
      <p:transition spd="slow" advTm="12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18" y="392824"/>
            <a:ext cx="8113985" cy="4750676"/>
          </a:xfrm>
          <a:prstGeom prst="rect">
            <a:avLst/>
          </a:prstGeom>
          <a:effectLst>
            <a:softEdge rad="546100"/>
          </a:effectLst>
        </p:spPr>
      </p:pic>
    </p:spTree>
    <p:extLst>
      <p:ext uri="{BB962C8B-B14F-4D97-AF65-F5344CB8AC3E}">
        <p14:creationId xmlns:p14="http://schemas.microsoft.com/office/powerpoint/2010/main" val="33060017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147186" y="1254869"/>
            <a:ext cx="2849626" cy="27392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pt-BR" sz="3200" b="1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</a:p>
          <a:p>
            <a:endParaRPr lang="pt-BR" dirty="0"/>
          </a:p>
          <a:p>
            <a:r>
              <a:rPr lang="pt-BR" dirty="0"/>
              <a:t> </a:t>
            </a:r>
          </a:p>
          <a:p>
            <a:r>
              <a:rPr lang="pt-BR" dirty="0"/>
              <a:t> </a:t>
            </a:r>
          </a:p>
          <a:p>
            <a:r>
              <a:rPr lang="pt-BR" dirty="0"/>
              <a:t> </a:t>
            </a:r>
          </a:p>
          <a:p>
            <a:r>
              <a:rPr lang="pt-BR" dirty="0"/>
              <a:t> </a:t>
            </a:r>
          </a:p>
          <a:p>
            <a:r>
              <a:rPr lang="pt-BR" dirty="0"/>
              <a:t> </a:t>
            </a:r>
          </a:p>
          <a:p>
            <a:r>
              <a:rPr lang="pt-BR" dirty="0"/>
              <a:t> </a:t>
            </a:r>
          </a:p>
          <a:p>
            <a:r>
              <a:rPr lang="pt-BR" dirty="0"/>
              <a:t> </a:t>
            </a:r>
          </a:p>
        </p:txBody>
      </p:sp>
      <p:sp>
        <p:nvSpPr>
          <p:cNvPr id="3" name="CaixaDeTexto 2"/>
          <p:cNvSpPr txBox="1"/>
          <p:nvPr/>
        </p:nvSpPr>
        <p:spPr>
          <a:xfrm>
            <a:off x="1306521" y="1449422"/>
            <a:ext cx="6530954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Antes que surja breve a rósea alva</a:t>
            </a:r>
          </a:p>
          <a:p>
            <a:pPr algn="ctr"/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Da bruma esmaecida do passado</a:t>
            </a:r>
          </a:p>
          <a:p>
            <a:pPr algn="ctr"/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Chamar-te-ei querida e serei teu amado</a:t>
            </a:r>
          </a:p>
          <a:p>
            <a:pPr algn="ctr"/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Nos lençóis de uma duna feitos d’algas.</a:t>
            </a:r>
          </a:p>
          <a:p>
            <a:pPr algn="ctr"/>
            <a:endParaRPr lang="pt-BR" sz="28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16/01/2007</a:t>
            </a:r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-Portugal</a:t>
            </a:r>
            <a:endParaRPr lang="pt-BR" sz="24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82255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3000">
        <p:wipe/>
      </p:transition>
    </mc:Choice>
    <mc:Fallback>
      <p:transition spd="slow" advTm="13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441435"/>
            <a:ext cx="7683062" cy="4477407"/>
          </a:xfrm>
          <a:prstGeom prst="rect">
            <a:avLst/>
          </a:prstGeom>
          <a:effectLst>
            <a:softEdge rad="647700"/>
          </a:effectLst>
        </p:spPr>
      </p:pic>
    </p:spTree>
    <p:extLst>
      <p:ext uri="{BB962C8B-B14F-4D97-AF65-F5344CB8AC3E}">
        <p14:creationId xmlns:p14="http://schemas.microsoft.com/office/powerpoint/2010/main" val="31241726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flythrough dir="out" hasBounce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12842" y="508000"/>
            <a:ext cx="3774331" cy="4127500"/>
          </a:xfrm>
          <a:prstGeom prst="rect">
            <a:avLst/>
          </a:prstGeom>
          <a:effectLst>
            <a:softEdge rad="5207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4248" y="651641"/>
            <a:ext cx="3762703" cy="3983859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7768902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3000">
        <p15:prstTrans prst="drape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330182" y="1021404"/>
            <a:ext cx="6483634" cy="35855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Texto: Eugénio de Sá</a:t>
            </a:r>
          </a:p>
          <a:p>
            <a:pPr algn="ctr"/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Música: </a:t>
            </a:r>
            <a:r>
              <a:rPr lang="pt-BR" sz="2000" b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Secret</a:t>
            </a:r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Garden-</a:t>
            </a:r>
            <a:r>
              <a:rPr lang="pt-BR" sz="2000" b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Moving</a:t>
            </a:r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Instrumental</a:t>
            </a:r>
          </a:p>
          <a:p>
            <a:pPr algn="ctr"/>
            <a:r>
              <a:rPr lang="pt-BR" sz="2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  <a:hlinkClick r:id="rId3"/>
              </a:rPr>
              <a:t>http://</a:t>
            </a:r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  <a:hlinkClick r:id="rId3"/>
              </a:rPr>
              <a:t>www.sergrasan.com.br/cleoslides</a:t>
            </a:r>
            <a:endParaRPr lang="pt-BR" sz="20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Canal </a:t>
            </a:r>
            <a:r>
              <a:rPr lang="pt-BR" sz="2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no </a:t>
            </a:r>
            <a:r>
              <a:rPr lang="pt-BR" sz="2000" b="1" dirty="0" err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Youtube</a:t>
            </a:r>
            <a:r>
              <a:rPr lang="pt-BR" sz="2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:</a:t>
            </a:r>
          </a:p>
          <a:p>
            <a:pPr algn="ctr"/>
            <a:r>
              <a:rPr lang="pt-BR" sz="2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  <a:hlinkClick r:id="rId4"/>
              </a:rPr>
              <a:t>http://</a:t>
            </a:r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  <a:hlinkClick r:id="rId4"/>
              </a:rPr>
              <a:t>www.youtube.com/c/CleoniceMenegattGoelzer</a:t>
            </a:r>
            <a:endParaRPr lang="pt-BR" sz="20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Criação</a:t>
            </a:r>
            <a:r>
              <a:rPr lang="pt-BR" sz="2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, Formatação e Edição:</a:t>
            </a:r>
          </a:p>
          <a:p>
            <a:pPr algn="ctr"/>
            <a:r>
              <a:rPr lang="pt-BR" sz="2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Cléo Menegatt</a:t>
            </a:r>
          </a:p>
          <a:p>
            <a:pPr algn="ctr"/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  <a:hlinkClick r:id="rId5"/>
              </a:rPr>
              <a:t>cmenegatt2016@gmail.com</a:t>
            </a:r>
            <a:endParaRPr lang="pt-BR" sz="20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endParaRPr lang="pt-BR" sz="20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endParaRPr lang="pt-BR" dirty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938605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13000">
        <p:blinds dir="vert"/>
      </p:transition>
    </mc:Choice>
    <mc:Fallback>
      <p:transition spd="slow" advTm="13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103</TotalTime>
  <Words>153</Words>
  <Application>Microsoft Office PowerPoint</Application>
  <PresentationFormat>Apresentação na tela (16:9)</PresentationFormat>
  <Paragraphs>40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20" baseType="lpstr">
      <vt:lpstr>Arial</vt:lpstr>
      <vt:lpstr>Calibri</vt:lpstr>
      <vt:lpstr>Calibri Light</vt:lpstr>
      <vt:lpstr>Courgette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10</cp:revision>
  <dcterms:created xsi:type="dcterms:W3CDTF">2020-04-20T00:50:20Z</dcterms:created>
  <dcterms:modified xsi:type="dcterms:W3CDTF">2020-05-06T02:31:16Z</dcterms:modified>
</cp:coreProperties>
</file>