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67" r:id="rId2"/>
    <p:sldId id="268" r:id="rId3"/>
    <p:sldId id="263" r:id="rId4"/>
    <p:sldId id="269" r:id="rId5"/>
    <p:sldId id="257" r:id="rId6"/>
    <p:sldId id="264" r:id="rId7"/>
    <p:sldId id="259" r:id="rId8"/>
    <p:sldId id="266" r:id="rId9"/>
    <p:sldId id="260" r:id="rId10"/>
    <p:sldId id="256" r:id="rId11"/>
    <p:sldId id="258" r:id="rId12"/>
    <p:sldId id="265" r:id="rId13"/>
    <p:sldId id="262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89503" autoAdjust="0"/>
  </p:normalViewPr>
  <p:slideViewPr>
    <p:cSldViewPr snapToGrid="0">
      <p:cViewPr varScale="1">
        <p:scale>
          <a:sx n="86" d="100"/>
          <a:sy n="86" d="100"/>
        </p:scale>
        <p:origin x="9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79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C8B9AD-E859-4658-9631-234F27B5CAF7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2E392CB-A12D-4A9E-94C8-0E32ED77D157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03796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9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2E392CB-A12D-4A9E-94C8-0E32ED77D157}" type="slidenum">
              <a:rPr lang="pt-BR" smtClean="0"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80775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274221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702535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239448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852806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8093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72782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02954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30107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001182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42630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761632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92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E55098-C588-4E5F-A2FC-D5AF5C202490}" type="datetimeFigureOut">
              <a:rPr lang="pt-BR" smtClean="0"/>
              <a:t>28/06/2025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8B4BA1-D99B-4C97-84C2-D5EB8998A81A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0564934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jp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2.wdp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3.wdp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microsoft.com/office/2007/relationships/hdphoto" Target="../media/hdphoto4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" name="Imagem 17">
            <a:extLst>
              <a:ext uri="{FF2B5EF4-FFF2-40B4-BE49-F238E27FC236}">
                <a16:creationId xmlns:a16="http://schemas.microsoft.com/office/drawing/2014/main" id="{C7945562-2DA5-E8AE-0EF9-87DB38EB0C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9" name="02-Caravelli - To all the girls I've loved before">
            <a:hlinkClick r:id="" action="ppaction://media"/>
            <a:extLst>
              <a:ext uri="{FF2B5EF4-FFF2-40B4-BE49-F238E27FC236}">
                <a16:creationId xmlns:a16="http://schemas.microsoft.com/office/drawing/2014/main" id="{0E81ECD0-FA12-CF91-1B4A-BBC9D31EDC1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1263805" y="234500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347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1" fill="hold"/>
                                        <p:tgtEl>
                                          <p:spTgt spid="1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12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9A701A2-B716-6A60-0C87-A1E9EE5BFA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9" y="0"/>
            <a:ext cx="785191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17706907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E4DBA49D-4C62-FA60-BB25-21F943A6B456}"/>
              </a:ext>
            </a:extLst>
          </p:cNvPr>
          <p:cNvSpPr/>
          <p:nvPr/>
        </p:nvSpPr>
        <p:spPr>
          <a:xfrm>
            <a:off x="2582536" y="993914"/>
            <a:ext cx="3978926" cy="101962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Condensed" panose="020B0502040204020203" pitchFamily="34" charset="0"/>
              </a:rPr>
              <a:t>O Sopro Do Vento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09B8DAFA-29BB-E126-16A1-EF4B86500797}"/>
              </a:ext>
            </a:extLst>
          </p:cNvPr>
          <p:cNvSpPr/>
          <p:nvPr/>
        </p:nvSpPr>
        <p:spPr>
          <a:xfrm>
            <a:off x="3129189" y="2326190"/>
            <a:ext cx="5026943" cy="136252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hevro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Condensed" panose="020B0502040204020203" pitchFamily="34" charset="0"/>
              </a:rPr>
              <a:t>MARILZA PEREIRA CALSAVARA</a:t>
            </a:r>
          </a:p>
          <a:p>
            <a:pPr algn="ctr"/>
            <a:endParaRPr lang="pt-BR" sz="405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Condensed" panose="020B0502040204020203" pitchFamily="34" charset="0"/>
            </a:endParaRPr>
          </a:p>
          <a:p>
            <a:pPr algn="ctr"/>
            <a:r>
              <a:rPr lang="pt-BR" sz="405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Condensed" panose="020B0502040204020203" pitchFamily="34" charset="0"/>
              </a:rPr>
              <a:t>MDLUZ</a:t>
            </a:r>
          </a:p>
          <a:p>
            <a:pPr algn="ctr"/>
            <a:endParaRPr lang="pt-BR" sz="3300" b="1" dirty="0">
              <a:ln>
                <a:solidFill>
                  <a:schemeClr val="accent2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ahnschrift SemiCondensed" panose="020B0502040204020203" pitchFamily="34" charset="0"/>
            </a:endParaRPr>
          </a:p>
          <a:p>
            <a:r>
              <a:rPr lang="pt-BR" sz="3300" b="1" dirty="0">
                <a:ln>
                  <a:solidFill>
                    <a:schemeClr val="accent2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ahnschrift SemiCondensed" panose="020B0502040204020203" pitchFamily="34" charset="0"/>
              </a:rPr>
              <a:t>18/06/2025</a:t>
            </a:r>
          </a:p>
        </p:txBody>
      </p:sp>
    </p:spTree>
    <p:extLst>
      <p:ext uri="{BB962C8B-B14F-4D97-AF65-F5344CB8AC3E}">
        <p14:creationId xmlns:p14="http://schemas.microsoft.com/office/powerpoint/2010/main" val="12596480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6000">
        <p:pull dir="u"/>
      </p:transition>
    </mc:Choice>
    <mc:Fallback xmlns="">
      <p:transition spd="slow" advTm="6000">
        <p:pull dir="u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1F01AD28-98CD-2B75-50B2-C000477D211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2332" y="0"/>
            <a:ext cx="7573616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00978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6000">
        <p15:prstTrans prst="wind" invX="1"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8FB3BA8-BE0D-B295-6FD7-746B0450F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CaixaDeTexto 6">
            <a:extLst>
              <a:ext uri="{FF2B5EF4-FFF2-40B4-BE49-F238E27FC236}">
                <a16:creationId xmlns:a16="http://schemas.microsoft.com/office/drawing/2014/main" id="{1A3F4C99-3852-58CB-2462-D523289B6D44}"/>
              </a:ext>
            </a:extLst>
          </p:cNvPr>
          <p:cNvSpPr txBox="1"/>
          <p:nvPr/>
        </p:nvSpPr>
        <p:spPr>
          <a:xfrm>
            <a:off x="1041228" y="1808922"/>
            <a:ext cx="7256218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Cabelos soltos, encaracolados e esvoaçados,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Pelo sopro do vento que sopra na tarde serena,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Na mente dos sonhos emaranhados,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fios dourados enrolados.</a:t>
            </a:r>
          </a:p>
        </p:txBody>
      </p:sp>
    </p:spTree>
    <p:extLst>
      <p:ext uri="{BB962C8B-B14F-4D97-AF65-F5344CB8AC3E}">
        <p14:creationId xmlns:p14="http://schemas.microsoft.com/office/powerpoint/2010/main" val="2400670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3000">
        <p:split orient="vert"/>
      </p:transition>
    </mc:Choice>
    <mc:Fallback xmlns="">
      <p:transition spd="slow" advTm="13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F31AF82B-9074-5B0E-2994-326827B8ED9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aturation sat="2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3366" y="0"/>
            <a:ext cx="7951304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982322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ferris dir="l"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8FB3BA8-BE0D-B295-6FD7-746B0450F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EA7C272-5A9E-8618-E4C6-90F20608ADD7}"/>
              </a:ext>
            </a:extLst>
          </p:cNvPr>
          <p:cNvSpPr txBox="1"/>
          <p:nvPr/>
        </p:nvSpPr>
        <p:spPr>
          <a:xfrm>
            <a:off x="722485" y="1789044"/>
            <a:ext cx="7699032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sonhos tentam escapar dessa teia dourada,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tentar soltar-se, e pelo vento se deixar levar,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no espaço outros sonhos encontrar,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talvez nas asas do vento se renove.</a:t>
            </a:r>
          </a:p>
        </p:txBody>
      </p:sp>
    </p:spTree>
    <p:extLst>
      <p:ext uri="{BB962C8B-B14F-4D97-AF65-F5344CB8AC3E}">
        <p14:creationId xmlns:p14="http://schemas.microsoft.com/office/powerpoint/2010/main" val="2273774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4000">
        <p14:switch dir="r"/>
      </p:transition>
    </mc:Choice>
    <mc:Fallback xmlns="">
      <p:transition spd="slow" advTm="14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Imagem 4">
            <a:extLst>
              <a:ext uri="{FF2B5EF4-FFF2-40B4-BE49-F238E27FC236}">
                <a16:creationId xmlns:a16="http://schemas.microsoft.com/office/drawing/2014/main" id="{14DFB6CD-7F79-CE62-6EC8-45F26200D0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0988" y="196453"/>
            <a:ext cx="7554861" cy="475059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735880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8FB3BA8-BE0D-B295-6FD7-746B0450F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BE09A821-C5BC-E989-1D6D-1FD4BD84A7EA}"/>
              </a:ext>
            </a:extLst>
          </p:cNvPr>
          <p:cNvSpPr txBox="1"/>
          <p:nvPr/>
        </p:nvSpPr>
        <p:spPr>
          <a:xfrm>
            <a:off x="879163" y="1838739"/>
            <a:ext cx="7385676" cy="193899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Renovados talvez, possam voltar para o ninho,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cabelos esvoaçados e transformados,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Os sonhos inacabados e os não realizados,</a:t>
            </a:r>
          </a:p>
          <a:p>
            <a:pPr algn="ctr"/>
            <a:r>
              <a:rPr lang="pt-BR" sz="3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Numa nova teia de sonhos dourados.</a:t>
            </a:r>
          </a:p>
        </p:txBody>
      </p:sp>
    </p:spTree>
    <p:extLst>
      <p:ext uri="{BB962C8B-B14F-4D97-AF65-F5344CB8AC3E}">
        <p14:creationId xmlns:p14="http://schemas.microsoft.com/office/powerpoint/2010/main" val="3583993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15000">
        <p14:conveyor dir="l"/>
      </p:transition>
    </mc:Choice>
    <mc:Fallback xmlns="">
      <p:transition spd="slow" advTm="1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11" name="Imagem 10">
            <a:extLst>
              <a:ext uri="{FF2B5EF4-FFF2-40B4-BE49-F238E27FC236}">
                <a16:creationId xmlns:a16="http://schemas.microsoft.com/office/drawing/2014/main" id="{043494A9-3A14-CAF1-08DA-024A8FB3D1C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2758" y="0"/>
            <a:ext cx="7613373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362753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m 11">
            <a:extLst>
              <a:ext uri="{FF2B5EF4-FFF2-40B4-BE49-F238E27FC236}">
                <a16:creationId xmlns:a16="http://schemas.microsoft.com/office/drawing/2014/main" id="{AB1E2362-AB16-D677-454D-14FC6D8873F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D3717EB-82DE-4AA1-4845-0AC188124A4F}"/>
              </a:ext>
            </a:extLst>
          </p:cNvPr>
          <p:cNvSpPr txBox="1"/>
          <p:nvPr/>
        </p:nvSpPr>
        <p:spPr>
          <a:xfrm>
            <a:off x="586249" y="110613"/>
            <a:ext cx="355815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 Pereira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D93A0F3F-044B-6070-07FD-27F68BAD86F2}"/>
              </a:ext>
            </a:extLst>
          </p:cNvPr>
          <p:cNvSpPr txBox="1"/>
          <p:nvPr/>
        </p:nvSpPr>
        <p:spPr>
          <a:xfrm>
            <a:off x="5840362" y="110613"/>
            <a:ext cx="1941557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525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3000">
        <p14:prism dir="u" isContent="1"/>
      </p:transition>
    </mc:Choice>
    <mc:Fallback xmlns="">
      <p:transition spd="slow" advTm="3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6E137968-B723-D117-40B9-6F8E97B623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2F0DA7BB-6D9B-937B-D585-C5C40556903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287" b="7287"/>
          <a:stretch/>
        </p:blipFill>
        <p:spPr>
          <a:xfrm>
            <a:off x="1227803" y="284871"/>
            <a:ext cx="7916198" cy="4858629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1648379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F8FB3BA8-BE0D-B295-6FD7-746B0450F53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12066C9-40D9-8309-8B95-740B5E4462A4}"/>
              </a:ext>
            </a:extLst>
          </p:cNvPr>
          <p:cNvSpPr txBox="1"/>
          <p:nvPr/>
        </p:nvSpPr>
        <p:spPr>
          <a:xfrm>
            <a:off x="1093189" y="1139313"/>
            <a:ext cx="6653553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Marilza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Pereira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Calsavara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-MDLUZ</a:t>
            </a:r>
          </a:p>
          <a:p>
            <a:pPr algn="ctr"/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Música:Caravelli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-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To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all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the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Girls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L’ve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Loved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Before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603787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drape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221</TotalTime>
  <Words>163</Words>
  <Application>Microsoft Office PowerPoint</Application>
  <PresentationFormat>Apresentação na tela (16:9)</PresentationFormat>
  <Paragraphs>29</Paragraphs>
  <Slides>13</Slides>
  <Notes>1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9" baseType="lpstr">
      <vt:lpstr>Arial</vt:lpstr>
      <vt:lpstr>Bahnschrift SemiCondensed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4</cp:revision>
  <dcterms:created xsi:type="dcterms:W3CDTF">2025-06-24T17:59:11Z</dcterms:created>
  <dcterms:modified xsi:type="dcterms:W3CDTF">2025-06-28T22:01:05Z</dcterms:modified>
</cp:coreProperties>
</file>