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6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7" r:id="rId20"/>
    <p:sldId id="273" r:id="rId21"/>
    <p:sldId id="274" r:id="rId22"/>
    <p:sldId id="275" r:id="rId2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FDD75-5333-4D32-A20B-C782544B847C}" type="datetimeFigureOut">
              <a:rPr lang="pt-BR" smtClean="0"/>
              <a:t>11/01/2021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7AA74-38F6-4FA1-A10F-BCE79289E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9067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FDD75-5333-4D32-A20B-C782544B847C}" type="datetimeFigureOut">
              <a:rPr lang="pt-BR" smtClean="0"/>
              <a:t>11/01/2021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7AA74-38F6-4FA1-A10F-BCE79289E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1961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FDD75-5333-4D32-A20B-C782544B847C}" type="datetimeFigureOut">
              <a:rPr lang="pt-BR" smtClean="0"/>
              <a:t>11/01/2021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7AA74-38F6-4FA1-A10F-BCE79289E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5078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FDD75-5333-4D32-A20B-C782544B847C}" type="datetimeFigureOut">
              <a:rPr lang="pt-BR" smtClean="0"/>
              <a:t>11/01/2021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7AA74-38F6-4FA1-A10F-BCE79289E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8238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FDD75-5333-4D32-A20B-C782544B847C}" type="datetimeFigureOut">
              <a:rPr lang="pt-BR" smtClean="0"/>
              <a:t>11/01/2021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7AA74-38F6-4FA1-A10F-BCE79289E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1747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FDD75-5333-4D32-A20B-C782544B847C}" type="datetimeFigureOut">
              <a:rPr lang="pt-BR" smtClean="0"/>
              <a:t>11/01/2021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7AA74-38F6-4FA1-A10F-BCE79289E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4390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FDD75-5333-4D32-A20B-C782544B847C}" type="datetimeFigureOut">
              <a:rPr lang="pt-BR" smtClean="0"/>
              <a:t>11/01/2021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7AA74-38F6-4FA1-A10F-BCE79289E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5129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FDD75-5333-4D32-A20B-C782544B847C}" type="datetimeFigureOut">
              <a:rPr lang="pt-BR" smtClean="0"/>
              <a:t>11/01/2021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7AA74-38F6-4FA1-A10F-BCE79289E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5365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FDD75-5333-4D32-A20B-C782544B847C}" type="datetimeFigureOut">
              <a:rPr lang="pt-BR" smtClean="0"/>
              <a:t>11/01/2021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7AA74-38F6-4FA1-A10F-BCE79289E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0891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FDD75-5333-4D32-A20B-C782544B847C}" type="datetimeFigureOut">
              <a:rPr lang="pt-BR" smtClean="0"/>
              <a:t>11/01/2021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7AA74-38F6-4FA1-A10F-BCE79289E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4800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FDD75-5333-4D32-A20B-C782544B847C}" type="datetimeFigureOut">
              <a:rPr lang="pt-BR" smtClean="0"/>
              <a:t>11/01/2021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7AA74-38F6-4FA1-A10F-BCE79289E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7511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1FDD75-5333-4D32-A20B-C782544B847C}" type="datetimeFigureOut">
              <a:rPr lang="pt-BR" smtClean="0"/>
              <a:t>11/01/2021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57AA74-38F6-4FA1-A10F-BCE79289E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1536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jpg"/><Relationship Id="rId5" Type="http://schemas.microsoft.com/office/2007/relationships/hdphoto" Target="../media/hdphoto1.wdp"/><Relationship Id="rId4" Type="http://schemas.openxmlformats.org/officeDocument/2006/relationships/image" Target="../media/image1.png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5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07/relationships/hdphoto" Target="../media/hdphoto4.wdp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8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7.wdp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microsoft.com/office/2007/relationships/hdphoto" Target="../media/hdphoto9.wdp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1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microsoft.com/office/2007/relationships/hdphoto" Target="../media/hdphoto11.wdp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microsoft.com/office/2007/relationships/hdphoto" Target="../media/hdphoto13.wdp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15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microsoft.com/office/2007/relationships/hdphoto" Target="../media/hdphoto14.wdp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17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microsoft.com/office/2007/relationships/hdphoto" Target="../media/hdphoto16.wdp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8.wdp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microsoft.com/office/2007/relationships/hdphoto" Target="../media/hdphoto19.wdp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2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microsoft.com/office/2007/relationships/hdphoto" Target="../media/hdphoto20.wdp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23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microsoft.com/office/2007/relationships/hdphoto" Target="../media/hdphoto22.wdp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25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microsoft.com/office/2007/relationships/hdphoto" Target="../media/hdphoto24.wdp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27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microsoft.com/office/2007/relationships/hdphoto" Target="../media/hdphoto26.wdp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.br/cleoslides" TargetMode="External"/><Relationship Id="rId3" Type="http://schemas.microsoft.com/office/2007/relationships/hdphoto" Target="../media/hdphoto1.wdp"/><Relationship Id="rId7" Type="http://schemas.microsoft.com/office/2007/relationships/hdphoto" Target="../media/hdphoto29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microsoft.com/office/2007/relationships/hdphoto" Target="../media/hdphoto28.wdp"/><Relationship Id="rId10" Type="http://schemas.openxmlformats.org/officeDocument/2006/relationships/hyperlink" Target="mailto:cmenegatt2016@gmail.com" TargetMode="External"/><Relationship Id="rId4" Type="http://schemas.openxmlformats.org/officeDocument/2006/relationships/image" Target="../media/image35.png"/><Relationship Id="rId9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7CF60B6-8AEE-412A-B572-0DEFDB6C02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382115B-9657-4D1E-9EB1-985A79CF0F2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90384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4875BB4-99C1-4EB1-8496-CA120184E17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4678" y="0"/>
            <a:ext cx="5009322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1CM-17-Amedeo Minghi   Cantare e D'Amore   Legendado HD 2019-[AudioTrimmer.com] (1)">
            <a:hlinkClick r:id="" action="ppaction://media"/>
            <a:extLst>
              <a:ext uri="{FF2B5EF4-FFF2-40B4-BE49-F238E27FC236}">
                <a16:creationId xmlns:a16="http://schemas.microsoft.com/office/drawing/2014/main" id="{0DC899CD-0153-4C4E-B4D9-627BDC8509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14401" y="247567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338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9D5B55E-9568-4029-84D4-A080DB3F31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71DA3F3-AA80-480E-8155-6B8B541188C2}"/>
              </a:ext>
            </a:extLst>
          </p:cNvPr>
          <p:cNvSpPr/>
          <p:nvPr/>
        </p:nvSpPr>
        <p:spPr>
          <a:xfrm>
            <a:off x="2448683" y="112320"/>
            <a:ext cx="376955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pt-BR" sz="5400" b="1" cap="none" spc="0" dirty="0">
                <a:ln w="0">
                  <a:solidFill>
                    <a:srgbClr val="FFCC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Cante e Ame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826CABEB-E0F2-414B-9481-F85A20CAB9F3}"/>
              </a:ext>
            </a:extLst>
          </p:cNvPr>
          <p:cNvSpPr/>
          <p:nvPr/>
        </p:nvSpPr>
        <p:spPr>
          <a:xfrm>
            <a:off x="2747771" y="4244008"/>
            <a:ext cx="3470470" cy="78717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pt-BR" sz="5400" b="1" cap="none" spc="0" dirty="0">
                <a:ln w="0">
                  <a:solidFill>
                    <a:srgbClr val="FFCC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878815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6000">
        <p14:warp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9D5B55E-9568-4029-84D4-A080DB3F31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09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14:prism dir="d" isContent="1" isInverted="1"/>
      </p:transition>
    </mc:Choice>
    <mc:Fallback xmlns=""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7CF60B6-8AEE-412A-B572-0DEFDB6C0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683959F-4977-471D-89F5-DAE0F16E5FB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179" b="9179"/>
          <a:stretch/>
        </p:blipFill>
        <p:spPr>
          <a:xfrm>
            <a:off x="-1" y="0"/>
            <a:ext cx="6003235" cy="514349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0FBAADE-9A65-4B0F-AAC7-71AB2BDE3D2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96140" y="0"/>
            <a:ext cx="5247860" cy="50739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24239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2000">
        <p15:prstTrans prst="curtains"/>
      </p:transition>
    </mc:Choice>
    <mc:Fallback xmlns=""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7CF60B6-8AEE-412A-B572-0DEFDB6C0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4FD0C48-A703-435A-883E-6C4D0B4F1C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48605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wipe/>
      </p:transition>
    </mc:Choice>
    <mc:Fallback xmlns="">
      <p:transition spd="slow" advTm="2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7CF60B6-8AEE-412A-B572-0DEFDB6C0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ACAE3B8-DCF7-456F-952A-F5E06D0259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357191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1A212AE-D918-4285-916B-9471A9B6390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711" y="0"/>
            <a:ext cx="557728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83950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fade/>
      </p:transition>
    </mc:Choice>
    <mc:Fallback xmlns=""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7CF60B6-8AEE-412A-B572-0DEFDB6C0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F07AF7A-F7AC-4AC7-B078-E3203C8B31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7174" y="0"/>
            <a:ext cx="5416826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EF7D96F-737C-4A55-A0F1-227D60C392B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4" y="-1"/>
            <a:ext cx="5198169" cy="514349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91175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14:conveyor dir="r"/>
      </p:transition>
    </mc:Choice>
    <mc:Fallback xmlns=""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7CF60B6-8AEE-412A-B572-0DEFDB6C0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8275B5F-0BFB-46C7-B82D-F5FC4B806EE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207" t="9411" r="6207" b="9411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881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pan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7CF60B6-8AEE-412A-B572-0DEFDB6C0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BE85693-C758-4268-AEAF-F8C4E31537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7053" y="0"/>
            <a:ext cx="5396948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F3C70BF-AC8A-44C5-9F3F-F92A230A06B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08883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66787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circle/>
      </p:transition>
    </mc:Choice>
    <mc:Fallback>
      <p:transition spd="slow" advTm="3000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7CF60B6-8AEE-412A-B572-0DEFDB6C0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E6F3599-767B-429A-AE5B-8DB199E73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548" y="0"/>
            <a:ext cx="5804452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D6C61F9-890A-4393-82EB-FC0A257BBD2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1053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6143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split orient="vert"/>
      </p:transition>
    </mc:Choice>
    <mc:Fallback xmlns="">
      <p:transition spd="slow" advTm="2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9D5B55E-9568-4029-84D4-A080DB3F31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316639B-C863-4DE6-AF2A-3B86346F51CE}"/>
              </a:ext>
            </a:extLst>
          </p:cNvPr>
          <p:cNvSpPr txBox="1"/>
          <p:nvPr/>
        </p:nvSpPr>
        <p:spPr>
          <a:xfrm>
            <a:off x="2089589" y="735495"/>
            <a:ext cx="4964821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"E com o tempo tudo se encaixa...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feito mosaico.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braços no abraço... 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olhares na mesma direção.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risos em gargalhadas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 o amor no coração.“</a:t>
            </a:r>
          </a:p>
          <a:p>
            <a:pPr algn="ctr"/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32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LuAndrade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1648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2000">
        <p14:prism dir="d" isContent="1" isInverted="1"/>
      </p:transition>
    </mc:Choice>
    <mc:Fallback>
      <p:transition spd="slow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7CF60B6-8AEE-412A-B572-0DEFDB6C0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7B3D67D-F2F4-4744-8468-C397BB8C7F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463" y="0"/>
            <a:ext cx="5431537" cy="514349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6341CF27-0027-44D3-B9ED-DF25ECFB53D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11865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04251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prism dir="d" isContent="1" isInverted="1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7CF60B6-8AEE-412A-B572-0DEFDB6C0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E2C3EB1-8D32-4C69-B82A-5618E21790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56591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60C29B27-6AA7-4D8E-9A61-70E6B940974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383" y="0"/>
            <a:ext cx="528761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14195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fade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7CF60B6-8AEE-412A-B572-0DEFDB6C0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A0FA42A-4656-4159-9DEB-40C44F6B44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831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14:flythrough dir="out" hasBounce="1"/>
      </p:transition>
    </mc:Choice>
    <mc:Fallback xmlns=""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7CF60B6-8AEE-412A-B572-0DEFDB6C0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C333DE2-4152-4F59-A298-062EEA4891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088835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210163A-3EE6-4E65-AE3B-0BFD20FB9ED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6565" y="0"/>
            <a:ext cx="531743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6056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circle/>
      </p:transition>
    </mc:Choice>
    <mc:Fallback xmlns="">
      <p:transition spd="slow" advTm="2000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7CF60B6-8AEE-412A-B572-0DEFDB6C0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64AB7CF-3FC8-4861-9798-B7F446E7F1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461" y="0"/>
            <a:ext cx="5953538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EEA0B1E-71E8-47CE-942C-D93ADEA264D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9309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4433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prism dir="u" isContent="1" isInverted="1"/>
      </p:transition>
    </mc:Choice>
    <mc:Fallback>
      <p:transition spd="slow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7CF60B6-8AEE-412A-B572-0DEFDB6C0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56EDD56-28D5-40AE-AA55-6375C8CF4F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9305" y="0"/>
            <a:ext cx="5764696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18ACBC2-5BEB-4330-8676-7ACCACEA16A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91987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1372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fade/>
      </p:transition>
    </mc:Choice>
    <mc:Fallback xmlns="">
      <p:transition spd="slow" advTm="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7CF60B6-8AEE-412A-B572-0DEFDB6C0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81AB610-3618-4EFF-BA1E-B17629BA87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128591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65A13DD-800D-480E-8ACE-A43723682F0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181" y="0"/>
            <a:ext cx="496381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12204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randomBar dir="vert"/>
      </p:transition>
    </mc:Choice>
    <mc:Fallback>
      <p:transition spd="slow" advTm="3000">
        <p:randomBa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9D5B55E-9568-4029-84D4-A080DB3F31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13A478E-45B3-48B7-9917-13F724900AE0}"/>
              </a:ext>
            </a:extLst>
          </p:cNvPr>
          <p:cNvSpPr txBox="1"/>
          <p:nvPr/>
        </p:nvSpPr>
        <p:spPr>
          <a:xfrm>
            <a:off x="2407611" y="894522"/>
            <a:ext cx="396615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"A vida também é feita de 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'pequenos' encontros...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Sejam de olhares,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sejam de almas,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sejam de flores!“</a:t>
            </a:r>
          </a:p>
          <a:p>
            <a:pPr algn="ctr"/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LuAndrade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05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8000">
        <p14:prism dir="d" isContent="1" isInverted="1"/>
      </p:transition>
    </mc:Choice>
    <mc:Fallback>
      <p:transition spd="slow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7CF60B6-8AEE-412A-B572-0DEFDB6C0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C34B04C-3C6A-4C31-8815-2048A86C34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976037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91C29CB-1265-41E0-B21D-201BE3B0F6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6687" y="0"/>
            <a:ext cx="533731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68066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prism dir="u" isContent="1" isInverted="1"/>
      </p:transition>
    </mc:Choice>
    <mc:Fallback>
      <p:transition spd="slow" advTm="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7CF60B6-8AEE-412A-B572-0DEFDB6C0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ABEDBEF-32B4-4A80-9240-461A4950ED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8" y="0"/>
            <a:ext cx="5565914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E02804D-44A7-442B-B923-4C812EC34D2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4009" y="0"/>
            <a:ext cx="489005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03491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prism dir="u" isContent="1"/>
      </p:transition>
    </mc:Choice>
    <mc:Fallback>
      <p:transition spd="slow" advTm="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7CF60B6-8AEE-412A-B572-0DEFDB6C0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Vaso de flores em cima da mesa&#10;&#10;Descrição gerada automaticamente">
            <a:extLst>
              <a:ext uri="{FF2B5EF4-FFF2-40B4-BE49-F238E27FC236}">
                <a16:creationId xmlns:a16="http://schemas.microsoft.com/office/drawing/2014/main" id="{2EC41ACE-655B-4488-A1BC-EFF42C0A73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8294"/>
            <a:ext cx="3588026" cy="435830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 descr="Rosto de mulher sorrindo&#10;&#10;Descrição gerada automaticamente">
            <a:extLst>
              <a:ext uri="{FF2B5EF4-FFF2-40B4-BE49-F238E27FC236}">
                <a16:creationId xmlns:a16="http://schemas.microsoft.com/office/drawing/2014/main" id="{910A7233-DAE9-4C6E-97D8-3095FD8379B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74" y="745434"/>
            <a:ext cx="2305878" cy="326272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B4FB75B-B71B-4B46-855F-55637C76EF59}"/>
              </a:ext>
            </a:extLst>
          </p:cNvPr>
          <p:cNvSpPr txBox="1"/>
          <p:nvPr/>
        </p:nvSpPr>
        <p:spPr>
          <a:xfrm>
            <a:off x="2946952" y="218661"/>
            <a:ext cx="6072496" cy="51398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LuAndrade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Amedeo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Minghi-Cantare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D’Amore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8"/>
              </a:rPr>
              <a:t>http://www.sergrasan.com.br/cleoslides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9"/>
              </a:rPr>
              <a:t>http://www.youtube.com/c/CleoniceMenegattGoelzer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10"/>
              </a:rPr>
              <a:t>cmenegatt2016@gmail.com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9387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8000">
        <p15:prstTrans prst="prestige"/>
      </p:transition>
    </mc:Choice>
    <mc:Fallback>
      <p:transition spd="slow" advTm="18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225</TotalTime>
  <Words>121</Words>
  <Application>Microsoft Office PowerPoint</Application>
  <PresentationFormat>Apresentação na tela (16:9)</PresentationFormat>
  <Paragraphs>28</Paragraphs>
  <Slides>22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22</cp:revision>
  <dcterms:created xsi:type="dcterms:W3CDTF">2021-01-06T14:07:37Z</dcterms:created>
  <dcterms:modified xsi:type="dcterms:W3CDTF">2021-01-12T01:46:21Z</dcterms:modified>
</cp:coreProperties>
</file>