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57" r:id="rId4"/>
    <p:sldId id="259" r:id="rId5"/>
    <p:sldId id="260" r:id="rId6"/>
    <p:sldId id="265" r:id="rId7"/>
    <p:sldId id="261" r:id="rId8"/>
    <p:sldId id="268" r:id="rId9"/>
    <p:sldId id="262" r:id="rId10"/>
    <p:sldId id="269" r:id="rId11"/>
    <p:sldId id="263" r:id="rId12"/>
    <p:sldId id="266" r:id="rId13"/>
    <p:sldId id="258" r:id="rId14"/>
    <p:sldId id="264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D9828-2AF6-4D9B-8D97-B935D3B4A671}" type="datetimeFigureOut">
              <a:rPr lang="pt-BR" smtClean="0"/>
              <a:t>23/09/2019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E790-D646-470F-9698-2461DC9C57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4601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D9828-2AF6-4D9B-8D97-B935D3B4A671}" type="datetimeFigureOut">
              <a:rPr lang="pt-BR" smtClean="0"/>
              <a:t>23/09/2019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E790-D646-470F-9698-2461DC9C57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6904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D9828-2AF6-4D9B-8D97-B935D3B4A671}" type="datetimeFigureOut">
              <a:rPr lang="pt-BR" smtClean="0"/>
              <a:t>23/09/2019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E790-D646-470F-9698-2461DC9C57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8220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D9828-2AF6-4D9B-8D97-B935D3B4A671}" type="datetimeFigureOut">
              <a:rPr lang="pt-BR" smtClean="0"/>
              <a:t>23/09/2019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E790-D646-470F-9698-2461DC9C57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8131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D9828-2AF6-4D9B-8D97-B935D3B4A671}" type="datetimeFigureOut">
              <a:rPr lang="pt-BR" smtClean="0"/>
              <a:t>23/09/2019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E790-D646-470F-9698-2461DC9C57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1657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D9828-2AF6-4D9B-8D97-B935D3B4A671}" type="datetimeFigureOut">
              <a:rPr lang="pt-BR" smtClean="0"/>
              <a:t>23/09/2019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E790-D646-470F-9698-2461DC9C57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0350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D9828-2AF6-4D9B-8D97-B935D3B4A671}" type="datetimeFigureOut">
              <a:rPr lang="pt-BR" smtClean="0"/>
              <a:t>23/09/2019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E790-D646-470F-9698-2461DC9C57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6358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D9828-2AF6-4D9B-8D97-B935D3B4A671}" type="datetimeFigureOut">
              <a:rPr lang="pt-BR" smtClean="0"/>
              <a:t>23/09/2019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E790-D646-470F-9698-2461DC9C57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4238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D9828-2AF6-4D9B-8D97-B935D3B4A671}" type="datetimeFigureOut">
              <a:rPr lang="pt-BR" smtClean="0"/>
              <a:t>23/09/2019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E790-D646-470F-9698-2461DC9C57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7628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D9828-2AF6-4D9B-8D97-B935D3B4A671}" type="datetimeFigureOut">
              <a:rPr lang="pt-BR" smtClean="0"/>
              <a:t>23/09/2019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E790-D646-470F-9698-2461DC9C57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3052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D9828-2AF6-4D9B-8D97-B935D3B4A671}" type="datetimeFigureOut">
              <a:rPr lang="pt-BR" smtClean="0"/>
              <a:t>23/09/2019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E790-D646-470F-9698-2461DC9C57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6549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  <a:alpha val="8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6D9828-2AF6-4D9B-8D97-B935D3B4A671}" type="datetimeFigureOut">
              <a:rPr lang="pt-BR" smtClean="0"/>
              <a:t>23/09/2019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8AE790-D646-470F-9698-2461DC9C57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9424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/>
        </p:spPr>
      </p:pic>
      <p:pic>
        <p:nvPicPr>
          <p:cNvPr id="4" name="2-You Belong To My Heart Giovanni Marradi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10638" y="23836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234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808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2000">
        <p14:flythrough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9990" y="0"/>
            <a:ext cx="3659322" cy="5143500"/>
          </a:xfrm>
          <a:prstGeom prst="rect">
            <a:avLst/>
          </a:prstGeom>
          <a:effectLst>
            <a:softEdge rad="850900"/>
          </a:effectLst>
        </p:spPr>
      </p:pic>
      <p:sp>
        <p:nvSpPr>
          <p:cNvPr id="3" name="Retângulo 2"/>
          <p:cNvSpPr/>
          <p:nvPr/>
        </p:nvSpPr>
        <p:spPr>
          <a:xfrm>
            <a:off x="1671144" y="714703"/>
            <a:ext cx="3979519" cy="126767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Intrusa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475449" y="2571750"/>
            <a:ext cx="4575156" cy="142276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Ary Franco</a:t>
            </a:r>
          </a:p>
          <a:p>
            <a:pPr algn="ctr"/>
            <a:r>
              <a:rPr lang="pt-B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“O Poeta Descalço”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30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094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3000">
        <p15:prstTrans prst="pageCurlSing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02856" y="1342418"/>
            <a:ext cx="610776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Ela entrou sem ser convidada.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Instalou-se em mim sem requinte.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me lembro de ter sido chamada.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Atrevida  atitude; verdadeiro acinte.</a:t>
            </a:r>
            <a:endParaRPr lang="pt-BR" sz="32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5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39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30535" y="1439694"/>
            <a:ext cx="584147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denodo tentei expulsá-la.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Fugi do quarto e corri para a sala.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Dancei, cantei, mas afinal chorei.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Tentou abraçar-me e a empurrei.</a:t>
            </a:r>
            <a:endParaRPr lang="pt-BR" sz="32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958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84" t="6705" r="584" b="6705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5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87166" y="1540698"/>
            <a:ext cx="684552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Senhora de mim, dominou-me.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intimidade, pelo nome tratou-me.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Acostume-se comigo, pois vim para ficar!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não quero! Aqui não é teu lugar!</a:t>
            </a:r>
            <a:endParaRPr lang="pt-BR" sz="32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994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84" t="9866" r="584" b="9866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572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73014" y="1692613"/>
            <a:ext cx="681981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Prefiro viver meus dias sem te conhecer.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Sinto que contigo só terei muito a sofrer.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Afinal quem és tu que trazes tanta maldade?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Tua eterna companheira. Chamo-me  Saudade!</a:t>
            </a:r>
            <a:endParaRPr lang="pt-BR" sz="28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48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09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93779" y="4503906"/>
            <a:ext cx="18325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Ary Franco</a:t>
            </a:r>
            <a:endParaRPr lang="pt-BR" sz="28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817140" y="4503906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499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67331" y="1118681"/>
            <a:ext cx="5799088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Ary Franco “O Poeta Descalço”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</a:t>
            </a:r>
            <a:r>
              <a:rPr lang="pt-BR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Belong</a:t>
            </a:r>
            <a:r>
              <a:rPr lang="pt-BR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</a:t>
            </a:r>
            <a:r>
              <a:rPr lang="pt-BR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My</a:t>
            </a:r>
            <a:r>
              <a:rPr lang="pt-BR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Heart-Giovanni  </a:t>
            </a:r>
            <a:r>
              <a:rPr lang="pt-BR" sz="20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Marradi</a:t>
            </a:r>
            <a:endParaRPr lang="pt-BR" sz="20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99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indow dir="vert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174</TotalTime>
  <Words>173</Words>
  <Application>Microsoft Office PowerPoint</Application>
  <PresentationFormat>Apresentação na tela (16:9)</PresentationFormat>
  <Paragraphs>30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2019-09-09T14:10:38Z</dcterms:created>
  <dcterms:modified xsi:type="dcterms:W3CDTF">2019-09-24T00:47:47Z</dcterms:modified>
</cp:coreProperties>
</file>