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7" r:id="rId4"/>
    <p:sldId id="264" r:id="rId5"/>
    <p:sldId id="260" r:id="rId6"/>
    <p:sldId id="265" r:id="rId7"/>
    <p:sldId id="261" r:id="rId8"/>
    <p:sldId id="266" r:id="rId9"/>
    <p:sldId id="262" r:id="rId10"/>
    <p:sldId id="267" r:id="rId11"/>
    <p:sldId id="263" r:id="rId12"/>
    <p:sldId id="258" r:id="rId13"/>
    <p:sldId id="259" r:id="rId14"/>
    <p:sldId id="268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2976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66525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1279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5712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39317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3792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633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76665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9691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94779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2299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53DB4F-FC27-4299-9220-CC365DB837B4}" type="datetimeFigureOut">
              <a:rPr lang="pt-BR" smtClean="0"/>
              <a:t>09/11/2022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85DAD5-D7F1-4796-8640-B1C1DCB4609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8733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2.jpg"/><Relationship Id="rId7" Type="http://schemas.microsoft.com/office/2007/relationships/hdphoto" Target="../media/hdphoto1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jpg"/><Relationship Id="rId4" Type="http://schemas.openxmlformats.org/officeDocument/2006/relationships/image" Target="../media/image10.png"/><Relationship Id="rId9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A7255F97-21DD-4A12-9BA2-BA18570A2B7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2D0A3506-6F1C-473B-ACC6-9475143FBB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0" name="1-Baden Powell   Viagem">
            <a:hlinkClick r:id="" action="ppaction://media"/>
            <a:extLst>
              <a:ext uri="{FF2B5EF4-FFF2-40B4-BE49-F238E27FC236}">
                <a16:creationId xmlns:a16="http://schemas.microsoft.com/office/drawing/2014/main" id="{DE3E6BD0-B1F0-413E-BD60-CBE8A7CB4F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05678" y="2539446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16724"/>
      </p:ext>
    </p:extLst>
  </p:cSld>
  <p:clrMapOvr>
    <a:masterClrMapping/>
  </p:clrMapOvr>
  <p:transition spd="med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4252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">
        <p15:prstTrans prst="pageCurlSingle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B09119E2-6ABC-4F6E-A0BA-E8FAF7F02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8" y="0"/>
            <a:ext cx="9183756" cy="51434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CDED684-9360-40E8-86B0-6FC8B2679C9A}"/>
              </a:ext>
            </a:extLst>
          </p:cNvPr>
          <p:cNvSpPr/>
          <p:nvPr/>
        </p:nvSpPr>
        <p:spPr>
          <a:xfrm>
            <a:off x="2236164" y="1630017"/>
            <a:ext cx="5049363" cy="850660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Assim Entendo o Amor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E93DB80-29AC-41E1-9634-D8EF8BCCB5BD}"/>
              </a:ext>
            </a:extLst>
          </p:cNvPr>
          <p:cNvSpPr/>
          <p:nvPr/>
        </p:nvSpPr>
        <p:spPr>
          <a:xfrm>
            <a:off x="3193373" y="3050016"/>
            <a:ext cx="3134945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Eugénio de Sá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58718334-4FE9-4A30-B758-59593C1B1059}"/>
              </a:ext>
            </a:extLst>
          </p:cNvPr>
          <p:cNvSpPr/>
          <p:nvPr/>
        </p:nvSpPr>
        <p:spPr>
          <a:xfrm>
            <a:off x="1201192" y="3825867"/>
            <a:ext cx="1631462" cy="878422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Maio de 2022</a:t>
            </a:r>
          </a:p>
          <a:p>
            <a:pPr algn="ctr"/>
            <a:endParaRPr lang="pt-BR" sz="4050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0452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8000">
        <p15:prstTrans prst="curtains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A7255F97-21DD-4A12-9BA2-BA18570A2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693DA9B3-A7BF-4162-8497-D14612F506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619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fallOver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B09119E2-6ABC-4F6E-A0BA-E8FAF7F02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8" y="0"/>
            <a:ext cx="9183756" cy="51434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F9C47BD-2E50-4779-ACF7-E2BF9F71A3F5}"/>
              </a:ext>
            </a:extLst>
          </p:cNvPr>
          <p:cNvSpPr txBox="1"/>
          <p:nvPr/>
        </p:nvSpPr>
        <p:spPr>
          <a:xfrm>
            <a:off x="2219436" y="954157"/>
            <a:ext cx="4804520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Cativo nunca serei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pois defendo a liberdade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amar é sentimento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em si é como voar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Deixando que o coração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 renda à felicidade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São cadeias invisíveis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que nos permitem sonhar. </a:t>
            </a:r>
          </a:p>
        </p:txBody>
      </p:sp>
    </p:spTree>
    <p:extLst>
      <p:ext uri="{BB962C8B-B14F-4D97-AF65-F5344CB8AC3E}">
        <p14:creationId xmlns:p14="http://schemas.microsoft.com/office/powerpoint/2010/main" val="2860019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2000">
        <p:split orient="vert"/>
      </p:transition>
    </mc:Choice>
    <mc:Fallback xmlns="">
      <p:transition spd="slow" advTm="12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A7255F97-21DD-4A12-9BA2-BA18570A2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132F92C3-7E9D-4890-8795-F7F591B27F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018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conveyor dir="l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B09119E2-6ABC-4F6E-A0BA-E8FAF7F02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8" y="0"/>
            <a:ext cx="9183756" cy="51434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51BD1ED-8BF8-4773-A2B9-7D5318D94939}"/>
              </a:ext>
            </a:extLst>
          </p:cNvPr>
          <p:cNvSpPr txBox="1"/>
          <p:nvPr/>
        </p:nvSpPr>
        <p:spPr>
          <a:xfrm>
            <a:off x="2161415" y="1033670"/>
            <a:ext cx="5152373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Assim entendo o amor,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liberto de obrigações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condicionem a vida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qualquer dos seres amantes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Mas franqueado e leal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ligando dois corações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batem em sintonia,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estejam a par ou distantes.</a:t>
            </a:r>
          </a:p>
        </p:txBody>
      </p:sp>
    </p:spTree>
    <p:extLst>
      <p:ext uri="{BB962C8B-B14F-4D97-AF65-F5344CB8AC3E}">
        <p14:creationId xmlns:p14="http://schemas.microsoft.com/office/powerpoint/2010/main" val="2274205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split orient="vert"/>
      </p:transition>
    </mc:Choice>
    <mc:Fallback xmlns="">
      <p:transition spd="slow" advTm="13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A7255F97-21DD-4A12-9BA2-BA18570A2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BCA81B4-D247-4C9B-A0A7-E5AAF828D5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8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B09119E2-6ABC-4F6E-A0BA-E8FAF7F02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8" y="0"/>
            <a:ext cx="9183756" cy="51434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43D65E5-EBCA-412D-8512-3B7CCFB3B6FB}"/>
              </a:ext>
            </a:extLst>
          </p:cNvPr>
          <p:cNvSpPr txBox="1"/>
          <p:nvPr/>
        </p:nvSpPr>
        <p:spPr>
          <a:xfrm>
            <a:off x="2298904" y="1321904"/>
            <a:ext cx="4900702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Talvez por assim ser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eu ame demais o mar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Nele não há indicadores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nem há outras restrições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Só velas soltas aos ventos;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como é lindo navegar!</a:t>
            </a: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3238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1000">
        <p:split orient="vert"/>
      </p:transition>
    </mc:Choice>
    <mc:Fallback xmlns="">
      <p:transition spd="slow" advTm="11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A7255F97-21DD-4A12-9BA2-BA18570A2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1223E74D-0A4E-4AAB-8A5B-608E6D5885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6293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B09119E2-6ABC-4F6E-A0BA-E8FAF7F02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8" y="0"/>
            <a:ext cx="9183756" cy="514349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93D9A86-38FE-4515-B5DA-6B842BACD411}"/>
              </a:ext>
            </a:extLst>
          </p:cNvPr>
          <p:cNvSpPr txBox="1"/>
          <p:nvPr/>
        </p:nvSpPr>
        <p:spPr>
          <a:xfrm>
            <a:off x="1671206" y="667381"/>
            <a:ext cx="5801589" cy="38318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nas noites de luar,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sem ouvir raios nem trovões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Escuta-se o casco ligeiro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sobre as águas a sulcar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 E essa paz traz-me a saudade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todas as emoções... </a:t>
            </a:r>
          </a:p>
          <a:p>
            <a:pPr algn="ctr"/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... Então beijo o seu retrato 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já tão gasto de o beijar!</a:t>
            </a:r>
          </a:p>
        </p:txBody>
      </p:sp>
    </p:spTree>
    <p:extLst>
      <p:ext uri="{BB962C8B-B14F-4D97-AF65-F5344CB8AC3E}">
        <p14:creationId xmlns:p14="http://schemas.microsoft.com/office/powerpoint/2010/main" val="3905994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:split orient="vert"/>
      </p:transition>
    </mc:Choice>
    <mc:Fallback xmlns="">
      <p:transition spd="slow" advTm="1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9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A7255F97-21DD-4A12-9BA2-BA18570A2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D8803FD2-0F17-4CFF-9EBF-4025DCA93A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48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97916945-7BA3-4C11-8E27-BF1C68A4CAB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378" y="428625"/>
            <a:ext cx="4286250" cy="428625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8DE654AA-0E44-41D9-A95C-4E5BA2EC20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7360" y="430540"/>
            <a:ext cx="4288908" cy="4284335"/>
          </a:xfrm>
          <a:prstGeom prst="rect">
            <a:avLst/>
          </a:prstGeom>
        </p:spPr>
      </p:pic>
      <p:pic>
        <p:nvPicPr>
          <p:cNvPr id="7" name="Imagem 6" descr="Homem de barba e bigode&#10;&#10;Descrição gerada automaticamente">
            <a:extLst>
              <a:ext uri="{FF2B5EF4-FFF2-40B4-BE49-F238E27FC236}">
                <a16:creationId xmlns:a16="http://schemas.microsoft.com/office/drawing/2014/main" id="{9186CF22-228E-46FF-B553-F43A88A2336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57" y="874643"/>
            <a:ext cx="3379304" cy="3419061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9" name="Imagem 8" descr="Mulher sorrindo pousando para foto&#10;&#10;Descrição gerada automaticamente">
            <a:extLst>
              <a:ext uri="{FF2B5EF4-FFF2-40B4-BE49-F238E27FC236}">
                <a16:creationId xmlns:a16="http://schemas.microsoft.com/office/drawing/2014/main" id="{BDEE6424-673B-4CD4-A32E-4E1FF16805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8165" y="785192"/>
            <a:ext cx="3578087" cy="341906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FB05174F-6534-4EB1-9179-266AE70E8DBA}"/>
              </a:ext>
            </a:extLst>
          </p:cNvPr>
          <p:cNvSpPr txBox="1"/>
          <p:nvPr/>
        </p:nvSpPr>
        <p:spPr>
          <a:xfrm>
            <a:off x="1053547" y="4488464"/>
            <a:ext cx="251863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Eugénio de Sá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66F12C45-F971-4A73-9AF3-E3A144B8023D}"/>
              </a:ext>
            </a:extLst>
          </p:cNvPr>
          <p:cNvSpPr txBox="1"/>
          <p:nvPr/>
        </p:nvSpPr>
        <p:spPr>
          <a:xfrm>
            <a:off x="5406538" y="4535309"/>
            <a:ext cx="2598788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33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33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29ED4A67-EB66-494C-B135-D7C95FA2648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57" y="991448"/>
            <a:ext cx="3646246" cy="3419061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532591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3000">
        <p15:prstTrans prst="fracture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CE7AA25-3FDE-4774-8B84-6A999C55FB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 descr="Vaso de flores em cima de uma flor cor de rosa&#10;&#10;Descrição gerada automaticamente com confiança média">
            <a:extLst>
              <a:ext uri="{FF2B5EF4-FFF2-40B4-BE49-F238E27FC236}">
                <a16:creationId xmlns:a16="http://schemas.microsoft.com/office/drawing/2014/main" id="{A7255F97-21DD-4A12-9BA2-BA18570A2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499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EB296AB-DC21-4D0E-A65D-61ED5476FCDA}"/>
              </a:ext>
            </a:extLst>
          </p:cNvPr>
          <p:cNvSpPr txBox="1"/>
          <p:nvPr/>
        </p:nvSpPr>
        <p:spPr>
          <a:xfrm>
            <a:off x="950430" y="1082880"/>
            <a:ext cx="7061550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Eugénio de Sá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Baden Powell-Viagem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258896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9000">
        <p14:window dir="vert"/>
      </p:transition>
    </mc:Choice>
    <mc:Fallback xmlns="">
      <p:transition spd="slow" advTm="9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150</TotalTime>
  <Words>216</Words>
  <Application>Microsoft Office PowerPoint</Application>
  <PresentationFormat>Apresentação na tela (16:9)</PresentationFormat>
  <Paragraphs>48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2022-10-28T00:53:27Z</dcterms:created>
  <dcterms:modified xsi:type="dcterms:W3CDTF">2022-11-10T01:51:33Z</dcterms:modified>
</cp:coreProperties>
</file>