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4" r:id="rId5"/>
    <p:sldId id="261" r:id="rId6"/>
    <p:sldId id="263" r:id="rId7"/>
    <p:sldId id="265" r:id="rId8"/>
    <p:sldId id="267" r:id="rId9"/>
    <p:sldId id="266" r:id="rId10"/>
    <p:sldId id="260" r:id="rId11"/>
    <p:sldId id="262" r:id="rId12"/>
    <p:sldId id="268" r:id="rId13"/>
    <p:sldId id="258" r:id="rId14"/>
    <p:sldId id="273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FC8-DB06-433E-8AEE-972F95E6ED65}" type="datetimeFigureOut">
              <a:rPr lang="pt-BR" smtClean="0"/>
              <a:t>18/12/2019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FF407-11D7-4519-ADC7-4004BFE556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0610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FC8-DB06-433E-8AEE-972F95E6ED65}" type="datetimeFigureOut">
              <a:rPr lang="pt-BR" smtClean="0"/>
              <a:t>18/12/2019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FF407-11D7-4519-ADC7-4004BFE556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93238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FC8-DB06-433E-8AEE-972F95E6ED65}" type="datetimeFigureOut">
              <a:rPr lang="pt-BR" smtClean="0"/>
              <a:t>18/12/2019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FF407-11D7-4519-ADC7-4004BFE556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58578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FC8-DB06-433E-8AEE-972F95E6ED65}" type="datetimeFigureOut">
              <a:rPr lang="pt-BR" smtClean="0"/>
              <a:t>18/12/2019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FF407-11D7-4519-ADC7-4004BFE556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5611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FC8-DB06-433E-8AEE-972F95E6ED65}" type="datetimeFigureOut">
              <a:rPr lang="pt-BR" smtClean="0"/>
              <a:t>18/12/2019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FF407-11D7-4519-ADC7-4004BFE556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85783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FC8-DB06-433E-8AEE-972F95E6ED65}" type="datetimeFigureOut">
              <a:rPr lang="pt-BR" smtClean="0"/>
              <a:t>18/12/2019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FF407-11D7-4519-ADC7-4004BFE556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71186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FC8-DB06-433E-8AEE-972F95E6ED65}" type="datetimeFigureOut">
              <a:rPr lang="pt-BR" smtClean="0"/>
              <a:t>18/12/2019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FF407-11D7-4519-ADC7-4004BFE556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10628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FC8-DB06-433E-8AEE-972F95E6ED65}" type="datetimeFigureOut">
              <a:rPr lang="pt-BR" smtClean="0"/>
              <a:t>18/12/2019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FF407-11D7-4519-ADC7-4004BFE556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35391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FC8-DB06-433E-8AEE-972F95E6ED65}" type="datetimeFigureOut">
              <a:rPr lang="pt-BR" smtClean="0"/>
              <a:t>18/12/2019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FF407-11D7-4519-ADC7-4004BFE556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1769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FC8-DB06-433E-8AEE-972F95E6ED65}" type="datetimeFigureOut">
              <a:rPr lang="pt-BR" smtClean="0"/>
              <a:t>18/12/2019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FF407-11D7-4519-ADC7-4004BFE556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34096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FC8-DB06-433E-8AEE-972F95E6ED65}" type="datetimeFigureOut">
              <a:rPr lang="pt-BR" smtClean="0"/>
              <a:t>18/12/2019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FF407-11D7-4519-ADC7-4004BFE556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4323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>
            <a:alpha val="6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396FC8-DB06-433E-8AEE-972F95E6ED65}" type="datetimeFigureOut">
              <a:rPr lang="pt-BR" smtClean="0"/>
              <a:t>18/12/2019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0FF407-11D7-4519-ADC7-4004BFE556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6763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6.png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9.png"/><Relationship Id="rId4" Type="http://schemas.microsoft.com/office/2007/relationships/hdphoto" Target="../media/hdphoto5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5" Type="http://schemas.openxmlformats.org/officeDocument/2006/relationships/image" Target="../media/image11.png"/><Relationship Id="rId4" Type="http://schemas.microsoft.com/office/2007/relationships/hdphoto" Target="../media/hdphoto7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9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1.wdp"/><Relationship Id="rId5" Type="http://schemas.openxmlformats.org/officeDocument/2006/relationships/image" Target="../media/image14.png"/><Relationship Id="rId4" Type="http://schemas.microsoft.com/office/2007/relationships/hdphoto" Target="../media/hdphoto10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3.wdp"/><Relationship Id="rId5" Type="http://schemas.openxmlformats.org/officeDocument/2006/relationships/image" Target="../media/image16.png"/><Relationship Id="rId4" Type="http://schemas.microsoft.com/office/2007/relationships/hdphoto" Target="../media/hdphoto12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4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5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7.wdp"/><Relationship Id="rId5" Type="http://schemas.openxmlformats.org/officeDocument/2006/relationships/image" Target="../media/image21.png"/><Relationship Id="rId4" Type="http://schemas.microsoft.com/office/2007/relationships/hdphoto" Target="../media/hdphoto16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O ESPAÇO E A COR - versão curta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81455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636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704288" y="1458332"/>
            <a:ext cx="405670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Espaço e a Cor</a:t>
            </a:r>
            <a:endParaRPr lang="pt-BR" sz="5400" b="1" cap="none" spc="0" dirty="0"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231716" y="2500007"/>
            <a:ext cx="3001850" cy="118930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Paulo R.S. Franco</a:t>
            </a:r>
          </a:p>
          <a:p>
            <a:pPr algn="ctr"/>
            <a:r>
              <a:rPr lang="pt-BR" sz="5400" b="1" dirty="0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Letra, Música &amp; Interpretação</a:t>
            </a:r>
            <a:endParaRPr lang="pt-BR" sz="5400" b="1" cap="none" spc="0" dirty="0"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51356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09" y="136187"/>
            <a:ext cx="8745165" cy="487355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636882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2000">
        <p15:prstTrans prst="peelOff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6315" y="0"/>
            <a:ext cx="5797685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3308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31815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">
        <p:split orient="vert"/>
      </p:transition>
    </mc:Choice>
    <mc:Fallback xmlns=""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40" y="0"/>
            <a:ext cx="851170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63291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">
        <p:circle/>
      </p:transition>
    </mc:Choice>
    <mc:Fallback xmlns=""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8" y="-77821"/>
            <a:ext cx="5496127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03516" y="0"/>
            <a:ext cx="534048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18148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">
        <p:pull/>
      </p:transition>
    </mc:Choice>
    <mc:Fallback xmlns="">
      <p:transition spd="slow" advTm="2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291847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03515" y="0"/>
            <a:ext cx="534048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89881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:push dir="r"/>
      </p:transition>
    </mc:Choice>
    <mc:Fallback xmlns="">
      <p:transition spd="slow" advTm="2000">
        <p:push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48" y="0"/>
            <a:ext cx="8713076" cy="5143500"/>
          </a:xfrm>
          <a:prstGeom prst="rect">
            <a:avLst/>
          </a:prstGeom>
          <a:effectLst>
            <a:softEdge rad="914400"/>
          </a:effectLst>
        </p:spPr>
      </p:pic>
    </p:spTree>
    <p:extLst>
      <p:ext uri="{BB962C8B-B14F-4D97-AF65-F5344CB8AC3E}">
        <p14:creationId xmlns:p14="http://schemas.microsoft.com/office/powerpoint/2010/main" val="1492653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:circle/>
      </p:transition>
    </mc:Choice>
    <mc:Fallback xmlns=""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56826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2851" y="0"/>
            <a:ext cx="603114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16969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">
        <p:push dir="d"/>
      </p:transition>
    </mc:Choice>
    <mc:Fallback xmlns="">
      <p:transition spd="slow" advTm="2000">
        <p:push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223753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968885" y="0"/>
            <a:ext cx="517511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28724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:push dir="u"/>
      </p:transition>
    </mc:Choice>
    <mc:Fallback xmlns="">
      <p:transition spd="slow" advTm="2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18" y="0"/>
            <a:ext cx="861870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4262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">
        <p:fade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97" y="0"/>
            <a:ext cx="880766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02134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">
        <p:fade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4986" y="1313233"/>
            <a:ext cx="3069168" cy="283804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387" y="1313233"/>
            <a:ext cx="3058133" cy="256566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/>
          <p:cNvSpPr txBox="1"/>
          <p:nvPr/>
        </p:nvSpPr>
        <p:spPr>
          <a:xfrm>
            <a:off x="1019580" y="4494179"/>
            <a:ext cx="2723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Paulo R. S. Franco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943600" y="4580333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4938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">
        <p:fade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94114" y="1439694"/>
            <a:ext cx="4602543" cy="25160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Letra, Música &amp; Interpretação: Paulo </a:t>
            </a:r>
            <a:r>
              <a:rPr lang="pt-BR" sz="1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R.S.Franco</a:t>
            </a:r>
            <a:endParaRPr lang="pt-BR" sz="18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1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1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60897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indow dir="vert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132</TotalTime>
  <Words>55</Words>
  <Application>Microsoft Office PowerPoint</Application>
  <PresentationFormat>Apresentação na tela (16:9)</PresentationFormat>
  <Paragraphs>13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13</cp:revision>
  <dcterms:created xsi:type="dcterms:W3CDTF">2019-11-10T02:24:02Z</dcterms:created>
  <dcterms:modified xsi:type="dcterms:W3CDTF">2019-12-18T12:54:52Z</dcterms:modified>
</cp:coreProperties>
</file>