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63" r:id="rId4"/>
    <p:sldId id="258" r:id="rId5"/>
    <p:sldId id="264" r:id="rId6"/>
    <p:sldId id="261" r:id="rId7"/>
    <p:sldId id="265" r:id="rId8"/>
    <p:sldId id="262" r:id="rId9"/>
    <p:sldId id="266" r:id="rId10"/>
    <p:sldId id="259" r:id="rId11"/>
    <p:sldId id="260" r:id="rId12"/>
    <p:sldId id="267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8" autoAdjust="0"/>
    <p:restoredTop sz="94291" autoAdjust="0"/>
  </p:normalViewPr>
  <p:slideViewPr>
    <p:cSldViewPr snapToGrid="0">
      <p:cViewPr varScale="1">
        <p:scale>
          <a:sx n="96" d="100"/>
          <a:sy n="96" d="100"/>
        </p:scale>
        <p:origin x="618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0BC4D9-F45F-489C-9A44-F1B1D0FF856A}" type="datetimeFigureOut">
              <a:rPr lang="pt-BR" smtClean="0"/>
              <a:t>05/03/2021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5D6CD0-D833-49DD-8DEE-253C2902EF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4908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5D6CD0-D833-49DD-8DEE-253C2902EF21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5799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5D6CD0-D833-49DD-8DEE-253C2902EF21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59530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5D6CD0-D833-49DD-8DEE-253C2902EF21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08206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5D6CD0-D833-49DD-8DEE-253C2902EF2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17442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5D6CD0-D833-49DD-8DEE-253C2902EF21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95151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5D6CD0-D833-49DD-8DEE-253C2902EF2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0199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5D6CD0-D833-49DD-8DEE-253C2902EF21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88696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5D6CD0-D833-49DD-8DEE-253C2902EF2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3901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4B9F8-5963-4C62-B86A-8BB910A65BEA}" type="datetimeFigureOut">
              <a:rPr lang="pt-BR" smtClean="0"/>
              <a:t>05/03/2021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F7A08-69DC-4C94-B583-7C9FDAB50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9134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4B9F8-5963-4C62-B86A-8BB910A65BEA}" type="datetimeFigureOut">
              <a:rPr lang="pt-BR" smtClean="0"/>
              <a:t>05/03/2021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F7A08-69DC-4C94-B583-7C9FDAB50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9431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4B9F8-5963-4C62-B86A-8BB910A65BEA}" type="datetimeFigureOut">
              <a:rPr lang="pt-BR" smtClean="0"/>
              <a:t>05/03/2021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F7A08-69DC-4C94-B583-7C9FDAB50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8508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4B9F8-5963-4C62-B86A-8BB910A65BEA}" type="datetimeFigureOut">
              <a:rPr lang="pt-BR" smtClean="0"/>
              <a:t>05/03/2021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F7A08-69DC-4C94-B583-7C9FDAB50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3513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4B9F8-5963-4C62-B86A-8BB910A65BEA}" type="datetimeFigureOut">
              <a:rPr lang="pt-BR" smtClean="0"/>
              <a:t>05/03/2021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F7A08-69DC-4C94-B583-7C9FDAB50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538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4B9F8-5963-4C62-B86A-8BB910A65BEA}" type="datetimeFigureOut">
              <a:rPr lang="pt-BR" smtClean="0"/>
              <a:t>05/03/2021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F7A08-69DC-4C94-B583-7C9FDAB50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9398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4B9F8-5963-4C62-B86A-8BB910A65BEA}" type="datetimeFigureOut">
              <a:rPr lang="pt-BR" smtClean="0"/>
              <a:t>05/03/2021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F7A08-69DC-4C94-B583-7C9FDAB50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3998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4B9F8-5963-4C62-B86A-8BB910A65BEA}" type="datetimeFigureOut">
              <a:rPr lang="pt-BR" smtClean="0"/>
              <a:t>05/03/2021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F7A08-69DC-4C94-B583-7C9FDAB50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2445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4B9F8-5963-4C62-B86A-8BB910A65BEA}" type="datetimeFigureOut">
              <a:rPr lang="pt-BR" smtClean="0"/>
              <a:t>05/03/2021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F7A08-69DC-4C94-B583-7C9FDAB50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9013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4B9F8-5963-4C62-B86A-8BB910A65BEA}" type="datetimeFigureOut">
              <a:rPr lang="pt-BR" smtClean="0"/>
              <a:t>05/03/2021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F7A08-69DC-4C94-B583-7C9FDAB50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2393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4B9F8-5963-4C62-B86A-8BB910A65BEA}" type="datetimeFigureOut">
              <a:rPr lang="pt-BR" smtClean="0"/>
              <a:t>05/03/2021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F7A08-69DC-4C94-B583-7C9FDAB50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5347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4B9F8-5963-4C62-B86A-8BB910A65BEA}" type="datetimeFigureOut">
              <a:rPr lang="pt-BR" smtClean="0"/>
              <a:t>05/03/2021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F7A08-69DC-4C94-B583-7C9FDAB50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4457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84A9920-BC48-4BCE-810E-764C9DDE7F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GiselaJoãoVoltaste-[AudioTrimmer.com]">
            <a:hlinkClick r:id="" action="ppaction://media"/>
            <a:extLst>
              <a:ext uri="{FF2B5EF4-FFF2-40B4-BE49-F238E27FC236}">
                <a16:creationId xmlns:a16="http://schemas.microsoft.com/office/drawing/2014/main" id="{A5FEA1E7-42AC-41E7-910B-6099198632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81270" y="26189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10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53645AB-EF95-4BBA-9D0F-20DAB3F628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DCF73E8-3712-4DDA-865C-8B5D900B5655}"/>
              </a:ext>
            </a:extLst>
          </p:cNvPr>
          <p:cNvSpPr/>
          <p:nvPr/>
        </p:nvSpPr>
        <p:spPr>
          <a:xfrm>
            <a:off x="1802503" y="1052624"/>
            <a:ext cx="5538993" cy="923330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Minha Guitarra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691CAAC-1BEB-4E5E-96BE-0C16D3A8D748}"/>
              </a:ext>
            </a:extLst>
          </p:cNvPr>
          <p:cNvSpPr/>
          <p:nvPr/>
        </p:nvSpPr>
        <p:spPr>
          <a:xfrm>
            <a:off x="2300306" y="2676135"/>
            <a:ext cx="4345043" cy="70488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ysClr val="windowText" lastClr="000000"/>
                  </a:solidFill>
                </a:ln>
                <a:solidFill>
                  <a:schemeClr val="accent6">
                    <a:lumMod val="50000"/>
                  </a:schemeClr>
                </a:solidFill>
                <a:effectLst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1735542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0BF6960-1C37-48E7-B76E-F0DB1F419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D057BCE-DFE1-48FE-B914-BD12AF51BF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63" y="127589"/>
            <a:ext cx="8580473" cy="477401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7704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fracture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5FC513C-91B8-45F5-BE9C-2A7FF075CC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E7175D7-2D03-419D-92D2-C41D7640B046}"/>
              </a:ext>
            </a:extLst>
          </p:cNvPr>
          <p:cNvSpPr txBox="1"/>
          <p:nvPr/>
        </p:nvSpPr>
        <p:spPr>
          <a:xfrm>
            <a:off x="1203129" y="1048256"/>
            <a:ext cx="673774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Dedilhei a guitarra em tom dolente.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Foi saindo um acorde confrangente,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Como um soluço preso na garganta!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seu tanger é fado, mal fadado…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fífia em coração atraiçoado,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Ciúme que no peito se agiganta!</a:t>
            </a:r>
          </a:p>
        </p:txBody>
      </p:sp>
    </p:spTree>
    <p:extLst>
      <p:ext uri="{BB962C8B-B14F-4D97-AF65-F5344CB8AC3E}">
        <p14:creationId xmlns:p14="http://schemas.microsoft.com/office/powerpoint/2010/main" val="206265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7000">
        <p14:prism dir="u" isContent="1" isInverted="1"/>
      </p:transition>
    </mc:Choice>
    <mc:Fallback xmlns="">
      <p:transition spd="slow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0BF6960-1C37-48E7-B76E-F0DB1F419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451BB32-7072-411E-A2E4-161F7902CE1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986" b="12986"/>
          <a:stretch/>
        </p:blipFill>
        <p:spPr>
          <a:xfrm>
            <a:off x="233916" y="0"/>
            <a:ext cx="864427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942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ripple dir="ru"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5FC513C-91B8-45F5-BE9C-2A7FF075CC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C92E393-35DD-4816-BE19-898B46C5FC58}"/>
              </a:ext>
            </a:extLst>
          </p:cNvPr>
          <p:cNvSpPr txBox="1"/>
          <p:nvPr/>
        </p:nvSpPr>
        <p:spPr>
          <a:xfrm>
            <a:off x="1265944" y="1048256"/>
            <a:ext cx="640912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adaga que lançaste me acertou.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Teu beijo de mentira envenenou,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ar que recebi da tua boca!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triste fado foi o nosso amor,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Uma letra sem rima, sem primor,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Cantada por fadista de voz rouca!</a:t>
            </a:r>
          </a:p>
        </p:txBody>
      </p:sp>
    </p:spTree>
    <p:extLst>
      <p:ext uri="{BB962C8B-B14F-4D97-AF65-F5344CB8AC3E}">
        <p14:creationId xmlns:p14="http://schemas.microsoft.com/office/powerpoint/2010/main" val="1009075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6000">
        <p14:prism dir="u" isContent="1" isInverted="1"/>
      </p:transition>
    </mc:Choice>
    <mc:Fallback xmlns="">
      <p:transition spd="slow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0BF6960-1C37-48E7-B76E-F0DB1F419B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935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431F4B9-AC2D-4A76-B9CB-D292075D4D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19" y="71437"/>
            <a:ext cx="8739961" cy="50006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3096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ripple dir="lu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5FC513C-91B8-45F5-BE9C-2A7FF075CC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FDF0865-5055-4F00-A051-DF0F06D3EEB2}"/>
              </a:ext>
            </a:extLst>
          </p:cNvPr>
          <p:cNvSpPr txBox="1"/>
          <p:nvPr/>
        </p:nvSpPr>
        <p:spPr>
          <a:xfrm>
            <a:off x="1004356" y="744279"/>
            <a:ext cx="7135287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ventre da guitarra soluçou.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melodia, em ais se transformou…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Emitindo o tinir de alguém gemendo.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a minha guitarra se finando…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suas cordas frouxas se soltando,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Enquanto nossos fados vão morrendo!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Lagos, 14/11/2010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7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7000">
        <p14:prism dir="u" isContent="1" isInverted="1"/>
      </p:transition>
    </mc:Choice>
    <mc:Fallback xmlns="">
      <p:transition spd="slow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0BF6960-1C37-48E7-B76E-F0DB1F419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1509BCC-004D-4FEB-B057-6E4594F937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84" y="0"/>
            <a:ext cx="876122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1172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ripple dir="ld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7620B09C-33AE-4E96-B948-1337B7F1FF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99C9484-2FDA-4DE5-B40E-367778CA4C32}"/>
              </a:ext>
            </a:extLst>
          </p:cNvPr>
          <p:cNvSpPr txBox="1"/>
          <p:nvPr/>
        </p:nvSpPr>
        <p:spPr>
          <a:xfrm>
            <a:off x="-170121" y="4380613"/>
            <a:ext cx="43268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	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Alfredo dos Santos Mendes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CCFA1BCE-7DB0-4BD2-9E8E-5525006320C5}"/>
              </a:ext>
            </a:extLst>
          </p:cNvPr>
          <p:cNvSpPr txBox="1"/>
          <p:nvPr/>
        </p:nvSpPr>
        <p:spPr>
          <a:xfrm>
            <a:off x="5826641" y="4380613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33993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blinds dir="vert"/>
      </p:transition>
    </mc:Choice>
    <mc:Fallback xmlns="">
      <p:transition spd="slow" advTm="3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0BF6960-1C37-48E7-B76E-F0DB1F419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C6F4B40-D6BA-482F-8980-CE2F900D05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42" y="0"/>
            <a:ext cx="812327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3423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ripple dir="rd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5FC513C-91B8-45F5-BE9C-2A7FF075CC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F4B9395-2834-4D04-A9D1-2BF1D7631565}"/>
              </a:ext>
            </a:extLst>
          </p:cNvPr>
          <p:cNvSpPr txBox="1"/>
          <p:nvPr/>
        </p:nvSpPr>
        <p:spPr>
          <a:xfrm>
            <a:off x="716750" y="818707"/>
            <a:ext cx="7372531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Alfredo dos Santos Mendes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Gisela João-Voltaste</a:t>
            </a:r>
          </a:p>
          <a:p>
            <a:pPr algn="ctr"/>
            <a:r>
              <a:rPr lang="pt-BR" sz="24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tthp.c</a:t>
            </a:r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://www.sergrasanom.br/cleoslides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14235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20000">
        <p14:pan dir="u"/>
      </p:transition>
    </mc:Choice>
    <mc:Fallback xmlns="">
      <p:transition spd="slow" advTm="2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Apresentação12</Template>
  <TotalTime>93</TotalTime>
  <Words>208</Words>
  <Application>Microsoft Office PowerPoint</Application>
  <PresentationFormat>Apresentação na tela (16:9)</PresentationFormat>
  <Paragraphs>43</Paragraphs>
  <Slides>12</Slides>
  <Notes>8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2021-03-05T18:05:24Z</dcterms:created>
  <dcterms:modified xsi:type="dcterms:W3CDTF">2021-03-05T19:39:25Z</dcterms:modified>
</cp:coreProperties>
</file>