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31"/>
  </p:notesMasterIdLst>
  <p:handoutMasterIdLst>
    <p:handoutMasterId r:id="rId32"/>
  </p:handoutMasterIdLst>
  <p:sldIdLst>
    <p:sldId id="268" r:id="rId3"/>
    <p:sldId id="274" r:id="rId4"/>
    <p:sldId id="259" r:id="rId5"/>
    <p:sldId id="272" r:id="rId6"/>
    <p:sldId id="270" r:id="rId7"/>
    <p:sldId id="258" r:id="rId8"/>
    <p:sldId id="271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62" r:id="rId19"/>
    <p:sldId id="263" r:id="rId20"/>
    <p:sldId id="284" r:id="rId21"/>
    <p:sldId id="285" r:id="rId22"/>
    <p:sldId id="286" r:id="rId23"/>
    <p:sldId id="264" r:id="rId24"/>
    <p:sldId id="265" r:id="rId25"/>
    <p:sldId id="287" r:id="rId26"/>
    <p:sldId id="273" r:id="rId27"/>
    <p:sldId id="269" r:id="rId28"/>
    <p:sldId id="267" r:id="rId29"/>
    <p:sldId id="266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22" d="100"/>
          <a:sy n="122" d="100"/>
        </p:scale>
        <p:origin x="15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7" d="100"/>
          <a:sy n="57" d="100"/>
        </p:scale>
        <p:origin x="1314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F93605-0C0C-4258-9724-5F2F9BB3BC90}" type="datetimeFigureOut">
              <a:rPr lang="pt-PT" smtClean="0"/>
              <a:t>08/03/2015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3FFE7F-C917-439A-8026-3D301EB5CC28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527998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F31B3D-E4E3-4A80-AB70-C5564C267266}" type="datetimeFigureOut">
              <a:rPr lang="pt-PT" smtClean="0"/>
              <a:t>08/03/2015</a:t>
            </a:fld>
            <a:endParaRPr lang="pt-PT" dirty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 dirty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C0B30D-C07A-425B-A90C-BA7BEB191079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2319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66800" y="4245434"/>
            <a:ext cx="8686800" cy="1464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66800" y="5731795"/>
            <a:ext cx="8686800" cy="440405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pt-PT" smtClean="0"/>
              <a:t>08/03/2015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242816"/>
            <a:ext cx="8686800" cy="146304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066799" y="5733288"/>
            <a:ext cx="8686800" cy="438912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1066800" y="1904999"/>
            <a:ext cx="4800600" cy="4271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324600" y="1904999"/>
            <a:ext cx="4800600" cy="4271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pt-PT" smtClean="0"/>
              <a:t>08/03/2015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066800" y="1772815"/>
            <a:ext cx="4800600" cy="73712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1066800" y="2509937"/>
            <a:ext cx="4800600" cy="36622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324600" y="1772815"/>
            <a:ext cx="4800600" cy="73712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324600" y="2509937"/>
            <a:ext cx="4800600" cy="36622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pt-PT" smtClean="0"/>
              <a:t>08/03/2015</a:t>
            </a:fld>
            <a:endParaRPr lang="pt-PT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pt-PT" smtClean="0"/>
              <a:t>08/03/2015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pt-PT" smtClean="0"/>
              <a:t>08/03/2015</a:t>
            </a:fld>
            <a:endParaRPr lang="pt-PT" dirty="0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42760" y="3090672"/>
            <a:ext cx="4663440" cy="18288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685799" y="457200"/>
            <a:ext cx="5410201" cy="5715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6842760" y="4983480"/>
            <a:ext cx="4663440" cy="11887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pt-PT" smtClean="0"/>
              <a:t>08/03/2015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42760" y="3093099"/>
            <a:ext cx="4663440" cy="18288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0" y="0"/>
            <a:ext cx="60960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6842760" y="4983480"/>
            <a:ext cx="4663440" cy="11887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pt-PT" smtClean="0"/>
              <a:t>08/03/2015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296400" y="457200"/>
            <a:ext cx="1828800" cy="5719762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1066800" y="457200"/>
            <a:ext cx="7955280" cy="5719762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pt-PT" smtClean="0"/>
              <a:t>08/03/2015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11887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066800" y="1905001"/>
            <a:ext cx="100584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1066800" y="6400800"/>
            <a:ext cx="109728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37CC0096-1860-4642-9CD2-0079EA5E7CD1}" type="datetimeFigureOut">
              <a:rPr lang="pt-PT" smtClean="0"/>
              <a:pPr/>
              <a:t>08/03/2015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2422849" y="6400800"/>
            <a:ext cx="7315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/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10027920" y="6400800"/>
            <a:ext cx="109728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E31375A4-56A4-47D6-9801-1991572033F7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5"/>
        </a:buClr>
        <a:buSzPct val="9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5"/>
        </a:buClr>
        <a:buSzPct val="9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5544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7.gi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43059" y="4264586"/>
            <a:ext cx="11312165" cy="1464906"/>
          </a:xfrm>
        </p:spPr>
        <p:txBody>
          <a:bodyPr>
            <a:noAutofit/>
          </a:bodyPr>
          <a:lstStyle/>
          <a:p>
            <a:pPr algn="l" defTabSz="914400">
              <a:lnSpc>
                <a:spcPct val="80000"/>
              </a:lnSpc>
              <a:spcBef>
                <a:spcPts val="0"/>
              </a:spcBef>
              <a:buNone/>
            </a:pPr>
            <a:r>
              <a:rPr lang="pt-PT" sz="6600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63500" algn="ctr">
                    <a:prstClr val="black">
                      <a:alpha val="40000"/>
                    </a:prstClr>
                  </a:outerShdw>
                </a:effectLst>
                <a:latin typeface="Cambria"/>
              </a:rPr>
              <a:t>Os Pensamentos e as Imagens</a:t>
            </a:r>
            <a:endParaRPr lang="pt-PT" sz="6600" b="0" i="0" dirty="0">
              <a:solidFill>
                <a:schemeClr val="accent4">
                  <a:lumMod val="50000"/>
                </a:schemeClr>
              </a:solidFill>
              <a:effectLst>
                <a:outerShdw blurRad="63500" algn="ctr">
                  <a:prstClr val="black">
                    <a:alpha val="40000"/>
                  </a:prstClr>
                </a:outerShdw>
              </a:effectLst>
              <a:latin typeface="Cambria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198864" y="5978106"/>
            <a:ext cx="556360" cy="55636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0198788" y="6071619"/>
            <a:ext cx="1000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CLICAR</a:t>
            </a:r>
            <a:endParaRPr lang="pt-P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-101281" y="414449"/>
            <a:ext cx="3285066" cy="584775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joaovieiraslides</a:t>
            </a:r>
            <a:endParaRPr lang="pt-PT" sz="3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147313" y="861617"/>
            <a:ext cx="26138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www.sergrasan.com</a:t>
            </a:r>
            <a:endParaRPr lang="pt-PT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3664">
            <a:off x="761594" y="1810033"/>
            <a:ext cx="2495416" cy="187546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0075">
            <a:off x="3164065" y="2204629"/>
            <a:ext cx="2795497" cy="209662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2790">
            <a:off x="5881686" y="1991238"/>
            <a:ext cx="2872752" cy="2157369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7438">
            <a:off x="8538271" y="2090201"/>
            <a:ext cx="2876949" cy="216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11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 loop="1">
            <p:snd r:embed="rId2" name="01 - Ernesto Cortazar - Fly me to te moon.wav"/>
          </p:stSnd>
        </p:sndAc>
      </p:transition>
    </mc:Choice>
    <mc:Fallback xmlns="">
      <p:transition spd="slow">
        <p:fade/>
        <p:sndAc>
          <p:stSnd loop="1">
            <p:snd r:embed="rId8" name="01 - Ernesto Cortazar - Fly me to te mo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709358" y="2682815"/>
            <a:ext cx="70132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palavras dotadas de sentido são um verdadeiro motor da transformação do mundo e da vida. </a:t>
            </a:r>
          </a:p>
          <a:p>
            <a:r>
              <a:rPr lang="pt-PT" sz="2400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Pensamentos são frases curtas que exprimem ideias e factos com grande significado e nos quais os cidadãos comuns se podem rever facilmente.</a:t>
            </a:r>
          </a:p>
          <a:p>
            <a:r>
              <a:rPr lang="pt-PT" sz="2400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Neste trabalho estão parte dos </a:t>
            </a:r>
            <a:r>
              <a:rPr lang="pt-PT" sz="2400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baners</a:t>
            </a:r>
            <a:r>
              <a:rPr lang="pt-PT" sz="2400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faço e publico em www.sergrasan.com/joaovieiraslides </a:t>
            </a:r>
            <a:endParaRPr lang="pt-PT" sz="2400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34" y="544094"/>
            <a:ext cx="1991444" cy="1991444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00643" y="6199697"/>
            <a:ext cx="4155057" cy="6286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916391" y="6199697"/>
            <a:ext cx="4166559" cy="6286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893170" y="6199697"/>
            <a:ext cx="4298830" cy="62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603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96" y="452487"/>
            <a:ext cx="7903895" cy="5910606"/>
          </a:xfrm>
        </p:spPr>
      </p:pic>
      <p:sp>
        <p:nvSpPr>
          <p:cNvPr id="7" name="CaixaDeTexto 6"/>
          <p:cNvSpPr txBox="1"/>
          <p:nvPr/>
        </p:nvSpPr>
        <p:spPr>
          <a:xfrm rot="20900991">
            <a:off x="9078012" y="2026763"/>
            <a:ext cx="27526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TEMPO PERDIDO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950" y="4143464"/>
            <a:ext cx="1428750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734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650" y="434418"/>
            <a:ext cx="7828948" cy="5900394"/>
          </a:xfrm>
        </p:spPr>
      </p:pic>
      <p:sp>
        <p:nvSpPr>
          <p:cNvPr id="6" name="CaixaDeTexto 5"/>
          <p:cNvSpPr txBox="1"/>
          <p:nvPr/>
        </p:nvSpPr>
        <p:spPr>
          <a:xfrm rot="20905436">
            <a:off x="488592" y="1183687"/>
            <a:ext cx="30354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A BELEZA DA MULHER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55" y="3445698"/>
            <a:ext cx="2149326" cy="2805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787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65" y="481553"/>
            <a:ext cx="7926057" cy="5956954"/>
          </a:xfrm>
        </p:spPr>
      </p:pic>
      <p:sp>
        <p:nvSpPr>
          <p:cNvPr id="3" name="CaixaDeTexto 2"/>
          <p:cNvSpPr txBox="1"/>
          <p:nvPr/>
        </p:nvSpPr>
        <p:spPr>
          <a:xfrm rot="20883460">
            <a:off x="8983743" y="1276709"/>
            <a:ext cx="27054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UM GRANDE AMOR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615" y="4292540"/>
            <a:ext cx="1809750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957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319" y="416339"/>
            <a:ext cx="8078771" cy="6050675"/>
          </a:xfrm>
        </p:spPr>
      </p:pic>
      <p:sp>
        <p:nvSpPr>
          <p:cNvPr id="6" name="CaixaDeTexto 5"/>
          <p:cNvSpPr txBox="1"/>
          <p:nvPr/>
        </p:nvSpPr>
        <p:spPr>
          <a:xfrm rot="20464504">
            <a:off x="600381" y="1406914"/>
            <a:ext cx="31296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O SORRISO DO AMOR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01" y="4249134"/>
            <a:ext cx="1398918" cy="134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536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198" y="490978"/>
            <a:ext cx="7945484" cy="5862687"/>
          </a:xfrm>
        </p:spPr>
      </p:pic>
      <p:sp>
        <p:nvSpPr>
          <p:cNvPr id="3" name="CaixaDeTexto 2"/>
          <p:cNvSpPr txBox="1"/>
          <p:nvPr/>
        </p:nvSpPr>
        <p:spPr>
          <a:xfrm rot="20857390">
            <a:off x="8677913" y="1227243"/>
            <a:ext cx="36275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A VERDADEIRA </a:t>
            </a:r>
          </a:p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DOR</a:t>
            </a:r>
            <a:r>
              <a:rPr lang="pt-PT" sz="48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 BLANCA" panose="02000000000000000000" pitchFamily="2" charset="0"/>
              </a:rPr>
              <a:t> </a:t>
            </a:r>
            <a:endParaRPr lang="pt-PT" sz="4800" dirty="0">
              <a:solidFill>
                <a:schemeClr val="tx2">
                  <a:lumMod val="75000"/>
                  <a:lumOff val="25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1971" y="4267238"/>
            <a:ext cx="1477086" cy="1477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492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4114" y="369499"/>
            <a:ext cx="8225765" cy="6169324"/>
          </a:xfrm>
        </p:spPr>
      </p:pic>
      <p:sp>
        <p:nvSpPr>
          <p:cNvPr id="2" name="CaixaDeTexto 1"/>
          <p:cNvSpPr txBox="1"/>
          <p:nvPr/>
        </p:nvSpPr>
        <p:spPr>
          <a:xfrm rot="20269372">
            <a:off x="162233" y="1552754"/>
            <a:ext cx="36230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EM CONSTRUÇÃO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797" y="4416725"/>
            <a:ext cx="1735886" cy="173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40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58" y="386750"/>
            <a:ext cx="8013504" cy="6022676"/>
          </a:xfrm>
        </p:spPr>
      </p:pic>
      <p:sp>
        <p:nvSpPr>
          <p:cNvPr id="3" name="CaixaDeTexto 2"/>
          <p:cNvSpPr txBox="1"/>
          <p:nvPr/>
        </p:nvSpPr>
        <p:spPr>
          <a:xfrm rot="20645341">
            <a:off x="8850702" y="2009955"/>
            <a:ext cx="28725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PAUSAR  A VIDA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136" y="4502990"/>
            <a:ext cx="1759582" cy="1203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505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236" y="343619"/>
            <a:ext cx="8210457" cy="6160698"/>
          </a:xfrm>
        </p:spPr>
      </p:pic>
      <p:sp>
        <p:nvSpPr>
          <p:cNvPr id="3" name="CaixaDeTexto 2"/>
          <p:cNvSpPr txBox="1"/>
          <p:nvPr/>
        </p:nvSpPr>
        <p:spPr>
          <a:xfrm rot="20975199">
            <a:off x="577971" y="1699404"/>
            <a:ext cx="27518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CONTAR OS DIAS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65" y="3628594"/>
            <a:ext cx="2234332" cy="260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065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56" y="395377"/>
            <a:ext cx="8041736" cy="6031302"/>
          </a:xfrm>
        </p:spPr>
      </p:pic>
      <p:sp>
        <p:nvSpPr>
          <p:cNvPr id="3" name="CaixaDeTexto 2"/>
          <p:cNvSpPr txBox="1"/>
          <p:nvPr/>
        </p:nvSpPr>
        <p:spPr>
          <a:xfrm rot="20778945">
            <a:off x="8980098" y="1708030"/>
            <a:ext cx="26483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A ÁGUA E A BICA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7630" y="4610280"/>
            <a:ext cx="1781175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740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747" y="343619"/>
            <a:ext cx="8168099" cy="6117566"/>
          </a:xfrm>
        </p:spPr>
      </p:pic>
      <p:sp>
        <p:nvSpPr>
          <p:cNvPr id="3" name="CaixaDeTexto 2"/>
          <p:cNvSpPr txBox="1"/>
          <p:nvPr/>
        </p:nvSpPr>
        <p:spPr>
          <a:xfrm rot="21047853">
            <a:off x="560716" y="1535503"/>
            <a:ext cx="26914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ENTRADA LIVRE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061" y="4172130"/>
            <a:ext cx="1428750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218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63" y="421254"/>
            <a:ext cx="8024983" cy="6031303"/>
          </a:xfrm>
        </p:spPr>
      </p:pic>
      <p:sp>
        <p:nvSpPr>
          <p:cNvPr id="3" name="CaixaDeTexto 2"/>
          <p:cNvSpPr txBox="1"/>
          <p:nvPr/>
        </p:nvSpPr>
        <p:spPr>
          <a:xfrm rot="20819124">
            <a:off x="8928340" y="1466491"/>
            <a:ext cx="29933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CONHECER PARA AMAR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4395" y="4710831"/>
            <a:ext cx="1060241" cy="1060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94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497" y="326365"/>
            <a:ext cx="8225767" cy="6169325"/>
          </a:xfrm>
        </p:spPr>
      </p:pic>
      <p:sp>
        <p:nvSpPr>
          <p:cNvPr id="3" name="CaixaDeTexto 2"/>
          <p:cNvSpPr txBox="1"/>
          <p:nvPr/>
        </p:nvSpPr>
        <p:spPr>
          <a:xfrm rot="20676764">
            <a:off x="517585" y="1475117"/>
            <a:ext cx="25792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LONGE DE TUDO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309" y="4218894"/>
            <a:ext cx="1534603" cy="2042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296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27" y="360872"/>
            <a:ext cx="8156582" cy="6108940"/>
          </a:xfrm>
        </p:spPr>
      </p:pic>
      <p:sp>
        <p:nvSpPr>
          <p:cNvPr id="3" name="CaixaDeTexto 2"/>
          <p:cNvSpPr txBox="1"/>
          <p:nvPr/>
        </p:nvSpPr>
        <p:spPr>
          <a:xfrm rot="20748764">
            <a:off x="9161253" y="1604513"/>
            <a:ext cx="24240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O FAZER E O SER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4428" y="3959075"/>
            <a:ext cx="1817588" cy="199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18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133" y="352245"/>
            <a:ext cx="8071121" cy="60744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 rot="20811083">
            <a:off x="258075" y="1242203"/>
            <a:ext cx="32521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ALMAS GENEROSAS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580" y="3914915"/>
            <a:ext cx="1822510" cy="238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14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82" y="336430"/>
            <a:ext cx="8126083" cy="6107286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979368">
            <a:off x="8850703" y="1656272"/>
            <a:ext cx="31055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APRENDER E VIVER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2162" y="4218245"/>
            <a:ext cx="1306902" cy="164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700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Posição de Conteúdo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866" y="346678"/>
            <a:ext cx="8116123" cy="6097253"/>
          </a:xfrm>
          <a:prstGeom prst="rect">
            <a:avLst/>
          </a:prstGeom>
          <a:ln w="88900" cap="sq" cmpd="thickThin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CaixaDeTexto 1"/>
          <p:cNvSpPr txBox="1"/>
          <p:nvPr/>
        </p:nvSpPr>
        <p:spPr>
          <a:xfrm rot="20932575">
            <a:off x="422694" y="1362974"/>
            <a:ext cx="28380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O MUNDO E O CÉU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50" y="4356340"/>
            <a:ext cx="1919226" cy="187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295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Posição de Conteúdo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39" y="332430"/>
            <a:ext cx="8137167" cy="6102875"/>
          </a:xfrm>
        </p:spPr>
      </p:pic>
      <p:sp>
        <p:nvSpPr>
          <p:cNvPr id="2" name="CaixaDeTexto 1"/>
          <p:cNvSpPr txBox="1"/>
          <p:nvPr/>
        </p:nvSpPr>
        <p:spPr>
          <a:xfrm rot="20949626">
            <a:off x="8893834" y="1388853"/>
            <a:ext cx="30968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UM PONTO NO NADA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4616" y="3724095"/>
            <a:ext cx="196215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114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Posição de Conteúdo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552" y="323805"/>
            <a:ext cx="8286689" cy="62150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CaixaDeTexto 1"/>
          <p:cNvSpPr txBox="1"/>
          <p:nvPr/>
        </p:nvSpPr>
        <p:spPr>
          <a:xfrm rot="20708486">
            <a:off x="327803" y="1443263"/>
            <a:ext cx="34678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SEM EXPLICAÇÃO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23" y="4235570"/>
            <a:ext cx="1952705" cy="1431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84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Marcador de Posição de Conteúdo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81" y="330338"/>
            <a:ext cx="8164968" cy="6130847"/>
          </a:xfrm>
        </p:spPr>
      </p:pic>
      <p:sp>
        <p:nvSpPr>
          <p:cNvPr id="2" name="CaixaDeTexto 1"/>
          <p:cNvSpPr txBox="1"/>
          <p:nvPr/>
        </p:nvSpPr>
        <p:spPr>
          <a:xfrm rot="20859906">
            <a:off x="8893834" y="1466491"/>
            <a:ext cx="28639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A SAÚDE E A PAZ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017" y="4177960"/>
            <a:ext cx="2766333" cy="188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6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710" y="327805"/>
            <a:ext cx="8235830" cy="621138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 rot="20773597">
            <a:off x="345057" y="1345722"/>
            <a:ext cx="31486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OLHAR   EM FRENTE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63" y="4442257"/>
            <a:ext cx="1190625" cy="115252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779" y="3750883"/>
            <a:ext cx="1190625" cy="115252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795" y="4517635"/>
            <a:ext cx="1190625" cy="115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829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51" y="353684"/>
            <a:ext cx="8126522" cy="611612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0772288">
            <a:off x="8735761" y="1098301"/>
            <a:ext cx="30407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A VIDA    E O TEMPO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0824" y="4351487"/>
            <a:ext cx="3228975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783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Posição de Conteúdo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588" y="346900"/>
            <a:ext cx="8248159" cy="61660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CaixaDeTexto 1"/>
          <p:cNvSpPr txBox="1"/>
          <p:nvPr/>
        </p:nvSpPr>
        <p:spPr>
          <a:xfrm rot="20974217">
            <a:off x="319177" y="1566367"/>
            <a:ext cx="3390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A MUDANÇA DAS COISAS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53" y="4061523"/>
            <a:ext cx="1673255" cy="1819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123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35" y="424990"/>
            <a:ext cx="7884367" cy="5928675"/>
          </a:xfrm>
        </p:spPr>
      </p:pic>
      <p:sp>
        <p:nvSpPr>
          <p:cNvPr id="3" name="CaixaDeTexto 2"/>
          <p:cNvSpPr txBox="1"/>
          <p:nvPr/>
        </p:nvSpPr>
        <p:spPr>
          <a:xfrm rot="20652158">
            <a:off x="9008202" y="1496441"/>
            <a:ext cx="25923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DIZER ADEUS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394" y="4181046"/>
            <a:ext cx="2264957" cy="1916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681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991" y="481553"/>
            <a:ext cx="7834164" cy="5883274"/>
          </a:xfrm>
        </p:spPr>
      </p:pic>
      <p:sp>
        <p:nvSpPr>
          <p:cNvPr id="3" name="CaixaDeTexto 2"/>
          <p:cNvSpPr txBox="1"/>
          <p:nvPr/>
        </p:nvSpPr>
        <p:spPr>
          <a:xfrm rot="20996892">
            <a:off x="434434" y="1230377"/>
            <a:ext cx="30825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FALAR </a:t>
            </a:r>
          </a:p>
          <a:p>
            <a:r>
              <a:rPr lang="pt-PT" sz="4800" dirty="0" smtClean="0">
                <a:solidFill>
                  <a:schemeClr val="accent5">
                    <a:lumMod val="50000"/>
                  </a:schemeClr>
                </a:solidFill>
                <a:latin typeface="AR BLANCA" panose="02000000000000000000" pitchFamily="2" charset="0"/>
              </a:rPr>
              <a:t>AO CORAÇÃO</a:t>
            </a:r>
            <a:endParaRPr lang="pt-PT" sz="4800" dirty="0">
              <a:solidFill>
                <a:schemeClr val="accent5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759" y="4333216"/>
            <a:ext cx="2100355" cy="1919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40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136167" y="3861506"/>
            <a:ext cx="4663440" cy="1828800"/>
          </a:xfrm>
        </p:spPr>
        <p:txBody>
          <a:bodyPr>
            <a:normAutofit fontScale="90000"/>
          </a:bodyPr>
          <a:lstStyle/>
          <a:p>
            <a:r>
              <a:rPr lang="pt-PT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“Olhar a lua”,   por Ernesto </a:t>
            </a:r>
            <a:r>
              <a:rPr lang="pt-PT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Cortazar</a:t>
            </a:r>
            <a:r>
              <a:rPr lang="pt-PT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Formatação e </a:t>
            </a:r>
            <a:r>
              <a:rPr lang="pt-PT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banner’s</a:t>
            </a:r>
            <a:r>
              <a:rPr lang="pt-PT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	            de </a:t>
            </a:r>
            <a:r>
              <a:rPr lang="pt-PT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JoãoVieira</a:t>
            </a:r>
            <a:endParaRPr lang="pt-PT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Marcador de Posição da Imagem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>
            <a:fillRect/>
          </a:stretch>
        </p:blipFill>
        <p:spPr>
          <a:xfrm>
            <a:off x="9661584" y="3970414"/>
            <a:ext cx="1431985" cy="1610983"/>
          </a:xfrm>
        </p:spPr>
      </p:pic>
      <p:sp>
        <p:nvSpPr>
          <p:cNvPr id="8" name="CaixaDeTexto 7"/>
          <p:cNvSpPr txBox="1"/>
          <p:nvPr/>
        </p:nvSpPr>
        <p:spPr>
          <a:xfrm>
            <a:off x="595223" y="5690306"/>
            <a:ext cx="23118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Março / 2015</a:t>
            </a:r>
            <a:endParaRPr lang="pt-PT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09" y="379652"/>
            <a:ext cx="3643150" cy="4960099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59" y="682745"/>
            <a:ext cx="2752725" cy="2476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2529" y="691371"/>
            <a:ext cx="2752725" cy="2476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4127" y="691371"/>
            <a:ext cx="2752725" cy="2476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79" y="6286368"/>
            <a:ext cx="2752725" cy="24765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804" y="6286368"/>
            <a:ext cx="2752725" cy="24765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4126" y="6286368"/>
            <a:ext cx="2752725" cy="24765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401" y="6286368"/>
            <a:ext cx="2752725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74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893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erry Blossom 16x9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15_4109default" id="{E728D685-11FC-4812-BA85-57AC6F9C9F40}" vid="{BC4E008B-95FF-4815-904E-143A8EDFC1D4}"/>
    </a:ext>
  </a:extLst>
</a:theme>
</file>

<file path=ppt/theme/theme2.xml><?xml version="1.0" encoding="utf-8"?>
<a:theme xmlns:a="http://schemas.openxmlformats.org/drawingml/2006/main" name="Office Them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7CB48F5-D6B9-4A73-B7C9-0F05E58E1A9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com flor de cerejeira (ecrã panorâmico)</Template>
  <TotalTime>0</TotalTime>
  <Words>157</Words>
  <Application>Microsoft Office PowerPoint</Application>
  <PresentationFormat>Ecrã Panorâmico</PresentationFormat>
  <Paragraphs>35</Paragraphs>
  <Slides>28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28</vt:i4>
      </vt:variant>
    </vt:vector>
  </HeadingPairs>
  <TitlesOfParts>
    <vt:vector size="32" baseType="lpstr">
      <vt:lpstr>AR BLANCA</vt:lpstr>
      <vt:lpstr>Arial</vt:lpstr>
      <vt:lpstr>Cambria</vt:lpstr>
      <vt:lpstr>Cherry Blossom 16x9</vt:lpstr>
      <vt:lpstr>Os Pensamentos e as Imagens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Música: “Olhar a lua”,   por Ernesto Cortazar  Formatação e banner’s                de JoãoVieira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2015-02-02T18:42:40Z</dcterms:created>
  <dcterms:modified xsi:type="dcterms:W3CDTF">2015-03-08T17:26:40Z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TC030310029991</vt:lpwstr>
  </property>
  <property fmtid="{D5CDD505-2E9C-101B-9397-08002B2CF9AE}" pid="3" name="_MarkAsFinal">
    <vt:bool>true</vt:bool>
  </property>
</Properties>
</file>