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56" r:id="rId2"/>
    <p:sldId id="276" r:id="rId3"/>
    <p:sldId id="275" r:id="rId4"/>
    <p:sldId id="280" r:id="rId5"/>
    <p:sldId id="278" r:id="rId6"/>
    <p:sldId id="282" r:id="rId7"/>
    <p:sldId id="283" r:id="rId8"/>
    <p:sldId id="285" r:id="rId9"/>
    <p:sldId id="286" r:id="rId10"/>
    <p:sldId id="287" r:id="rId11"/>
    <p:sldId id="290" r:id="rId12"/>
    <p:sldId id="288" r:id="rId13"/>
    <p:sldId id="289" r:id="rId14"/>
    <p:sldId id="292" r:id="rId15"/>
    <p:sldId id="293" r:id="rId16"/>
  </p:sldIdLst>
  <p:sldSz cx="12192000" cy="6858000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1pPr>
    <a:lvl2pPr marL="4572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2pPr>
    <a:lvl3pPr marL="9144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3pPr>
    <a:lvl4pPr marL="1371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4pPr>
    <a:lvl5pPr marL="18288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CC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7" autoAdjust="0"/>
    <p:restoredTop sz="94660"/>
  </p:normalViewPr>
  <p:slideViewPr>
    <p:cSldViewPr>
      <p:cViewPr varScale="1">
        <p:scale>
          <a:sx n="110" d="100"/>
          <a:sy n="110" d="100"/>
        </p:scale>
        <p:origin x="510" y="78"/>
      </p:cViewPr>
      <p:guideLst>
        <p:guide orient="horz" pos="2160"/>
        <p:guide pos="384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  <p:extLst>
      <p:ext uri="{BB962C8B-B14F-4D97-AF65-F5344CB8AC3E}">
        <p14:creationId xmlns:p14="http://schemas.microsoft.com/office/powerpoint/2010/main" val="21173170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pt-PT" smtClean="0"/>
          </a:p>
        </p:txBody>
      </p:sp>
    </p:spTree>
    <p:extLst>
      <p:ext uri="{BB962C8B-B14F-4D97-AF65-F5344CB8AC3E}">
        <p14:creationId xmlns:p14="http://schemas.microsoft.com/office/powerpoint/2010/main" val="4220169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2B272-CD86-4EC8-B726-9D83B4FBB795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1128834491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4227E-E0E6-4802-B567-4B16FE054599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1971285799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74564-0E95-49DD-B9E2-F2E54891CE87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881797253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1" y="1600201"/>
            <a:ext cx="5382684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5484" y="1600201"/>
            <a:ext cx="53848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E6AB7-093D-44D2-A0E2-BA2A404E5BD0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1324528657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E73F9-B26B-4D41-BB3F-630FB1018847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2597317908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E3D78-2B9C-4264-B03E-36E8C11E5917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3394883610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04BA4-5263-44E8-A0CE-DFC7A384DABD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3684742101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3458E3-9966-4985-B92B-0C57967C3670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3887689099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F96D7-A4B8-4408-82C4-E5581C7AB0D2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1567033089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2A3F4-26F2-4566-9B63-7A8697044421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311733768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1" y="128589"/>
            <a:ext cx="2741084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28589"/>
            <a:ext cx="80264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79677-E9E3-4B20-B8D3-9E4AAC36F3FD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407200735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128588"/>
            <a:ext cx="10970684" cy="14335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52653-2E8E-4E94-9401-E1503E91F9EB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2770808908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128589"/>
            <a:ext cx="10970684" cy="59959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4DD21-62AA-4C72-B511-36AB2007BBF7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  <p:extLst>
      <p:ext uri="{BB962C8B-B14F-4D97-AF65-F5344CB8AC3E}">
        <p14:creationId xmlns:p14="http://schemas.microsoft.com/office/powerpoint/2010/main" val="572742201"/>
      </p:ext>
    </p:extLst>
  </p:cSld>
  <p:clrMapOvr>
    <a:masterClrMapping/>
  </p:clrMapOvr>
  <p:transition spd="slow" advClick="0" advTm="12000">
    <p:pull/>
    <p:sndAc>
      <p:stSnd>
        <p:snd r:embed="rId1" name="B- Emma Chaplin - Dolce Veneno ( 1.46 MB Y 28 SEG )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A1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28588"/>
            <a:ext cx="109712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PT" smtClean="0"/>
              <a:t>Pulse para editar el formato del texto de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12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PT" smtClean="0"/>
              <a:t>Pulse para editar los formatos del texto del esquema</a:t>
            </a:r>
          </a:p>
          <a:p>
            <a:pPr lvl="1"/>
            <a:r>
              <a:rPr lang="en-GB" altLang="pt-PT" smtClean="0"/>
              <a:t>Segundo nivel del esquema</a:t>
            </a:r>
          </a:p>
          <a:p>
            <a:pPr lvl="2"/>
            <a:r>
              <a:rPr lang="en-GB" altLang="pt-PT" smtClean="0"/>
              <a:t>Tercer nivel del esquema</a:t>
            </a:r>
          </a:p>
          <a:p>
            <a:pPr lvl="3"/>
            <a:r>
              <a:rPr lang="en-GB" altLang="pt-PT" smtClean="0"/>
              <a:t>Cuarto nivel del esquema</a:t>
            </a:r>
          </a:p>
          <a:p>
            <a:pPr lvl="4"/>
            <a:r>
              <a:rPr lang="en-GB" altLang="pt-PT" smtClean="0"/>
              <a:t>Quinto nivel del esquema</a:t>
            </a:r>
          </a:p>
          <a:p>
            <a:pPr lvl="4"/>
            <a:r>
              <a:rPr lang="en-GB" altLang="pt-PT" smtClean="0"/>
              <a:t>Sexto nivel del esquema</a:t>
            </a:r>
          </a:p>
          <a:p>
            <a:pPr lvl="4"/>
            <a:r>
              <a:rPr lang="en-GB" altLang="pt-PT" smtClean="0"/>
              <a:t>Séptimo nivel del esquema</a:t>
            </a:r>
          </a:p>
          <a:p>
            <a:pPr lvl="4"/>
            <a:r>
              <a:rPr lang="en-GB" altLang="pt-PT" smtClean="0"/>
              <a:t>Octavo nivel del esquema</a:t>
            </a:r>
          </a:p>
          <a:p>
            <a:pPr lvl="4"/>
            <a:r>
              <a:rPr lang="en-GB" altLang="pt-PT" smtClean="0"/>
              <a:t>Noveno nivel del esquema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09600" y="6245225"/>
            <a:ext cx="28432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4165600" y="6245225"/>
            <a:ext cx="38592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buClr>
                <a:srgbClr val="000000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737600" y="6245225"/>
            <a:ext cx="28432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B5C225C-DB22-4330-9500-ADBE3E7CEFB4}" type="slidenum">
              <a:rPr lang="en-GB" altLang="pt-PT"/>
              <a:pPr>
                <a:defRPr/>
              </a:pPr>
              <a:t>‹nº›</a:t>
            </a:fld>
            <a:endParaRPr lang="en-GB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slow" advClick="0" advTm="12000">
    <p:pull/>
    <p:sndAc>
      <p:stSnd>
        <p:snd r:embed="rId15" name="B- Emma Chaplin - Dolce Veneno ( 1.46 MB Y 28 SEG ).wav"/>
      </p:stSnd>
    </p:sndAc>
  </p:transition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anose="020B0604020202020204" pitchFamily="34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8"/>
          <p:cNvSpPr txBox="1">
            <a:spLocks noChangeArrowheads="1"/>
          </p:cNvSpPr>
          <p:nvPr/>
        </p:nvSpPr>
        <p:spPr bwMode="auto">
          <a:xfrm>
            <a:off x="8880475" y="6165850"/>
            <a:ext cx="331152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3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>
              <a:lnSpc>
                <a:spcPct val="93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>
              <a:lnSpc>
                <a:spcPct val="93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>
              <a:lnSpc>
                <a:spcPct val="93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>
              <a:lnSpc>
                <a:spcPct val="93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pt-PT" altLang="pt-PT" sz="1800" b="1" dirty="0">
                <a:solidFill>
                  <a:schemeClr val="bg1"/>
                </a:solidFill>
              </a:rPr>
              <a:t>A</a:t>
            </a:r>
            <a:r>
              <a:rPr lang="pt-PT" altLang="pt-PT" sz="1800" b="1" dirty="0" smtClean="0">
                <a:solidFill>
                  <a:schemeClr val="bg1"/>
                </a:solidFill>
              </a:rPr>
              <a:t>vanço </a:t>
            </a:r>
            <a:r>
              <a:rPr lang="pt-PT" altLang="pt-PT" sz="1800" b="1" dirty="0">
                <a:solidFill>
                  <a:schemeClr val="bg1"/>
                </a:solidFill>
              </a:rPr>
              <a:t>automático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3597">
            <a:off x="505203" y="3082057"/>
            <a:ext cx="3744416" cy="3369974"/>
          </a:xfrm>
          <a:prstGeom prst="roundRect">
            <a:avLst>
              <a:gd name="adj" fmla="val 16667"/>
            </a:avLst>
          </a:prstGeom>
          <a:ln w="76200">
            <a:solidFill>
              <a:schemeClr val="accent6">
                <a:lumMod val="75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-630835" y="1031566"/>
            <a:ext cx="9721081" cy="135178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pt-PT" sz="8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 CHRISTY" panose="02000000000000000000" pitchFamily="2" charset="0"/>
              </a:rPr>
              <a:t>O </a:t>
            </a:r>
            <a:r>
              <a:rPr lang="pt-PT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 CHRISTY" panose="02000000000000000000" pitchFamily="2" charset="0"/>
              </a:rPr>
              <a:t>AMOR EXISTE</a:t>
            </a:r>
            <a:endParaRPr lang="pt-PT" sz="88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latin typeface="AR CHRISTY" panose="02000000000000000000" pitchFamily="2" charset="0"/>
            </a:endParaRPr>
          </a:p>
        </p:txBody>
      </p:sp>
      <p:pic>
        <p:nvPicPr>
          <p:cNvPr id="3077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63" y="4160834"/>
            <a:ext cx="1092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197" y="5725387"/>
            <a:ext cx="257586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635" y="5725387"/>
            <a:ext cx="27527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5725387"/>
            <a:ext cx="27527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9850" y="341448"/>
            <a:ext cx="3657917" cy="526130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0525" y="3855575"/>
            <a:ext cx="4529721" cy="18106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0000">
        <p:circle/>
        <p:sndAc>
          <p:stSnd loop="1">
            <p:snd r:embed="rId3" name="Andre Rieu - A vida continua.wav"/>
          </p:stSnd>
        </p:sndAc>
      </p:transition>
    </mc:Choice>
    <mc:Fallback>
      <p:transition spd="slow" advClick="0" advTm="10000">
        <p:circle/>
        <p:sndAc>
          <p:stSnd loop="1">
            <p:snd r:embed="rId3" name="Andre Rieu - A vida continu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8000">
        <p14:prism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60648"/>
            <a:ext cx="11665296" cy="63367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gallery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switch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Click="0" advTm="8000">
        <p15:prstTrans prst="fractur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Click="0" advTm="8000">
        <p15:prstTrans prst="wind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8640"/>
            <a:ext cx="11809312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8000">
        <p14:prism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7"/>
          <p:cNvSpPr>
            <a:spLocks noChangeArrowheads="1" noChangeShapeType="1" noTextEdit="1"/>
          </p:cNvSpPr>
          <p:nvPr/>
        </p:nvSpPr>
        <p:spPr bwMode="auto">
          <a:xfrm rot="20835478">
            <a:off x="10401710" y="5406724"/>
            <a:ext cx="11525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PT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72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FIM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692696"/>
            <a:ext cx="2520280" cy="37804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5303912" y="2582905"/>
            <a:ext cx="504056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Música: “A Vida Continua”</a:t>
            </a:r>
          </a:p>
          <a:p>
            <a:r>
              <a:rPr lang="pt-PT" sz="2400" dirty="0" err="1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Banner’s</a:t>
            </a:r>
            <a:r>
              <a:rPr lang="pt-PT" sz="2400" dirty="0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 e formatação de:</a:t>
            </a:r>
          </a:p>
          <a:p>
            <a:r>
              <a:rPr lang="pt-PT" sz="2400" dirty="0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					</a:t>
            </a:r>
            <a:r>
              <a:rPr lang="pt-PT" sz="2800" dirty="0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João </a:t>
            </a:r>
            <a:r>
              <a:rPr lang="pt-PT" sz="2800" dirty="0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Vieira</a:t>
            </a:r>
          </a:p>
          <a:p>
            <a:endParaRPr lang="pt-PT" sz="2400" dirty="0" smtClean="0">
              <a:solidFill>
                <a:schemeClr val="bg2">
                  <a:lumMod val="25000"/>
                </a:schemeClr>
              </a:solidFill>
              <a:latin typeface="AR ESSENCE" panose="02000000000000000000" pitchFamily="2" charset="0"/>
            </a:endParaRPr>
          </a:p>
          <a:p>
            <a:r>
              <a:rPr lang="pt-PT" sz="2400" dirty="0" smtClean="0">
                <a:solidFill>
                  <a:schemeClr val="bg2">
                    <a:lumMod val="25000"/>
                  </a:schemeClr>
                </a:solidFill>
                <a:latin typeface="AR ESSENCE" panose="02000000000000000000" pitchFamily="2" charset="0"/>
              </a:rPr>
              <a:t>www.sergrasan.com/joaovieiraslides</a:t>
            </a:r>
            <a:endParaRPr lang="pt-PT" sz="2400" dirty="0">
              <a:solidFill>
                <a:schemeClr val="bg2">
                  <a:lumMod val="25000"/>
                </a:schemeClr>
              </a:solidFill>
              <a:latin typeface="AR ESSENCE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559496" y="6093296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 smtClean="0">
                <a:solidFill>
                  <a:schemeClr val="bg2">
                    <a:lumMod val="25000"/>
                  </a:schemeClr>
                </a:solidFill>
              </a:rPr>
              <a:t>Setembro / 2015</a:t>
            </a:r>
            <a:endParaRPr lang="pt-PT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692696"/>
            <a:ext cx="4057650" cy="13049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362" y="692695"/>
            <a:ext cx="4057650" cy="13049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Click="0" advTm="10000">
        <p15:prstTrans prst="origami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Personalizado 1">
      <a:dk1>
        <a:sysClr val="windowText" lastClr="000000"/>
      </a:dk1>
      <a:lt1>
        <a:sysClr val="window" lastClr="FFFFFF"/>
      </a:lt1>
      <a:dk2>
        <a:srgbClr val="88A0AC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Diseño predeterminado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</TotalTime>
  <Words>21</Words>
  <Application>Microsoft Office PowerPoint</Application>
  <PresentationFormat>Ecrã Panorâmico</PresentationFormat>
  <Paragraphs>9</Paragraphs>
  <Slides>15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15</vt:i4>
      </vt:variant>
    </vt:vector>
  </HeadingPairs>
  <TitlesOfParts>
    <vt:vector size="22" baseType="lpstr">
      <vt:lpstr>Arial Unicode MS</vt:lpstr>
      <vt:lpstr>AR CHRISTY</vt:lpstr>
      <vt:lpstr>AR ESSENCE</vt:lpstr>
      <vt:lpstr>Arial</vt:lpstr>
      <vt:lpstr>Arial Black</vt:lpstr>
      <vt:lpstr>Times New Roman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doce sabor de uma mulher deslumbrante</dc:title>
  <dc:creator>Jorge Guardado</dc:creator>
  <cp:lastModifiedBy>João Vieira</cp:lastModifiedBy>
  <cp:revision>60</cp:revision>
  <dcterms:modified xsi:type="dcterms:W3CDTF">2015-09-15T15:07:04Z</dcterms:modified>
  <cp:contentStatus/>
</cp:coreProperties>
</file>