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57" r:id="rId3"/>
    <p:sldId id="258" r:id="rId4"/>
    <p:sldId id="267" r:id="rId5"/>
    <p:sldId id="264" r:id="rId6"/>
    <p:sldId id="279" r:id="rId7"/>
    <p:sldId id="276" r:id="rId8"/>
    <p:sldId id="280" r:id="rId9"/>
    <p:sldId id="277" r:id="rId10"/>
    <p:sldId id="281" r:id="rId11"/>
    <p:sldId id="262" r:id="rId12"/>
    <p:sldId id="282" r:id="rId13"/>
    <p:sldId id="269" r:id="rId14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496">
          <p15:clr>
            <a:srgbClr val="A4A3A4"/>
          </p15:clr>
        </p15:guide>
        <p15:guide id="3" orient="horz" pos="2880">
          <p15:clr>
            <a:srgbClr val="A4A3A4"/>
          </p15:clr>
        </p15:guide>
        <p15:guide id="4" orient="horz" pos="1056">
          <p15:clr>
            <a:srgbClr val="A4A3A4"/>
          </p15:clr>
        </p15:guide>
        <p15:guide id="5" orient="horz" pos="3888">
          <p15:clr>
            <a:srgbClr val="A4A3A4"/>
          </p15:clr>
        </p15:guide>
        <p15:guide id="6" orient="horz" pos="240">
          <p15:clr>
            <a:srgbClr val="A4A3A4"/>
          </p15:clr>
        </p15:guide>
        <p15:guide id="7" pos="3839">
          <p15:clr>
            <a:srgbClr val="A4A3A4"/>
          </p15:clr>
        </p15:guide>
        <p15:guide id="8" pos="527">
          <p15:clr>
            <a:srgbClr val="A4A3A4"/>
          </p15:clr>
        </p15:guide>
        <p15:guide id="9" pos="815">
          <p15:clr>
            <a:srgbClr val="A4A3A4"/>
          </p15:clr>
        </p15:guide>
        <p15:guide id="10" pos="6863">
          <p15:clr>
            <a:srgbClr val="A4A3A4"/>
          </p15:clr>
        </p15:guide>
        <p15:guide id="11" pos="6143">
          <p15:clr>
            <a:srgbClr val="A4A3A4"/>
          </p15:clr>
        </p15:guide>
        <p15:guide id="12" pos="47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51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22" d="100"/>
          <a:sy n="122" d="100"/>
        </p:scale>
        <p:origin x="96" y="144"/>
      </p:cViewPr>
      <p:guideLst>
        <p:guide orient="horz" pos="2160"/>
        <p:guide orient="horz" pos="2496"/>
        <p:guide orient="horz" pos="2880"/>
        <p:guide orient="horz" pos="1056"/>
        <p:guide orient="horz" pos="3888"/>
        <p:guide orient="horz" pos="240"/>
        <p:guide pos="3839"/>
        <p:guide pos="527"/>
        <p:guide pos="815"/>
        <p:guide pos="6863"/>
        <p:guide pos="6143"/>
        <p:guide pos="470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141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A207F-0F91-42F2-96D0-049C6003623B}" type="datetimeFigureOut">
              <a:rPr lang="pt-PT"/>
              <a:t>29/11/2014</a:t>
            </a:fld>
            <a:endParaRPr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67D4A-04CB-4EDF-8FB1-342A02FC8EC5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80125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CC13F5-F2B1-464B-BE8F-27ABFBD2FBDE}" type="datetimeFigureOut">
              <a:rPr lang="pt-PT"/>
              <a:t>29/11/2014</a:t>
            </a:fld>
            <a:endParaRPr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Clique para editar os estilos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1351F-DBB1-4664-ADA9-83BC7CB8848D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236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2E61351F-DBB1-4664-ADA9-83BC7CB8848D}" type="slidenum">
              <a:rPr lang="en-US" sz="1200" b="0" i="0">
                <a:latin typeface="Euphemia"/>
                <a:ea typeface="+mn-ea"/>
                <a:cs typeface="+mn-cs"/>
              </a:rPr>
              <a:t>3</a:t>
            </a:fld>
            <a:endParaRPr lang="en-US" sz="1200" b="0" i="0"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5883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A0D00EA6-0821-4AC5-933C-321AA6545349}" type="slidenum">
              <a:rPr lang="en-US" sz="1200" b="0" i="0">
                <a:latin typeface="Euphemia"/>
                <a:ea typeface="+mn-ea"/>
                <a:cs typeface="+mn-cs"/>
              </a:rPr>
              <a:t>10</a:t>
            </a:fld>
            <a:endParaRPr lang="en-US" sz="1200" b="0" i="0"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0772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93814" y="990600"/>
            <a:ext cx="8458200" cy="3200400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93813" y="4267200"/>
            <a:ext cx="8458200" cy="1371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135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947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2057400"/>
            <a:ext cx="8458201" cy="2666999"/>
          </a:xfrm>
        </p:spPr>
        <p:txBody>
          <a:bodyPr anchor="b">
            <a:normAutofit/>
          </a:bodyPr>
          <a:lstStyle>
            <a:lvl1pPr algn="l">
              <a:defRPr sz="4800" b="0" i="0" cap="none" baseline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93813" y="4876800"/>
            <a:ext cx="8458201" cy="11430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3786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700016" cy="4495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02035" y="1676401"/>
            <a:ext cx="4700016" cy="4495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0746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93813" y="1676399"/>
            <a:ext cx="4701142" cy="76200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293813" y="2516457"/>
            <a:ext cx="4701142" cy="365574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91754" y="1676399"/>
            <a:ext cx="4703259" cy="76200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91754" y="2516457"/>
            <a:ext cx="4703259" cy="365574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600200">
              <a:defRPr sz="1600"/>
            </a:lvl6pPr>
            <a:lvl7pPr marL="1874520">
              <a:defRPr sz="1600"/>
            </a:lvl7pPr>
            <a:lvl8pPr marL="2148840">
              <a:defRPr sz="1600"/>
            </a:lvl8pPr>
            <a:lvl9pPr marL="2423160"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6885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6159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4339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770811" y="1676400"/>
            <a:ext cx="3810000" cy="2438400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93813" y="685800"/>
            <a:ext cx="61722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770811" y="4191000"/>
            <a:ext cx="3810000" cy="1524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2885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770812" y="1676400"/>
            <a:ext cx="3810000" cy="2438400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522412" y="0"/>
            <a:ext cx="5943601" cy="6858000"/>
          </a:xfr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770812" y="4191000"/>
            <a:ext cx="3810000" cy="1524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383949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600200">
              <a:defRPr/>
            </a:lvl6pPr>
            <a:lvl7pPr marL="1874520">
              <a:defRPr/>
            </a:lvl7pPr>
            <a:lvl8pPr marL="2148840">
              <a:defRPr/>
            </a:lvl8pPr>
            <a:lvl9pPr marL="2423160">
              <a:defRPr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5757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752014" y="381000"/>
            <a:ext cx="1904998" cy="57912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1293814" y="381000"/>
            <a:ext cx="8305800" cy="57912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12D-992A-4AB1-A5C2-575F75921AA2}" type="datetimeFigureOut">
              <a:rPr lang="pt-PT" smtClean="0"/>
              <a:t>29/11/2014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A0A-2F20-4B60-98C6-5FFDA469AA1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3226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ângulo 6"/>
          <p:cNvSpPr/>
          <p:nvPr/>
        </p:nvSpPr>
        <p:spPr>
          <a:xfrm>
            <a:off x="836614" y="0"/>
            <a:ext cx="11352212" cy="6858000"/>
          </a:xfrm>
          <a:prstGeom prst="rect">
            <a:avLst/>
          </a:prstGeom>
          <a:gradFill>
            <a:gsLst>
              <a:gs pos="0">
                <a:schemeClr val="bg1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96012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127178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3CD9712D-992A-4AB1-A5C2-575F75921AA2}" type="datetimeFigureOut">
              <a:rPr lang="pt-PT" smtClean="0"/>
              <a:pPr/>
              <a:t>29/11/2014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0512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81FEFA0A-2F20-4B60-98C6-5FFDA469AA1C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2872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PT" b="1" dirty="0" smtClean="0">
                <a:solidFill>
                  <a:srgbClr val="164B4F"/>
                </a:solidFill>
                <a:latin typeface="Euphemia"/>
              </a:rPr>
              <a:t>AS COISAS MAIS BELAS</a:t>
            </a:r>
            <a:endParaRPr lang="pt-PT" sz="6000" b="1" i="0" dirty="0">
              <a:solidFill>
                <a:srgbClr val="164B4F"/>
              </a:solidFill>
              <a:latin typeface="Euphemia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567020" y="6165304"/>
            <a:ext cx="288032" cy="72008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342884" y="6376198"/>
            <a:ext cx="1152128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dirty="0" smtClean="0"/>
              <a:t>CLICAR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9817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  <p:sndAc>
          <p:stSnd>
            <p:snd r:embed="rId2" name="Mantovani - Limelight.wav"/>
          </p:stSnd>
        </p:sndAc>
      </p:transition>
    </mc:Choice>
    <mc:Fallback xmlns="">
      <p:transition spd="slow">
        <p:fade/>
        <p:sndAc>
          <p:stSnd>
            <p:snd r:embed="rId4" name="Mantovani - Limeligh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O DIÁLOGO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 smtClean="0"/>
              <a:t>É a ponte que liga as duas margens do «eu» ao «outro». Construa muitas pontes destas e não se canse de passar por elas.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16" y="620688"/>
            <a:ext cx="5216128" cy="3912096"/>
          </a:xfrm>
          <a:prstGeom prst="rect">
            <a:avLst/>
          </a:prstGeom>
          <a:ln w="38100">
            <a:solidFill>
              <a:srgbClr val="795125"/>
            </a:solidFill>
          </a:ln>
        </p:spPr>
      </p:pic>
    </p:spTree>
    <p:extLst>
      <p:ext uri="{BB962C8B-B14F-4D97-AF65-F5344CB8AC3E}">
        <p14:creationId xmlns:p14="http://schemas.microsoft.com/office/powerpoint/2010/main" val="3731768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33961"/>
            <a:ext cx="9601200" cy="1143000"/>
          </a:xfrm>
        </p:spPr>
        <p:txBody>
          <a:bodyPr>
            <a:normAutofit/>
          </a:bodyPr>
          <a:lstStyle/>
          <a:p>
            <a:r>
              <a:rPr lang="pt-PT" sz="4800" dirty="0" smtClean="0"/>
              <a:t>O AMOR</a:t>
            </a:r>
            <a:endParaRPr lang="pt-PT" sz="48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91154" y="1412776"/>
            <a:ext cx="9601200" cy="1296144"/>
          </a:xfrm>
        </p:spPr>
        <p:txBody>
          <a:bodyPr/>
          <a:lstStyle/>
          <a:p>
            <a:r>
              <a:rPr lang="pt-PT" dirty="0" smtClean="0"/>
              <a:t>É a melhor música da partitura da vida. Interiorize essa música    e propague-a quando comunicar com os outros, de tal modo que, </a:t>
            </a:r>
            <a:endParaRPr lang="pt-PT" dirty="0"/>
          </a:p>
        </p:txBody>
      </p:sp>
      <p:pic>
        <p:nvPicPr>
          <p:cNvPr id="10" name="Marcador de Posição de Conteúdo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0" y="2580283"/>
            <a:ext cx="4703763" cy="3527822"/>
          </a:xfrm>
          <a:ln w="38100">
            <a:solidFill>
              <a:srgbClr val="795125"/>
            </a:solidFill>
          </a:ln>
        </p:spPr>
      </p:pic>
      <p:sp>
        <p:nvSpPr>
          <p:cNvPr id="7" name="CaixaDeTexto 6"/>
          <p:cNvSpPr txBox="1"/>
          <p:nvPr/>
        </p:nvSpPr>
        <p:spPr>
          <a:xfrm>
            <a:off x="1391154" y="2348880"/>
            <a:ext cx="4464496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/>
              <a:t>t</a:t>
            </a:r>
            <a:r>
              <a:rPr lang="pt-PT" sz="2400" dirty="0" smtClean="0"/>
              <a:t>ambém eles sejam recetivos aos acordes dessa melodia;  e, assim, a possam igualmente repercutir. Porque, sem       a repercussão dessa música emergente do coração        a vida de cada um está condenada a ficar eternamente desafinada.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94268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800" dirty="0" smtClean="0"/>
              <a:t>A ALEGRIA</a:t>
            </a:r>
            <a:endParaRPr lang="pt-PT" sz="48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6670476" y="2348880"/>
            <a:ext cx="4104456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 smtClean="0"/>
              <a:t>É o resultado final do dever cumprido. </a:t>
            </a:r>
          </a:p>
          <a:p>
            <a:pPr>
              <a:lnSpc>
                <a:spcPct val="90000"/>
              </a:lnSpc>
            </a:pPr>
            <a:r>
              <a:rPr lang="pt-PT" sz="2400" dirty="0" smtClean="0"/>
              <a:t>Que cada um sinta alegria no seu coração, porque, essa sensação,       resulta do dever cumprido.</a:t>
            </a:r>
            <a:endParaRPr lang="pt-PT" sz="24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891" y="2299537"/>
            <a:ext cx="4896545" cy="3672409"/>
          </a:xfrm>
          <a:prstGeom prst="rect">
            <a:avLst/>
          </a:prstGeom>
          <a:ln w="38100">
            <a:solidFill>
              <a:srgbClr val="795125"/>
            </a:solidFill>
          </a:ln>
        </p:spPr>
      </p:pic>
    </p:spTree>
    <p:extLst>
      <p:ext uri="{BB962C8B-B14F-4D97-AF65-F5344CB8AC3E}">
        <p14:creationId xmlns:p14="http://schemas.microsoft.com/office/powerpoint/2010/main" val="2378379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800" dirty="0" smtClean="0"/>
              <a:t>O SORRISO</a:t>
            </a:r>
            <a:endParaRPr lang="pt-PT" sz="48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413891" y="3095783"/>
            <a:ext cx="4581063" cy="1248545"/>
          </a:xfrm>
        </p:spPr>
        <p:txBody>
          <a:bodyPr/>
          <a:lstStyle/>
          <a:p>
            <a:r>
              <a:rPr lang="pt-PT" dirty="0" smtClean="0"/>
              <a:t>É o sinal divino com que       o Homem foi contemplado.   O Homem, é o único animal capaz de sorrir, por isso, distribua-o amavelmente    por todos. Porque, quanto mais o fizer, mais amigos terá.</a:t>
            </a:r>
            <a:endParaRPr lang="pt-PT" dirty="0"/>
          </a:p>
        </p:txBody>
      </p:sp>
      <p:pic>
        <p:nvPicPr>
          <p:cNvPr id="7" name="Marcador de Posição de Conteúdo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0" y="2580283"/>
            <a:ext cx="4703763" cy="3527822"/>
          </a:xfrm>
          <a:ln w="38100">
            <a:solidFill>
              <a:srgbClr val="795125"/>
            </a:solidFill>
          </a:ln>
        </p:spPr>
      </p:pic>
    </p:spTree>
    <p:extLst>
      <p:ext uri="{BB962C8B-B14F-4D97-AF65-F5344CB8AC3E}">
        <p14:creationId xmlns:p14="http://schemas.microsoft.com/office/powerpoint/2010/main" val="3446958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76214" y="476672"/>
            <a:ext cx="3810000" cy="1392560"/>
          </a:xfrm>
        </p:spPr>
        <p:txBody>
          <a:bodyPr>
            <a:normAutofit/>
          </a:bodyPr>
          <a:lstStyle/>
          <a:p>
            <a:r>
              <a:rPr lang="pt-PT" sz="4800" dirty="0" smtClean="0"/>
              <a:t>A BONDADE</a:t>
            </a:r>
            <a:endParaRPr lang="pt-PT" sz="4800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13" y="2492896"/>
            <a:ext cx="5160962" cy="3384375"/>
          </a:xfrm>
          <a:ln w="38100">
            <a:solidFill>
              <a:srgbClr val="795125"/>
            </a:solidFill>
          </a:ln>
        </p:spPr>
      </p:pic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030516" y="2587558"/>
            <a:ext cx="3960440" cy="1524000"/>
          </a:xfrm>
        </p:spPr>
        <p:txBody>
          <a:bodyPr>
            <a:noAutofit/>
          </a:bodyPr>
          <a:lstStyle/>
          <a:p>
            <a:r>
              <a:rPr lang="pt-PT" sz="2400" dirty="0" smtClean="0"/>
              <a:t>É a flor mais bela do jardim de um coração bem cultivado. Plante esta flor em todos os recantos do jardim da sua vida. Não receie que a beleza se perca com a sua profusão. Porque, quantas mais flores destas houver… tanto maior será a beleza.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136534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800" dirty="0" smtClean="0"/>
              <a:t>A FÉ</a:t>
            </a:r>
            <a:endParaRPr lang="pt-PT" sz="48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25382" y="3501008"/>
            <a:ext cx="4701142" cy="762001"/>
          </a:xfrm>
        </p:spPr>
        <p:txBody>
          <a:bodyPr/>
          <a:lstStyle/>
          <a:p>
            <a:r>
              <a:rPr lang="pt-PT" dirty="0" smtClean="0"/>
              <a:t>É a bússola que nos orienta </a:t>
            </a:r>
          </a:p>
          <a:p>
            <a:r>
              <a:rPr lang="pt-PT" dirty="0" smtClean="0"/>
              <a:t>em todos os momentos críticos e incertos da nossa vida. Utilize-a sempre. </a:t>
            </a:r>
          </a:p>
          <a:p>
            <a:r>
              <a:rPr lang="pt-PT" dirty="0" smtClean="0"/>
              <a:t>Porque, ela indicará o rumo certo no decorrer da sua vida.</a:t>
            </a:r>
            <a:endParaRPr lang="pt-PT" dirty="0"/>
          </a:p>
        </p:txBody>
      </p:sp>
      <p:pic>
        <p:nvPicPr>
          <p:cNvPr id="7" name="Marcador de Posição de Conteúdo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0" y="2580283"/>
            <a:ext cx="4703763" cy="3527822"/>
          </a:xfrm>
          <a:ln w="38100">
            <a:solidFill>
              <a:srgbClr val="795125"/>
            </a:solidFill>
          </a:ln>
        </p:spPr>
      </p:pic>
    </p:spTree>
    <p:extLst>
      <p:ext uri="{BB962C8B-B14F-4D97-AF65-F5344CB8AC3E}">
        <p14:creationId xmlns:p14="http://schemas.microsoft.com/office/powerpoint/2010/main" val="181332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25640" y="548680"/>
            <a:ext cx="4120699" cy="1320552"/>
          </a:xfrm>
        </p:spPr>
        <p:txBody>
          <a:bodyPr>
            <a:noAutofit/>
          </a:bodyPr>
          <a:lstStyle/>
          <a:p>
            <a:r>
              <a:rPr lang="pt-PT" sz="4800" dirty="0" smtClean="0"/>
              <a:t>A ESPERANÇA</a:t>
            </a:r>
            <a:endParaRPr lang="pt-PT" sz="4800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711" y="2565400"/>
            <a:ext cx="4809066" cy="3606800"/>
          </a:xfrm>
          <a:ln w="38100">
            <a:solidFill>
              <a:srgbClr val="795125"/>
            </a:solidFill>
          </a:ln>
        </p:spPr>
      </p:pic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174532" y="2708920"/>
            <a:ext cx="3810000" cy="1524000"/>
          </a:xfrm>
        </p:spPr>
        <p:txBody>
          <a:bodyPr>
            <a:noAutofit/>
          </a:bodyPr>
          <a:lstStyle/>
          <a:p>
            <a:r>
              <a:rPr lang="pt-PT" sz="2400" dirty="0" smtClean="0"/>
              <a:t>É o vento suave que enfuna as velas do nosso frágil barco. É graças a ela que se consegue navegar, por entre as ondas traiçoeiras do mar encapelado da vida. No horizonte do seu dia a dia, não a perca de vista.</a:t>
            </a: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2249213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800" dirty="0" smtClean="0"/>
              <a:t>A PAZ INTERIOR</a:t>
            </a:r>
            <a:endParaRPr lang="pt-PT" sz="4800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41884" y="3717032"/>
            <a:ext cx="4557126" cy="762001"/>
          </a:xfrm>
        </p:spPr>
        <p:txBody>
          <a:bodyPr/>
          <a:lstStyle/>
          <a:p>
            <a:r>
              <a:rPr lang="pt-PT" dirty="0" smtClean="0"/>
              <a:t>É o melhor travesseiro contra as insónias. Quem a tem adormece tranquilamente,  num sono repousante.    Quem a possui vive em paz com os outros e com Deus    e terá paz consigo mesmo.</a:t>
            </a:r>
            <a:endParaRPr lang="pt-PT" dirty="0"/>
          </a:p>
        </p:txBody>
      </p:sp>
      <p:pic>
        <p:nvPicPr>
          <p:cNvPr id="7" name="Marcador de Posição de Conteúdo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0" y="2580283"/>
            <a:ext cx="4703763" cy="3527822"/>
          </a:xfrm>
          <a:ln w="38100">
            <a:solidFill>
              <a:srgbClr val="795125"/>
            </a:solidFill>
          </a:ln>
        </p:spPr>
      </p:pic>
    </p:spTree>
    <p:extLst>
      <p:ext uri="{BB962C8B-B14F-4D97-AF65-F5344CB8AC3E}">
        <p14:creationId xmlns:p14="http://schemas.microsoft.com/office/powerpoint/2010/main" val="3140449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a Imagem 1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25" r="25625"/>
          <a:stretch>
            <a:fillRect/>
          </a:stretch>
        </p:blipFill>
        <p:spPr>
          <a:xfrm>
            <a:off x="1269876" y="332655"/>
            <a:ext cx="10513168" cy="6208795"/>
          </a:xfrm>
          <a:ln w="76200">
            <a:solidFill>
              <a:srgbClr val="795125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2494012" y="3861048"/>
            <a:ext cx="79208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 smtClean="0"/>
              <a:t>			</a:t>
            </a:r>
            <a:r>
              <a:rPr lang="pt-PT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pt-PT" sz="3600" dirty="0" smtClean="0">
                <a:solidFill>
                  <a:schemeClr val="bg2">
                    <a:lumMod val="25000"/>
                  </a:schemeClr>
                </a:solidFill>
              </a:rPr>
              <a:t>A FORÇA DE VONTADE</a:t>
            </a:r>
          </a:p>
          <a:p>
            <a:pPr>
              <a:lnSpc>
                <a:spcPct val="90000"/>
              </a:lnSpc>
            </a:pPr>
            <a:endParaRPr lang="pt-PT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chemeClr val="bg2">
                    <a:lumMod val="25000"/>
                  </a:schemeClr>
                </a:solidFill>
              </a:rPr>
              <a:t>Para manter a sabedoria é necessário a força interior. Sem um desenvolvimento interior perdemos, por vezes, a autoconfiança e a coragem e, quando as perdemos, a vida torna-se difícil. O impossível torna-se possível graças à força de vontade. </a:t>
            </a:r>
            <a:r>
              <a:rPr lang="pt-PT" sz="2400" i="1" dirty="0" smtClean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pt-PT" sz="2400" i="1" dirty="0" err="1" smtClean="0">
                <a:solidFill>
                  <a:schemeClr val="bg2">
                    <a:lumMod val="25000"/>
                  </a:schemeClr>
                </a:solidFill>
              </a:rPr>
              <a:t>Dalai</a:t>
            </a:r>
            <a:r>
              <a:rPr lang="pt-PT" sz="2400" i="1" dirty="0" smtClean="0">
                <a:solidFill>
                  <a:schemeClr val="bg2">
                    <a:lumMod val="25000"/>
                  </a:schemeClr>
                </a:solidFill>
              </a:rPr>
              <a:t> Lama)</a:t>
            </a:r>
            <a:endParaRPr lang="pt-PT" sz="2400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08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959" y="1348706"/>
            <a:ext cx="4623469" cy="4623469"/>
          </a:xfrm>
        </p:spPr>
      </p:pic>
      <p:sp>
        <p:nvSpPr>
          <p:cNvPr id="5" name="CaixaDeTexto 4"/>
          <p:cNvSpPr txBox="1"/>
          <p:nvPr/>
        </p:nvSpPr>
        <p:spPr>
          <a:xfrm>
            <a:off x="6526460" y="2824826"/>
            <a:ext cx="5112568" cy="1671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b="1" dirty="0" smtClean="0"/>
              <a:t>Texto: do livro “Para além do </a:t>
            </a:r>
            <a:r>
              <a:rPr lang="pt-PT" b="1" dirty="0" smtClean="0"/>
              <a:t>efémero</a:t>
            </a:r>
            <a:r>
              <a:rPr lang="pt-PT" b="1" dirty="0" smtClean="0"/>
              <a:t>”</a:t>
            </a:r>
          </a:p>
          <a:p>
            <a:pPr>
              <a:lnSpc>
                <a:spcPct val="90000"/>
              </a:lnSpc>
            </a:pPr>
            <a:endParaRPr lang="pt-PT" b="1" dirty="0" smtClean="0"/>
          </a:p>
          <a:p>
            <a:pPr>
              <a:lnSpc>
                <a:spcPct val="90000"/>
              </a:lnSpc>
            </a:pPr>
            <a:r>
              <a:rPr lang="pt-PT" b="1" dirty="0" smtClean="0"/>
              <a:t>Música: “</a:t>
            </a:r>
            <a:r>
              <a:rPr lang="pt-PT" b="1" dirty="0" err="1" smtClean="0"/>
              <a:t>Limelight</a:t>
            </a:r>
            <a:r>
              <a:rPr lang="pt-PT" b="1" dirty="0" smtClean="0"/>
              <a:t>” pela Orquestra Mantovani</a:t>
            </a:r>
          </a:p>
          <a:p>
            <a:pPr>
              <a:lnSpc>
                <a:spcPct val="90000"/>
              </a:lnSpc>
            </a:pPr>
            <a:endParaRPr lang="pt-PT" b="1" dirty="0" smtClean="0"/>
          </a:p>
          <a:p>
            <a:pPr>
              <a:lnSpc>
                <a:spcPct val="90000"/>
              </a:lnSpc>
            </a:pPr>
            <a:r>
              <a:rPr lang="pt-PT" b="1" dirty="0" smtClean="0"/>
              <a:t>Fotos e formatação</a:t>
            </a:r>
          </a:p>
          <a:p>
            <a:pPr>
              <a:lnSpc>
                <a:spcPct val="90000"/>
              </a:lnSpc>
            </a:pPr>
            <a:r>
              <a:rPr lang="pt-PT" b="1" dirty="0" smtClean="0"/>
              <a:t>	 de </a:t>
            </a:r>
            <a:r>
              <a:rPr lang="pt-PT" sz="2400" b="1" dirty="0" smtClean="0"/>
              <a:t>João Vieira</a:t>
            </a:r>
            <a:endParaRPr lang="pt-PT" sz="2400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4812" y="4005064"/>
            <a:ext cx="1549524" cy="154952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CaixaDeTexto 6"/>
          <p:cNvSpPr txBox="1"/>
          <p:nvPr/>
        </p:nvSpPr>
        <p:spPr>
          <a:xfrm>
            <a:off x="1413892" y="6381328"/>
            <a:ext cx="1944216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" dirty="0" smtClean="0"/>
              <a:t>Novembro/2014</a:t>
            </a: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208358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503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ity_16x9">
  <a:themeElements>
    <a:clrScheme name="Serenity_16x9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Serenity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Serenity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Serenity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DE9A2F0-4DA5-44FF-A81F-77574BDDE2E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serenidade (ecrã panorâmico)</Template>
  <TotalTime>0</TotalTime>
  <Words>376</Words>
  <Application>Microsoft Office PowerPoint</Application>
  <PresentationFormat>Personalizados</PresentationFormat>
  <Paragraphs>34</Paragraphs>
  <Slides>12</Slides>
  <Notes>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5" baseType="lpstr">
      <vt:lpstr>Arial</vt:lpstr>
      <vt:lpstr>Euphemia</vt:lpstr>
      <vt:lpstr>Serenity_16x9</vt:lpstr>
      <vt:lpstr>AS COISAS MAIS BELAS</vt:lpstr>
      <vt:lpstr>O DIÁLOGO</vt:lpstr>
      <vt:lpstr>O AMOR</vt:lpstr>
      <vt:lpstr>A ALEGRIA</vt:lpstr>
      <vt:lpstr>O SORRISO</vt:lpstr>
      <vt:lpstr>A BONDADE</vt:lpstr>
      <vt:lpstr>A FÉ</vt:lpstr>
      <vt:lpstr>A ESPERANÇA</vt:lpstr>
      <vt:lpstr>A PAZ INTERIOR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2014-11-28T20:32:36Z</dcterms:created>
  <dcterms:modified xsi:type="dcterms:W3CDTF">2014-11-29T15:49:14Z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TC028011099991</vt:lpwstr>
  </property>
  <property fmtid="{D5CDD505-2E9C-101B-9397-08002B2CF9AE}" pid="3" name="_MarkAsFinal">
    <vt:bool>true</vt:bool>
  </property>
</Properties>
</file>