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2"/>
  </p:sldMasterIdLst>
  <p:notesMasterIdLst>
    <p:notesMasterId r:id="rId19"/>
  </p:notesMasterIdLst>
  <p:handoutMasterIdLst>
    <p:handoutMasterId r:id="rId20"/>
  </p:handoutMasterIdLst>
  <p:sldIdLst>
    <p:sldId id="280" r:id="rId3"/>
    <p:sldId id="276" r:id="rId4"/>
    <p:sldId id="279" r:id="rId5"/>
    <p:sldId id="256" r:id="rId6"/>
    <p:sldId id="261" r:id="rId7"/>
    <p:sldId id="271" r:id="rId8"/>
    <p:sldId id="278" r:id="rId9"/>
    <p:sldId id="270" r:id="rId10"/>
    <p:sldId id="272" r:id="rId11"/>
    <p:sldId id="273" r:id="rId12"/>
    <p:sldId id="274" r:id="rId13"/>
    <p:sldId id="275" r:id="rId14"/>
    <p:sldId id="277" r:id="rId15"/>
    <p:sldId id="260" r:id="rId16"/>
    <p:sldId id="262" r:id="rId17"/>
    <p:sldId id="266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3" d="100"/>
          <a:sy n="83" d="100"/>
        </p:scale>
        <p:origin x="1248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 dirty="0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B33BB8-6C7A-4BE0-9B55-9EAC48D52EC6}" type="datetimeFigureOut">
              <a:rPr lang="pt-PT" smtClean="0"/>
              <a:t>29/05/2015</a:t>
            </a:fld>
            <a:endParaRPr lang="pt-PT" dirty="0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 dirty="0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F7AA83-DE31-4E93-AB07-EF7FB05F6670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2212903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 dirty="0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11EF64-F73B-4314-BB6F-BC0937BBDF19}" type="datetimeFigureOut">
              <a:rPr lang="pt-PT" smtClean="0"/>
              <a:t>29/05/2015</a:t>
            </a:fld>
            <a:endParaRPr lang="pt-PT" dirty="0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 dirty="0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 dirty="0" smtClean="0"/>
              <a:t>Clique para editar os estilos</a:t>
            </a:r>
          </a:p>
          <a:p>
            <a:pPr lvl="1"/>
            <a:r>
              <a:rPr lang="pt-PT" dirty="0" smtClean="0"/>
              <a:t>Segundo nível</a:t>
            </a:r>
          </a:p>
          <a:p>
            <a:pPr lvl="2"/>
            <a:r>
              <a:rPr lang="pt-PT" noProof="0" dirty="0" smtClean="0"/>
              <a:t>Terceiro</a:t>
            </a:r>
            <a:r>
              <a:rPr lang="pt-PT" dirty="0" smtClean="0"/>
              <a:t> nível</a:t>
            </a:r>
          </a:p>
          <a:p>
            <a:pPr lvl="3"/>
            <a:r>
              <a:rPr lang="pt-PT" dirty="0" smtClean="0"/>
              <a:t>Quarto nível</a:t>
            </a:r>
          </a:p>
          <a:p>
            <a:pPr lvl="4"/>
            <a:r>
              <a:rPr lang="pt-PT" dirty="0" smtClean="0"/>
              <a:t>Quinto nível</a:t>
            </a:r>
            <a:endParaRPr lang="pt-PT" dirty="0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5E2820-AFE1-45FA-949E-17BDB534E1D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157997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 defTabSz="914400">
              <a:buNone/>
            </a:pPr>
            <a:fld id="{77542409-6A04-4DC6-AC3A-D3758287A8F2}" type="slidenum">
              <a:rPr lang="en-US" sz="1200" b="0" i="0">
                <a:latin typeface="Euphemia"/>
                <a:ea typeface="+mn-ea"/>
                <a:cs typeface="+mn-cs"/>
              </a:rPr>
              <a:t>2</a:t>
            </a:fld>
            <a:endParaRPr lang="en-US" sz="1200" b="0" i="0">
              <a:latin typeface="Euphem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00259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 defTabSz="914400">
              <a:buNone/>
            </a:pPr>
            <a:fld id="{935E2820-AFE1-45FA-949E-17BDB534E1DC}" type="slidenum">
              <a:rPr lang="en-US" sz="1200" b="0" i="0">
                <a:latin typeface="Euphemia"/>
                <a:ea typeface="+mn-ea"/>
                <a:cs typeface="+mn-cs"/>
              </a:rPr>
              <a:t>4</a:t>
            </a:fld>
            <a:endParaRPr lang="en-US" sz="1200" b="0" i="0">
              <a:latin typeface="Euphemi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69915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065213" y="304800"/>
            <a:ext cx="7091361" cy="2793906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6600"/>
            </a:lvl1pPr>
          </a:lstStyle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65213" y="3108804"/>
            <a:ext cx="7091361" cy="8382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pt-PT" dirty="0"/>
          </a:p>
        </p:txBody>
      </p:sp>
      <p:sp>
        <p:nvSpPr>
          <p:cNvPr id="8" name="Marcador de Posição da Data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rPr lang="pt-PT" smtClean="0"/>
              <a:t>29/05/2015</a:t>
            </a:fld>
            <a:endParaRPr lang="pt-PT" dirty="0"/>
          </a:p>
        </p:txBody>
      </p:sp>
      <p:sp>
        <p:nvSpPr>
          <p:cNvPr id="9" name="Marcador de Posição do Rodapé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10" name="Marcador de Posição do Número do Diapositivo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pt-PT" smtClean="0"/>
              <a:pPr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890547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F48E-ABA0-4B58-B562-D1D7408067C4}" type="datetime1">
              <a:rPr lang="pt-PT" smtClean="0"/>
              <a:t>29/05/2015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589990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180013" y="1600200"/>
            <a:ext cx="6400801" cy="2486025"/>
          </a:xfrm>
        </p:spPr>
        <p:txBody>
          <a:bodyPr anchor="b">
            <a:normAutofit/>
          </a:bodyPr>
          <a:lstStyle>
            <a:lvl1pPr>
              <a:defRPr sz="5200"/>
            </a:lvl1pPr>
          </a:lstStyle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5180011" y="4105029"/>
            <a:ext cx="6400801" cy="91440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5034C-8BD9-4B0C-893B-33834FAB227F}" type="datetime1">
              <a:rPr lang="pt-PT" smtClean="0"/>
              <a:t>29/05/2015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117916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2208213" y="1600200"/>
            <a:ext cx="4572000" cy="4114800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7008813" y="1600200"/>
            <a:ext cx="4572000" cy="4114800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787AA-CBCD-47F9-A04C-7106C508CDE4}" type="datetime1">
              <a:rPr lang="pt-PT" smtClean="0"/>
              <a:t>29/05/2015</a:t>
            </a:fld>
            <a:endParaRPr lang="pt-PT" dirty="0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607751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2208213" y="1600200"/>
            <a:ext cx="4572000" cy="82391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2208213" y="2505075"/>
            <a:ext cx="4572000" cy="3337560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7008813" y="1600200"/>
            <a:ext cx="4572000" cy="82391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7008813" y="2505075"/>
            <a:ext cx="4572000" cy="3337560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C9DD-75F5-4611-BA0B-CFB1A226639C}" type="datetime1">
              <a:rPr lang="pt-PT" smtClean="0"/>
              <a:t>29/05/2015</a:t>
            </a:fld>
            <a:endParaRPr lang="pt-PT" dirty="0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833046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0F1F9-2D3D-4243-878F-D000C3F2A1C4}" type="datetime1">
              <a:rPr lang="pt-PT" smtClean="0"/>
              <a:t>29/05/2015</a:t>
            </a:fld>
            <a:endParaRPr lang="pt-PT" dirty="0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698309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BCBE8-1824-4658-A8BB-BECFAEB7E35A}" type="datetime1">
              <a:rPr lang="pt-PT" smtClean="0"/>
              <a:t>29/05/2015</a:t>
            </a:fld>
            <a:endParaRPr lang="pt-PT" dirty="0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222526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837612" y="2277477"/>
            <a:ext cx="2743201" cy="2322178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accent2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1293813" y="533400"/>
            <a:ext cx="6858000" cy="4800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837614" y="4583187"/>
            <a:ext cx="2743200" cy="1131813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5CD17-C377-4DE5-9FCA-CC7471605C58}" type="datetime1">
              <a:rPr lang="pt-PT" smtClean="0"/>
              <a:t>29/05/2015</a:t>
            </a:fld>
            <a:endParaRPr lang="pt-PT" dirty="0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8977006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837612" y="2277477"/>
            <a:ext cx="2743201" cy="2322178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accent2"/>
                </a:solidFill>
              </a:defRPr>
            </a:lvl1pPr>
          </a:lstStyle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837614" y="4583187"/>
            <a:ext cx="2743200" cy="1131813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E9F02-BE96-4BAE-86A5-1FA60D24CAE2}" type="datetime1">
              <a:rPr lang="pt-PT" smtClean="0"/>
              <a:t>29/05/2015</a:t>
            </a:fld>
            <a:endParaRPr lang="pt-PT" dirty="0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pt-PT" smtClean="0"/>
              <a:t>‹nº›</a:t>
            </a:fld>
            <a:endParaRPr lang="pt-PT" dirty="0"/>
          </a:p>
        </p:txBody>
      </p:sp>
      <p:sp>
        <p:nvSpPr>
          <p:cNvPr id="8" name="Rectângulo arredondado 7"/>
          <p:cNvSpPr/>
          <p:nvPr/>
        </p:nvSpPr>
        <p:spPr>
          <a:xfrm>
            <a:off x="1293812" y="533400"/>
            <a:ext cx="6858001" cy="4800600"/>
          </a:xfrm>
          <a:prstGeom prst="roundRect">
            <a:avLst>
              <a:gd name="adj" fmla="val 4409"/>
            </a:avLst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408112" y="647700"/>
            <a:ext cx="6629400" cy="4572000"/>
          </a:xfrm>
          <a:prstGeom prst="roundRect">
            <a:avLst>
              <a:gd name="adj" fmla="val 3725"/>
            </a:avLst>
          </a:prstGeom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639301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27AEA-BBBB-4C9B-AB23-214EAA8AB789}" type="datetime1">
              <a:rPr lang="pt-PT" smtClean="0"/>
              <a:t>29/05/2015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4207666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865014" y="304801"/>
            <a:ext cx="1715800" cy="5410200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 dirty="0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2209800" y="304801"/>
            <a:ext cx="7502814" cy="5410200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1CA30-F5CD-4CA0-B16A-349C6F830700}" type="datetime1">
              <a:rPr lang="pt-PT" smtClean="0"/>
              <a:t>29/05/2015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299497733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2208213" y="304800"/>
            <a:ext cx="9372600" cy="12004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t-PT" dirty="0" smtClean="0"/>
              <a:t>Clique para editar o estilo</a:t>
            </a:r>
            <a:endParaRPr lang="pt-PT" dirty="0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2208213" y="1600200"/>
            <a:ext cx="93726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dirty="0" smtClean="0"/>
              <a:t>Clique para editar os estilos</a:t>
            </a:r>
          </a:p>
          <a:p>
            <a:pPr lvl="1"/>
            <a:r>
              <a:rPr lang="pt-PT" dirty="0" smtClean="0"/>
              <a:t>Segundo nível</a:t>
            </a:r>
          </a:p>
          <a:p>
            <a:pPr lvl="2"/>
            <a:r>
              <a:rPr lang="pt-PT" dirty="0" smtClean="0"/>
              <a:t>Terceiro </a:t>
            </a:r>
            <a:r>
              <a:rPr lang="pt-PT" noProof="0" dirty="0" smtClean="0"/>
              <a:t>nível</a:t>
            </a:r>
          </a:p>
          <a:p>
            <a:pPr lvl="3"/>
            <a:r>
              <a:rPr lang="pt-PT" dirty="0" smtClean="0"/>
              <a:t>Quarto nível</a:t>
            </a:r>
          </a:p>
          <a:p>
            <a:pPr lvl="4"/>
            <a:r>
              <a:rPr lang="pt-PT" dirty="0" smtClean="0"/>
              <a:t>Quinto nível</a:t>
            </a:r>
            <a:endParaRPr lang="pt-PT" dirty="0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253576" y="6505078"/>
            <a:ext cx="964036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fld id="{9D3B9702-7FBF-4720-8670-571C5E7EEDDE}" type="datetime1">
              <a:rPr lang="pt-PT" smtClean="0"/>
              <a:t>29/05/2015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1280159" y="6505078"/>
            <a:ext cx="687641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11580814" y="6280298"/>
            <a:ext cx="533399" cy="3491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 b="1">
                <a:solidFill>
                  <a:schemeClr val="accent2"/>
                </a:solidFill>
              </a:defRPr>
            </a:lvl1pPr>
          </a:lstStyle>
          <a:p>
            <a:fld id="{8FDBFFB2-86D9-4B8F-A59A-553A60B94BBE}" type="slidenum">
              <a:rPr lang="pt-PT" smtClean="0"/>
              <a:pPr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170255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7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13" Type="http://schemas.openxmlformats.org/officeDocument/2006/relationships/image" Target="../media/image18.gif"/><Relationship Id="rId3" Type="http://schemas.openxmlformats.org/officeDocument/2006/relationships/image" Target="../media/image8.GIF"/><Relationship Id="rId7" Type="http://schemas.openxmlformats.org/officeDocument/2006/relationships/image" Target="../media/image12.gif"/><Relationship Id="rId12" Type="http://schemas.openxmlformats.org/officeDocument/2006/relationships/image" Target="../media/image17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GIF"/><Relationship Id="rId11" Type="http://schemas.openxmlformats.org/officeDocument/2006/relationships/image" Target="../media/image16.gif"/><Relationship Id="rId5" Type="http://schemas.openxmlformats.org/officeDocument/2006/relationships/image" Target="../media/image10.gif"/><Relationship Id="rId10" Type="http://schemas.openxmlformats.org/officeDocument/2006/relationships/image" Target="../media/image15.gif"/><Relationship Id="rId4" Type="http://schemas.openxmlformats.org/officeDocument/2006/relationships/image" Target="../media/image9.gif"/><Relationship Id="rId9" Type="http://schemas.openxmlformats.org/officeDocument/2006/relationships/image" Target="../media/image14.gif"/><Relationship Id="rId14" Type="http://schemas.openxmlformats.org/officeDocument/2006/relationships/image" Target="../media/image19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70382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">
        <p14:vortex dir="r"/>
      </p:transition>
    </mc:Choice>
    <mc:Fallback xmlns="">
      <p:transition spd="slow" advClick="0" advTm="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Marcador de Posição de Conteúdo 4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6219" y="422695"/>
            <a:ext cx="9414331" cy="529307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3">
                <a:lumMod val="50000"/>
              </a:schemeClr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sp>
        <p:nvSpPr>
          <p:cNvPr id="6" name="Retângulo 5"/>
          <p:cNvSpPr/>
          <p:nvPr/>
        </p:nvSpPr>
        <p:spPr>
          <a:xfrm>
            <a:off x="226765" y="1621614"/>
            <a:ext cx="3432350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pt-PT" sz="5400" b="1" dirty="0" smtClean="0">
                <a:ln/>
                <a:solidFill>
                  <a:schemeClr val="accent3"/>
                </a:solidFill>
                <a:latin typeface="Agency FB" panose="020B0503020202020204" pitchFamily="34" charset="0"/>
              </a:rPr>
              <a:t>Dia</a:t>
            </a:r>
          </a:p>
          <a:p>
            <a:r>
              <a:rPr lang="pt-PT" sz="5400" b="1" dirty="0" smtClean="0">
                <a:ln/>
                <a:solidFill>
                  <a:schemeClr val="accent3"/>
                </a:solidFill>
                <a:latin typeface="Agency FB" panose="020B0503020202020204" pitchFamily="34" charset="0"/>
              </a:rPr>
              <a:t>Internacional </a:t>
            </a:r>
          </a:p>
          <a:p>
            <a:r>
              <a:rPr lang="pt-PT" sz="5400" b="1" dirty="0" smtClean="0">
                <a:ln/>
                <a:solidFill>
                  <a:schemeClr val="accent3"/>
                </a:solidFill>
                <a:latin typeface="Agency FB" panose="020B0503020202020204" pitchFamily="34" charset="0"/>
              </a:rPr>
              <a:t>da Criança</a:t>
            </a:r>
            <a:endParaRPr lang="pt-PT" sz="5400" b="1" cap="none" spc="0" dirty="0">
              <a:ln/>
              <a:solidFill>
                <a:schemeClr val="accent3"/>
              </a:solidFill>
              <a:effectLst/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03833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5000">
        <p15:prstTrans prst="peelOff"/>
        <p:sndAc>
          <p:stSnd>
            <p:snd r:embed="rId3" name="Madredeus - Andorinha da Primavera.wav"/>
          </p:stSnd>
        </p:sndAc>
      </p:transition>
    </mc:Choice>
    <mc:Fallback xmlns="">
      <p:transition spd="slow" advClick="0" advTm="5000">
        <p:fade/>
        <p:sndAc>
          <p:stSnd>
            <p:snd r:embed="rId5" name="Madredeus - Andorinha da Primav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835817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000">
        <p15:prstTrans prst="fracture"/>
      </p:transition>
    </mc:Choice>
    <mc:Fallback xmlns="">
      <p:transition spd="slow" advClick="0" advTm="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576206" y="2311728"/>
            <a:ext cx="848617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/>
            </a:prstTxWarp>
            <a:spAutoFit/>
          </a:bodyPr>
          <a:lstStyle/>
          <a:p>
            <a:pPr algn="ctr"/>
            <a:r>
              <a:rPr lang="pt-PT" sz="7150" b="1" i="0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Euphemia"/>
                <a:ea typeface="+mj-ea"/>
                <a:cs typeface="+mj-cs"/>
              </a:rPr>
              <a:t>Se eu fosse uma criança…</a:t>
            </a:r>
            <a:endParaRPr lang="pt-PT" sz="715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2">
                  <a:lumMod val="75000"/>
                </a:schemeClr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34" y="5475591"/>
            <a:ext cx="714375" cy="81915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985" y="4692501"/>
            <a:ext cx="762000" cy="785336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9581" y="6315779"/>
            <a:ext cx="952500" cy="485775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4385" y="6313261"/>
            <a:ext cx="952500" cy="485775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9500" y="6313265"/>
            <a:ext cx="952500" cy="485775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5652" y="6313264"/>
            <a:ext cx="952500" cy="485775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1804" y="6313264"/>
            <a:ext cx="952500" cy="485775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7956" y="6313263"/>
            <a:ext cx="952500" cy="485775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4782" y="6313262"/>
            <a:ext cx="952500" cy="485775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7459" y="6313260"/>
            <a:ext cx="952500" cy="485775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7837" y="6313260"/>
            <a:ext cx="952500" cy="485775"/>
          </a:xfrm>
          <a:prstGeom prst="rect">
            <a:avLst/>
          </a:prstGeom>
        </p:spPr>
      </p:pic>
      <p:pic>
        <p:nvPicPr>
          <p:cNvPr id="19" name="Imagem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641" y="6313260"/>
            <a:ext cx="952500" cy="485775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8705" y="6313260"/>
            <a:ext cx="952500" cy="485775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227" y="6313260"/>
            <a:ext cx="952500" cy="485775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32" y="6313259"/>
            <a:ext cx="952500" cy="485775"/>
          </a:xfrm>
          <a:prstGeom prst="rect">
            <a:avLst/>
          </a:prstGeom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72624">
            <a:off x="2111241" y="4256517"/>
            <a:ext cx="981075" cy="1002867"/>
          </a:xfrm>
          <a:prstGeom prst="rect">
            <a:avLst/>
          </a:prstGeom>
        </p:spPr>
      </p:pic>
      <p:pic>
        <p:nvPicPr>
          <p:cNvPr id="26" name="Imagem 2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881" y="4529484"/>
            <a:ext cx="485775" cy="428625"/>
          </a:xfrm>
          <a:prstGeom prst="rect">
            <a:avLst/>
          </a:prstGeom>
        </p:spPr>
      </p:pic>
      <p:pic>
        <p:nvPicPr>
          <p:cNvPr id="27" name="Imagem 2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376" y="5840451"/>
            <a:ext cx="619125" cy="523875"/>
          </a:xfrm>
          <a:prstGeom prst="rect">
            <a:avLst/>
          </a:prstGeom>
        </p:spPr>
      </p:pic>
      <p:pic>
        <p:nvPicPr>
          <p:cNvPr id="28" name="Imagem 2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7440" y="5054403"/>
            <a:ext cx="504825" cy="228600"/>
          </a:xfrm>
          <a:prstGeom prst="rect">
            <a:avLst/>
          </a:prstGeom>
        </p:spPr>
      </p:pic>
      <p:pic>
        <p:nvPicPr>
          <p:cNvPr id="31" name="Imagem 3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6051" y="4315239"/>
            <a:ext cx="1066901" cy="1160352"/>
          </a:xfrm>
          <a:prstGeom prst="rect">
            <a:avLst/>
          </a:prstGeom>
        </p:spPr>
      </p:pic>
      <p:pic>
        <p:nvPicPr>
          <p:cNvPr id="32" name="Imagem 3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1794" y="4990884"/>
            <a:ext cx="304800" cy="304800"/>
          </a:xfrm>
          <a:prstGeom prst="rect">
            <a:avLst/>
          </a:prstGeom>
        </p:spPr>
      </p:pic>
      <p:pic>
        <p:nvPicPr>
          <p:cNvPr id="33" name="Imagem 3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1032" y="5930498"/>
            <a:ext cx="304800" cy="304800"/>
          </a:xfrm>
          <a:prstGeom prst="rect">
            <a:avLst/>
          </a:prstGeom>
        </p:spPr>
      </p:pic>
      <p:pic>
        <p:nvPicPr>
          <p:cNvPr id="34" name="Imagem 3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8639" y="5930497"/>
            <a:ext cx="304800" cy="304800"/>
          </a:xfrm>
          <a:prstGeom prst="rect">
            <a:avLst/>
          </a:prstGeom>
        </p:spPr>
      </p:pic>
      <p:pic>
        <p:nvPicPr>
          <p:cNvPr id="35" name="Imagem 3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239" y="1291533"/>
            <a:ext cx="752475" cy="628650"/>
          </a:xfrm>
          <a:prstGeom prst="rect">
            <a:avLst/>
          </a:prstGeom>
        </p:spPr>
      </p:pic>
      <p:pic>
        <p:nvPicPr>
          <p:cNvPr id="36" name="Imagem 3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5054" y="1487306"/>
            <a:ext cx="752475" cy="628650"/>
          </a:xfrm>
          <a:prstGeom prst="rect">
            <a:avLst/>
          </a:prstGeom>
        </p:spPr>
      </p:pic>
      <p:pic>
        <p:nvPicPr>
          <p:cNvPr id="38" name="Imagem 3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6380" y="3337273"/>
            <a:ext cx="5010150" cy="59055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7459" y="4119445"/>
            <a:ext cx="1977628" cy="1840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42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6000">
        <p15:prstTrans prst="curtains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o Texto 2"/>
          <p:cNvSpPr>
            <a:spLocks noGrp="1"/>
          </p:cNvSpPr>
          <p:nvPr>
            <p:ph type="body" sz="half" idx="2"/>
          </p:nvPr>
        </p:nvSpPr>
        <p:spPr>
          <a:xfrm>
            <a:off x="8371788" y="2668123"/>
            <a:ext cx="3644808" cy="1131813"/>
          </a:xfrm>
        </p:spPr>
        <p:txBody>
          <a:bodyPr>
            <a:noAutofit/>
          </a:bodyPr>
          <a:lstStyle/>
          <a:p>
            <a:pPr marL="0" indent="0" algn="l" defTabSz="914400">
              <a:lnSpc>
                <a:spcPct val="90000"/>
              </a:lnSpc>
              <a:spcBef>
                <a:spcPts val="1800"/>
              </a:spcBef>
              <a:buNone/>
            </a:pPr>
            <a:r>
              <a:rPr lang="pt-PT" sz="2000" b="1" i="0" dirty="0" smtClean="0">
                <a:solidFill>
                  <a:srgbClr val="595959"/>
                </a:solidFill>
                <a:latin typeface="AR BLANCA" panose="02000000000000000000" pitchFamily="2" charset="0"/>
              </a:rPr>
              <a:t>Se eu fosse uma criança              não tinha dificuldade em escrever!</a:t>
            </a:r>
          </a:p>
          <a:p>
            <a:pPr marL="0" indent="0" algn="l" defTabSz="914400">
              <a:lnSpc>
                <a:spcPct val="90000"/>
              </a:lnSpc>
              <a:spcBef>
                <a:spcPts val="1800"/>
              </a:spcBef>
              <a:buNone/>
            </a:pPr>
            <a:r>
              <a:rPr lang="pt-PT" sz="2000" b="1" dirty="0" smtClean="0">
                <a:solidFill>
                  <a:srgbClr val="595959"/>
                </a:solidFill>
                <a:latin typeface="AR BLANCA" panose="02000000000000000000" pitchFamily="2" charset="0"/>
              </a:rPr>
              <a:t>Dizia o que pensava                     e dizia o que tinha para dizer…</a:t>
            </a:r>
            <a:endParaRPr lang="pt-PT" sz="2000" b="1" i="0" dirty="0">
              <a:solidFill>
                <a:srgbClr val="595959"/>
              </a:solidFill>
              <a:latin typeface="AR BLANCA" panose="02000000000000000000" pitchFamily="2" charset="0"/>
            </a:endParaRPr>
          </a:p>
        </p:txBody>
      </p:sp>
      <p:pic>
        <p:nvPicPr>
          <p:cNvPr id="5" name="Marcador de Posição da Imagem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8" b="2368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6091498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6000">
        <p15:prstTrans prst="peelOff" invX="1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o Texto 2"/>
          <p:cNvSpPr>
            <a:spLocks noGrp="1"/>
          </p:cNvSpPr>
          <p:nvPr>
            <p:ph type="body" sz="half" idx="2"/>
          </p:nvPr>
        </p:nvSpPr>
        <p:spPr>
          <a:xfrm>
            <a:off x="8419381" y="2700069"/>
            <a:ext cx="3390182" cy="1958195"/>
          </a:xfrm>
        </p:spPr>
        <p:txBody>
          <a:bodyPr/>
          <a:lstStyle/>
          <a:p>
            <a:pPr marL="0" indent="0" algn="l" defTabSz="914400">
              <a:lnSpc>
                <a:spcPct val="90000"/>
              </a:lnSpc>
              <a:spcBef>
                <a:spcPts val="1800"/>
              </a:spcBef>
              <a:buNone/>
            </a:pPr>
            <a:r>
              <a:rPr lang="pt-PT" sz="2000" dirty="0" smtClean="0">
                <a:solidFill>
                  <a:srgbClr val="595959"/>
                </a:solidFill>
                <a:latin typeface="AR BLANCA" panose="02000000000000000000" pitchFamily="2" charset="0"/>
              </a:rPr>
              <a:t>Em vez de uma mensagem,             falava das estrelas do céu,            contava histórias da minha imaginação,</a:t>
            </a:r>
          </a:p>
          <a:p>
            <a:pPr marL="0" indent="0" algn="l" defTabSz="914400">
              <a:lnSpc>
                <a:spcPct val="90000"/>
              </a:lnSpc>
              <a:spcBef>
                <a:spcPts val="1800"/>
              </a:spcBef>
              <a:buNone/>
            </a:pPr>
            <a:endParaRPr lang="pt-PT" sz="1400" b="0" i="0" dirty="0">
              <a:solidFill>
                <a:srgbClr val="595959"/>
              </a:solidFill>
              <a:latin typeface="Euphemia"/>
              <a:ea typeface="+mn-ea"/>
              <a:cs typeface="+mn-cs"/>
            </a:endParaRPr>
          </a:p>
          <a:p>
            <a:pPr marL="0" indent="0" algn="l" defTabSz="914400">
              <a:lnSpc>
                <a:spcPct val="90000"/>
              </a:lnSpc>
              <a:spcBef>
                <a:spcPts val="1800"/>
              </a:spcBef>
              <a:buNone/>
            </a:pPr>
            <a:endParaRPr lang="pt-PT" dirty="0" smtClean="0">
              <a:solidFill>
                <a:srgbClr val="595959"/>
              </a:solidFill>
              <a:latin typeface="Euphemia"/>
            </a:endParaRPr>
          </a:p>
          <a:p>
            <a:pPr marL="0" indent="0" algn="l" defTabSz="914400">
              <a:lnSpc>
                <a:spcPct val="90000"/>
              </a:lnSpc>
              <a:spcBef>
                <a:spcPts val="1800"/>
              </a:spcBef>
              <a:buNone/>
            </a:pPr>
            <a:endParaRPr lang="pt-PT" sz="1400" b="0" i="0" dirty="0">
              <a:solidFill>
                <a:srgbClr val="595959"/>
              </a:solidFill>
              <a:latin typeface="Euphemia"/>
              <a:ea typeface="+mn-ea"/>
              <a:cs typeface="+mn-cs"/>
            </a:endParaRPr>
          </a:p>
        </p:txBody>
      </p:sp>
      <p:pic>
        <p:nvPicPr>
          <p:cNvPr id="4" name="Marcador de Posição da Imagem 3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98" b="3998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851681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6000">
        <p14:prism isInverted="1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o Texto 2"/>
          <p:cNvSpPr>
            <a:spLocks noGrp="1"/>
          </p:cNvSpPr>
          <p:nvPr>
            <p:ph type="body" sz="half" idx="2"/>
          </p:nvPr>
        </p:nvSpPr>
        <p:spPr>
          <a:xfrm>
            <a:off x="8440798" y="2367793"/>
            <a:ext cx="3317006" cy="1436456"/>
          </a:xfrm>
        </p:spPr>
        <p:txBody>
          <a:bodyPr>
            <a:noAutofit/>
          </a:bodyPr>
          <a:lstStyle/>
          <a:p>
            <a:pPr>
              <a:spcBef>
                <a:spcPts val="1800"/>
              </a:spcBef>
            </a:pPr>
            <a:r>
              <a:rPr lang="pt-PT" sz="2000" dirty="0">
                <a:solidFill>
                  <a:srgbClr val="595959"/>
                </a:solidFill>
                <a:latin typeface="AR BLANCA" panose="02000000000000000000" pitchFamily="2" charset="0"/>
              </a:rPr>
              <a:t>onde os animais falavam,                 os meninos dançavam,                   os papagaios voavam,                    os rios sorriam e corriam                  e os anjos cantavam</a:t>
            </a:r>
            <a:r>
              <a:rPr lang="pt-PT" sz="2000" dirty="0" smtClean="0">
                <a:solidFill>
                  <a:srgbClr val="595959"/>
                </a:solidFill>
                <a:latin typeface="AR BLANCA" panose="02000000000000000000" pitchFamily="2" charset="0"/>
              </a:rPr>
              <a:t>…</a:t>
            </a:r>
            <a:endParaRPr lang="pt-PT" sz="2000" dirty="0">
              <a:solidFill>
                <a:srgbClr val="595959"/>
              </a:solidFill>
              <a:latin typeface="AR BLANCA" panose="02000000000000000000" pitchFamily="2" charset="0"/>
            </a:endParaRPr>
          </a:p>
        </p:txBody>
      </p:sp>
      <p:pic>
        <p:nvPicPr>
          <p:cNvPr id="5" name="Marcador de Posição da Imagem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41" b="254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095082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6000">
        <p14:flip dir="r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o Texto 2"/>
          <p:cNvSpPr>
            <a:spLocks noGrp="1"/>
          </p:cNvSpPr>
          <p:nvPr>
            <p:ph type="body" sz="half" idx="2"/>
          </p:nvPr>
        </p:nvSpPr>
        <p:spPr>
          <a:xfrm>
            <a:off x="8518435" y="2702629"/>
            <a:ext cx="3308379" cy="3102948"/>
          </a:xfrm>
        </p:spPr>
        <p:txBody>
          <a:bodyPr>
            <a:normAutofit/>
          </a:bodyPr>
          <a:lstStyle/>
          <a:p>
            <a:pPr marL="0" indent="0" algn="l" defTabSz="914400">
              <a:lnSpc>
                <a:spcPct val="90000"/>
              </a:lnSpc>
              <a:spcBef>
                <a:spcPts val="1800"/>
              </a:spcBef>
              <a:buNone/>
            </a:pPr>
            <a:r>
              <a:rPr lang="pt-PT" sz="2000" dirty="0" smtClean="0">
                <a:solidFill>
                  <a:srgbClr val="595959"/>
                </a:solidFill>
                <a:latin typeface="AR BLANCA" panose="02000000000000000000" pitchFamily="2" charset="0"/>
              </a:rPr>
              <a:t>Ia à minha caixa de música,     punha uma canção no ar,</a:t>
            </a:r>
          </a:p>
          <a:p>
            <a:pPr marL="0" indent="0" algn="l" defTabSz="914400">
              <a:lnSpc>
                <a:spcPct val="90000"/>
              </a:lnSpc>
              <a:spcBef>
                <a:spcPts val="1800"/>
              </a:spcBef>
              <a:buNone/>
            </a:pPr>
            <a:r>
              <a:rPr lang="pt-PT" sz="2000" dirty="0" smtClean="0">
                <a:solidFill>
                  <a:srgbClr val="595959"/>
                </a:solidFill>
                <a:latin typeface="AR BLANCA" panose="02000000000000000000" pitchFamily="2" charset="0"/>
              </a:rPr>
              <a:t>fazia bolas de sabão,          brincava com o meu pião,     vestia-me de João Ratão,     atirava sonhos para o mar…</a:t>
            </a:r>
            <a:endParaRPr lang="pt-PT" sz="2000" b="0" i="0" dirty="0">
              <a:solidFill>
                <a:srgbClr val="595959"/>
              </a:solidFill>
              <a:latin typeface="AR BLANCA" panose="02000000000000000000" pitchFamily="2" charset="0"/>
            </a:endParaRPr>
          </a:p>
        </p:txBody>
      </p:sp>
      <p:pic>
        <p:nvPicPr>
          <p:cNvPr id="5" name="Marcador de Posição da Imagem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58" b="4258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15638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7000">
        <p14:gallery dir="l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o Texto 2"/>
          <p:cNvSpPr>
            <a:spLocks noGrp="1"/>
          </p:cNvSpPr>
          <p:nvPr>
            <p:ph type="body" sz="half" idx="2"/>
          </p:nvPr>
        </p:nvSpPr>
        <p:spPr>
          <a:xfrm>
            <a:off x="8358996" y="2734575"/>
            <a:ext cx="3424687" cy="1785667"/>
          </a:xfrm>
        </p:spPr>
        <p:txBody>
          <a:bodyPr/>
          <a:lstStyle/>
          <a:p>
            <a:pPr marL="0" indent="0" algn="l" defTabSz="914400">
              <a:lnSpc>
                <a:spcPct val="90000"/>
              </a:lnSpc>
              <a:spcBef>
                <a:spcPts val="1800"/>
              </a:spcBef>
              <a:buNone/>
            </a:pPr>
            <a:r>
              <a:rPr lang="pt-PT" sz="2000" dirty="0" smtClean="0">
                <a:solidFill>
                  <a:srgbClr val="595959"/>
                </a:solidFill>
                <a:latin typeface="AR BLANCA" panose="02000000000000000000" pitchFamily="2" charset="0"/>
              </a:rPr>
              <a:t>Depois ia ter com as ondas,     e punha-me nelas a saltar…</a:t>
            </a:r>
          </a:p>
          <a:p>
            <a:pPr marL="0" indent="0" algn="l" defTabSz="914400">
              <a:lnSpc>
                <a:spcPct val="90000"/>
              </a:lnSpc>
              <a:spcBef>
                <a:spcPts val="1800"/>
              </a:spcBef>
              <a:buNone/>
            </a:pPr>
            <a:r>
              <a:rPr lang="pt-PT" sz="2000" dirty="0" smtClean="0">
                <a:solidFill>
                  <a:srgbClr val="595959"/>
                </a:solidFill>
                <a:latin typeface="AR BLANCA" panose="02000000000000000000" pitchFamily="2" charset="0"/>
              </a:rPr>
              <a:t>Vinha para a areia da praia    e fazia castelos no ar…</a:t>
            </a:r>
          </a:p>
          <a:p>
            <a:pPr marL="0" indent="0" algn="l" defTabSz="914400">
              <a:lnSpc>
                <a:spcPct val="90000"/>
              </a:lnSpc>
              <a:spcBef>
                <a:spcPts val="1800"/>
              </a:spcBef>
              <a:buNone/>
            </a:pPr>
            <a:endParaRPr lang="pt-PT" sz="2000" b="0" i="0" dirty="0">
              <a:solidFill>
                <a:srgbClr val="595959"/>
              </a:solidFill>
              <a:latin typeface="AR BLANCA" panose="02000000000000000000" pitchFamily="2" charset="0"/>
            </a:endParaRPr>
          </a:p>
        </p:txBody>
      </p:sp>
      <p:pic>
        <p:nvPicPr>
          <p:cNvPr id="6" name="Marcador de Posição da Imagem 5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97" b="6897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561503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6000">
        <p14:prism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o Texto 2"/>
          <p:cNvSpPr>
            <a:spLocks noGrp="1"/>
          </p:cNvSpPr>
          <p:nvPr>
            <p:ph type="body" sz="half" idx="2"/>
          </p:nvPr>
        </p:nvSpPr>
        <p:spPr>
          <a:xfrm>
            <a:off x="8393502" y="2449903"/>
            <a:ext cx="3269412" cy="1785668"/>
          </a:xfrm>
        </p:spPr>
        <p:txBody>
          <a:bodyPr/>
          <a:lstStyle/>
          <a:p>
            <a:pPr marL="0" indent="0" algn="l" defTabSz="914400">
              <a:lnSpc>
                <a:spcPct val="90000"/>
              </a:lnSpc>
              <a:spcBef>
                <a:spcPts val="1800"/>
              </a:spcBef>
              <a:buNone/>
            </a:pPr>
            <a:r>
              <a:rPr lang="pt-PT" sz="2000" dirty="0" smtClean="0">
                <a:solidFill>
                  <a:srgbClr val="595959"/>
                </a:solidFill>
                <a:latin typeface="AR BLANCA" panose="02000000000000000000" pitchFamily="2" charset="0"/>
              </a:rPr>
              <a:t>Pegava no meu cavalo de pau e punha-me a cavalgar.</a:t>
            </a:r>
          </a:p>
          <a:p>
            <a:pPr marL="0" indent="0" algn="l" defTabSz="914400">
              <a:lnSpc>
                <a:spcPct val="90000"/>
              </a:lnSpc>
              <a:spcBef>
                <a:spcPts val="1800"/>
              </a:spcBef>
              <a:buNone/>
            </a:pPr>
            <a:r>
              <a:rPr lang="pt-PT" sz="2000" b="0" i="0" dirty="0" smtClean="0">
                <a:solidFill>
                  <a:srgbClr val="595959"/>
                </a:solidFill>
                <a:latin typeface="AR BLANCA" panose="02000000000000000000" pitchFamily="2" charset="0"/>
              </a:rPr>
              <a:t>Ia até ao </a:t>
            </a:r>
            <a:r>
              <a:rPr lang="pt-PT" sz="2000" dirty="0">
                <a:solidFill>
                  <a:srgbClr val="595959"/>
                </a:solidFill>
                <a:latin typeface="AR BLANCA" panose="02000000000000000000" pitchFamily="2" charset="0"/>
              </a:rPr>
              <a:t>f</a:t>
            </a:r>
            <a:r>
              <a:rPr lang="pt-PT" sz="2000" b="0" i="0" dirty="0" smtClean="0">
                <a:solidFill>
                  <a:srgbClr val="595959"/>
                </a:solidFill>
                <a:latin typeface="AR BLANCA" panose="02000000000000000000" pitchFamily="2" charset="0"/>
              </a:rPr>
              <a:t>im do Mundo,    </a:t>
            </a:r>
            <a:r>
              <a:rPr lang="pt-PT" sz="2000" dirty="0" smtClean="0">
                <a:solidFill>
                  <a:srgbClr val="595959"/>
                </a:solidFill>
                <a:latin typeface="AR BLANCA" panose="02000000000000000000" pitchFamily="2" charset="0"/>
              </a:rPr>
              <a:t>até a terra acabar…</a:t>
            </a:r>
            <a:endParaRPr lang="pt-PT" sz="2000" b="0" i="0" dirty="0">
              <a:solidFill>
                <a:srgbClr val="595959"/>
              </a:solidFill>
              <a:latin typeface="AR BLANCA" panose="02000000000000000000" pitchFamily="2" charset="0"/>
            </a:endParaRPr>
          </a:p>
        </p:txBody>
      </p:sp>
      <p:pic>
        <p:nvPicPr>
          <p:cNvPr id="5" name="Marcador de Posição da Imagem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6" r="162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0139137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6000">
        <p15:prstTrans prst="origami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o Texto 2"/>
          <p:cNvSpPr>
            <a:spLocks noGrp="1"/>
          </p:cNvSpPr>
          <p:nvPr>
            <p:ph type="body" sz="half" idx="2"/>
          </p:nvPr>
        </p:nvSpPr>
        <p:spPr>
          <a:xfrm>
            <a:off x="8294149" y="2573951"/>
            <a:ext cx="3411896" cy="2645749"/>
          </a:xfrm>
        </p:spPr>
        <p:txBody>
          <a:bodyPr>
            <a:normAutofit/>
          </a:bodyPr>
          <a:lstStyle/>
          <a:p>
            <a:pPr marL="0" indent="0" algn="l" defTabSz="914400">
              <a:lnSpc>
                <a:spcPct val="90000"/>
              </a:lnSpc>
              <a:spcBef>
                <a:spcPts val="1800"/>
              </a:spcBef>
              <a:buNone/>
            </a:pPr>
            <a:r>
              <a:rPr lang="pt-PT" sz="2000" dirty="0" smtClean="0">
                <a:solidFill>
                  <a:srgbClr val="595959"/>
                </a:solidFill>
                <a:latin typeface="AR BLANCA" panose="02000000000000000000" pitchFamily="2" charset="0"/>
              </a:rPr>
              <a:t>Em seguida falava            com os passarinhos,         dava-lhes alpista,       beijinhos, muitos beijinhos      e fazia-lhes festas sem parar…</a:t>
            </a:r>
          </a:p>
          <a:p>
            <a:pPr marL="0" indent="0" algn="l" defTabSz="914400">
              <a:lnSpc>
                <a:spcPct val="90000"/>
              </a:lnSpc>
              <a:spcBef>
                <a:spcPts val="1800"/>
              </a:spcBef>
              <a:buNone/>
            </a:pPr>
            <a:endParaRPr lang="pt-PT" sz="2000" b="0" i="0" dirty="0">
              <a:solidFill>
                <a:srgbClr val="595959"/>
              </a:solidFill>
              <a:latin typeface="AR BLANCA" panose="02000000000000000000" pitchFamily="2" charset="0"/>
            </a:endParaRPr>
          </a:p>
        </p:txBody>
      </p:sp>
      <p:pic>
        <p:nvPicPr>
          <p:cNvPr id="6" name="Marcador de Posição da Imagem 5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23" b="40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7672965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6000">
        <p15:prstTrans prst="prestige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o Texto 2"/>
          <p:cNvSpPr>
            <a:spLocks noGrp="1"/>
          </p:cNvSpPr>
          <p:nvPr>
            <p:ph type="body" sz="half" idx="2"/>
          </p:nvPr>
        </p:nvSpPr>
        <p:spPr>
          <a:xfrm>
            <a:off x="8406292" y="2599111"/>
            <a:ext cx="3291125" cy="2490474"/>
          </a:xfrm>
        </p:spPr>
        <p:txBody>
          <a:bodyPr>
            <a:normAutofit/>
          </a:bodyPr>
          <a:lstStyle/>
          <a:p>
            <a:pPr marL="0" indent="0" algn="l" defTabSz="914400">
              <a:lnSpc>
                <a:spcPct val="90000"/>
              </a:lnSpc>
              <a:spcBef>
                <a:spcPts val="1800"/>
              </a:spcBef>
              <a:buNone/>
            </a:pPr>
            <a:r>
              <a:rPr lang="pt-PT" sz="2000" dirty="0" smtClean="0">
                <a:solidFill>
                  <a:srgbClr val="595959"/>
                </a:solidFill>
                <a:latin typeface="AR BLANCA" panose="02000000000000000000" pitchFamily="2" charset="0"/>
              </a:rPr>
              <a:t>Olhava para a Natureza,    com os meus olhos de criança, e talvez, assim,               sem saber,</a:t>
            </a:r>
            <a:endParaRPr lang="pt-PT" sz="2000" b="0" i="0" dirty="0">
              <a:solidFill>
                <a:srgbClr val="595959"/>
              </a:solidFill>
              <a:latin typeface="AR BLANCA" panose="02000000000000000000" pitchFamily="2" charset="0"/>
            </a:endParaRPr>
          </a:p>
        </p:txBody>
      </p:sp>
      <p:pic>
        <p:nvPicPr>
          <p:cNvPr id="6" name="Marcador de Posição da Imagem 5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31" b="14731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345063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isInverted="1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ção do Texto 2"/>
          <p:cNvSpPr>
            <a:spLocks noGrp="1"/>
          </p:cNvSpPr>
          <p:nvPr>
            <p:ph type="body" sz="half" idx="2"/>
          </p:nvPr>
        </p:nvSpPr>
        <p:spPr>
          <a:xfrm>
            <a:off x="8389038" y="2607737"/>
            <a:ext cx="3705195" cy="2041900"/>
          </a:xfrm>
        </p:spPr>
        <p:txBody>
          <a:bodyPr>
            <a:normAutofit/>
          </a:bodyPr>
          <a:lstStyle/>
          <a:p>
            <a:pPr marL="0" indent="0" algn="l" defTabSz="914400">
              <a:lnSpc>
                <a:spcPct val="90000"/>
              </a:lnSpc>
              <a:spcBef>
                <a:spcPts val="1800"/>
              </a:spcBef>
              <a:buNone/>
            </a:pPr>
            <a:r>
              <a:rPr lang="pt-PT" sz="2000" b="0" i="0" dirty="0" smtClean="0">
                <a:solidFill>
                  <a:srgbClr val="595959"/>
                </a:solidFill>
                <a:latin typeface="AR BLANCA" panose="02000000000000000000" pitchFamily="2" charset="0"/>
              </a:rPr>
              <a:t>Eu estivesse a semear, </a:t>
            </a:r>
          </a:p>
          <a:p>
            <a:pPr marL="0" indent="0" algn="l" defTabSz="914400">
              <a:lnSpc>
                <a:spcPct val="90000"/>
              </a:lnSpc>
              <a:spcBef>
                <a:spcPts val="1800"/>
              </a:spcBef>
              <a:buNone/>
            </a:pPr>
            <a:r>
              <a:rPr lang="pt-PT" sz="2000" b="0" i="0" dirty="0" smtClean="0">
                <a:solidFill>
                  <a:srgbClr val="595959"/>
                </a:solidFill>
                <a:latin typeface="AR BLANCA" panose="02000000000000000000" pitchFamily="2" charset="0"/>
              </a:rPr>
              <a:t>finalmente,                   	           	                        a </a:t>
            </a:r>
            <a:r>
              <a:rPr lang="pt-PT" sz="2800" b="1" i="0" dirty="0" smtClean="0">
                <a:solidFill>
                  <a:schemeClr val="accent2">
                    <a:lumMod val="75000"/>
                  </a:schemeClr>
                </a:solidFill>
                <a:latin typeface="Bookman Old Style" panose="02050604050505020204" pitchFamily="18" charset="0"/>
              </a:rPr>
              <a:t>ESPERANÇA</a:t>
            </a:r>
            <a:r>
              <a:rPr lang="pt-PT" sz="2000" b="1" dirty="0" smtClean="0">
                <a:solidFill>
                  <a:srgbClr val="595959"/>
                </a:solidFill>
                <a:latin typeface="AR BERKLEY" panose="02000000000000000000" pitchFamily="2" charset="0"/>
              </a:rPr>
              <a:t> </a:t>
            </a:r>
            <a:r>
              <a:rPr lang="pt-PT" sz="2000" b="1" i="0" dirty="0" smtClean="0">
                <a:solidFill>
                  <a:srgbClr val="595959"/>
                </a:solidFill>
                <a:latin typeface="AR BERKLEY" panose="02000000000000000000" pitchFamily="2" charset="0"/>
              </a:rPr>
              <a:t>!</a:t>
            </a:r>
            <a:endParaRPr lang="pt-PT" sz="2000" b="1" i="0" dirty="0">
              <a:solidFill>
                <a:srgbClr val="595959"/>
              </a:solidFill>
              <a:latin typeface="AR BERKLEY" panose="02000000000000000000" pitchFamily="2" charset="0"/>
            </a:endParaRPr>
          </a:p>
        </p:txBody>
      </p:sp>
      <p:pic>
        <p:nvPicPr>
          <p:cNvPr id="6" name="Marcador de Posição da Imagem 5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0" b="470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2389572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5000">
        <p15:prstTrans prst="peelOff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0983" y="1722408"/>
            <a:ext cx="57150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568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4000">
        <p14:switch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298612" y="2286000"/>
            <a:ext cx="3433313" cy="2424022"/>
          </a:xfrm>
        </p:spPr>
        <p:txBody>
          <a:bodyPr>
            <a:noAutofit/>
          </a:bodyPr>
          <a:lstStyle/>
          <a:p>
            <a:pPr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pt-PT" sz="2000" b="0" i="0" dirty="0" smtClean="0">
                <a:solidFill>
                  <a:schemeClr val="accent2">
                    <a:lumMod val="75000"/>
                  </a:schemeClr>
                </a:solidFill>
                <a:latin typeface="AR CENA" panose="02000000000000000000" pitchFamily="2" charset="0"/>
              </a:rPr>
              <a:t>Texto de Júlio Pinheiro </a:t>
            </a:r>
            <a:br>
              <a:rPr lang="pt-PT" sz="2000" b="0" i="0" dirty="0" smtClean="0">
                <a:solidFill>
                  <a:schemeClr val="accent2">
                    <a:lumMod val="75000"/>
                  </a:schemeClr>
                </a:solidFill>
                <a:latin typeface="AR CENA" panose="02000000000000000000" pitchFamily="2" charset="0"/>
              </a:rPr>
            </a:br>
            <a:r>
              <a:rPr lang="pt-PT" sz="2000" dirty="0">
                <a:solidFill>
                  <a:schemeClr val="accent2">
                    <a:lumMod val="75000"/>
                  </a:schemeClr>
                </a:solidFill>
                <a:latin typeface="AR CENA" panose="02000000000000000000" pitchFamily="2" charset="0"/>
              </a:rPr>
              <a:t/>
            </a:r>
            <a:br>
              <a:rPr lang="pt-PT" sz="2000" dirty="0">
                <a:solidFill>
                  <a:schemeClr val="accent2">
                    <a:lumMod val="75000"/>
                  </a:schemeClr>
                </a:solidFill>
                <a:latin typeface="AR CENA" panose="02000000000000000000" pitchFamily="2" charset="0"/>
              </a:rPr>
            </a:br>
            <a:r>
              <a:rPr lang="pt-PT" sz="2000" b="0" i="0" dirty="0" smtClean="0">
                <a:solidFill>
                  <a:schemeClr val="accent2">
                    <a:lumMod val="75000"/>
                  </a:schemeClr>
                </a:solidFill>
                <a:latin typeface="AR CENA" panose="02000000000000000000" pitchFamily="2" charset="0"/>
              </a:rPr>
              <a:t>Fotos e </a:t>
            </a:r>
            <a:r>
              <a:rPr lang="pt-PT" sz="2000" b="0" i="0" dirty="0" err="1" smtClean="0">
                <a:solidFill>
                  <a:schemeClr val="accent2">
                    <a:lumMod val="75000"/>
                  </a:schemeClr>
                </a:solidFill>
                <a:latin typeface="AR CENA" panose="02000000000000000000" pitchFamily="2" charset="0"/>
              </a:rPr>
              <a:t>gif</a:t>
            </a:r>
            <a:r>
              <a:rPr lang="pt-PT" sz="2000" b="0" i="0" dirty="0" smtClean="0">
                <a:solidFill>
                  <a:schemeClr val="accent2">
                    <a:lumMod val="75000"/>
                  </a:schemeClr>
                </a:solidFill>
                <a:latin typeface="AR CENA" panose="02000000000000000000" pitchFamily="2" charset="0"/>
              </a:rPr>
              <a:t> da Web</a:t>
            </a:r>
            <a:br>
              <a:rPr lang="pt-PT" sz="2000" b="0" i="0" dirty="0" smtClean="0">
                <a:solidFill>
                  <a:schemeClr val="accent2">
                    <a:lumMod val="75000"/>
                  </a:schemeClr>
                </a:solidFill>
                <a:latin typeface="AR CENA" panose="02000000000000000000" pitchFamily="2" charset="0"/>
              </a:rPr>
            </a:br>
            <a:r>
              <a:rPr lang="pt-PT" sz="2000" b="0" i="0" dirty="0" smtClean="0">
                <a:solidFill>
                  <a:schemeClr val="accent2">
                    <a:lumMod val="75000"/>
                  </a:schemeClr>
                </a:solidFill>
                <a:latin typeface="AR CENA" panose="02000000000000000000" pitchFamily="2" charset="0"/>
              </a:rPr>
              <a:t/>
            </a:r>
            <a:br>
              <a:rPr lang="pt-PT" sz="2000" b="0" i="0" dirty="0" smtClean="0">
                <a:solidFill>
                  <a:schemeClr val="accent2">
                    <a:lumMod val="75000"/>
                  </a:schemeClr>
                </a:solidFill>
                <a:latin typeface="AR CENA" panose="02000000000000000000" pitchFamily="2" charset="0"/>
              </a:rPr>
            </a:br>
            <a:r>
              <a:rPr lang="pt-PT" sz="2000" dirty="0" smtClean="0">
                <a:solidFill>
                  <a:schemeClr val="accent2">
                    <a:lumMod val="75000"/>
                  </a:schemeClr>
                </a:solidFill>
                <a:latin typeface="AR CENA" panose="02000000000000000000" pitchFamily="2" charset="0"/>
              </a:rPr>
              <a:t>Música “Andorinha da Primavera”,  	cantada por Madredeus</a:t>
            </a:r>
            <a:br>
              <a:rPr lang="pt-PT" sz="2000" dirty="0" smtClean="0">
                <a:solidFill>
                  <a:schemeClr val="accent2">
                    <a:lumMod val="75000"/>
                  </a:schemeClr>
                </a:solidFill>
                <a:latin typeface="AR CENA" panose="02000000000000000000" pitchFamily="2" charset="0"/>
              </a:rPr>
            </a:br>
            <a:r>
              <a:rPr lang="pt-PT" sz="2000" dirty="0" smtClean="0">
                <a:solidFill>
                  <a:schemeClr val="accent2">
                    <a:lumMod val="75000"/>
                  </a:schemeClr>
                </a:solidFill>
                <a:latin typeface="AR CENA" panose="02000000000000000000" pitchFamily="2" charset="0"/>
              </a:rPr>
              <a:t/>
            </a:r>
            <a:br>
              <a:rPr lang="pt-PT" sz="2000" dirty="0" smtClean="0">
                <a:solidFill>
                  <a:schemeClr val="accent2">
                    <a:lumMod val="75000"/>
                  </a:schemeClr>
                </a:solidFill>
                <a:latin typeface="AR CENA" panose="02000000000000000000" pitchFamily="2" charset="0"/>
              </a:rPr>
            </a:br>
            <a:r>
              <a:rPr lang="pt-PT" sz="2000" dirty="0" smtClean="0">
                <a:solidFill>
                  <a:schemeClr val="accent2">
                    <a:lumMod val="75000"/>
                  </a:schemeClr>
                </a:solidFill>
                <a:latin typeface="AR CENA" panose="02000000000000000000" pitchFamily="2" charset="0"/>
              </a:rPr>
              <a:t>Formatação</a:t>
            </a:r>
            <a:br>
              <a:rPr lang="pt-PT" sz="2000" dirty="0" smtClean="0">
                <a:solidFill>
                  <a:schemeClr val="accent2">
                    <a:lumMod val="75000"/>
                  </a:schemeClr>
                </a:solidFill>
                <a:latin typeface="AR CENA" panose="02000000000000000000" pitchFamily="2" charset="0"/>
              </a:rPr>
            </a:br>
            <a:r>
              <a:rPr lang="pt-PT" sz="2000" dirty="0" smtClean="0">
                <a:solidFill>
                  <a:schemeClr val="accent2">
                    <a:lumMod val="75000"/>
                  </a:schemeClr>
                </a:solidFill>
                <a:latin typeface="AR CENA" panose="02000000000000000000" pitchFamily="2" charset="0"/>
              </a:rPr>
              <a:t>	  de </a:t>
            </a:r>
            <a:r>
              <a:rPr lang="pt-PT" sz="2400" dirty="0" smtClean="0">
                <a:solidFill>
                  <a:schemeClr val="accent2">
                    <a:lumMod val="75000"/>
                  </a:schemeClr>
                </a:solidFill>
                <a:latin typeface="AR CENA" panose="02000000000000000000" pitchFamily="2" charset="0"/>
              </a:rPr>
              <a:t>João Vieira</a:t>
            </a:r>
            <a:endParaRPr lang="pt-PT" sz="2400" b="0" i="0" dirty="0">
              <a:solidFill>
                <a:schemeClr val="accent2">
                  <a:lumMod val="75000"/>
                </a:schemeClr>
              </a:solidFill>
              <a:latin typeface="AR CENA" panose="02000000000000000000" pitchFamily="2" charset="0"/>
            </a:endParaRPr>
          </a:p>
        </p:txBody>
      </p:sp>
      <p:pic>
        <p:nvPicPr>
          <p:cNvPr id="7" name="Marcador de Posição da Imagem 6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09" b="12609"/>
          <a:stretch>
            <a:fillRect/>
          </a:stretch>
        </p:blipFill>
        <p:spPr/>
      </p:pic>
      <p:sp>
        <p:nvSpPr>
          <p:cNvPr id="3" name="CaixaDeTexto 2"/>
          <p:cNvSpPr txBox="1"/>
          <p:nvPr/>
        </p:nvSpPr>
        <p:spPr>
          <a:xfrm>
            <a:off x="1408112" y="6461185"/>
            <a:ext cx="377636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solidFill>
                  <a:schemeClr val="accent2">
                    <a:lumMod val="75000"/>
                  </a:schemeClr>
                </a:solidFill>
                <a:latin typeface="AR CENA" panose="02000000000000000000" pitchFamily="2" charset="0"/>
              </a:rPr>
              <a:t>1 de junho – Dia </a:t>
            </a:r>
            <a:r>
              <a:rPr lang="pt-PT" sz="1400" dirty="0" smtClean="0">
                <a:solidFill>
                  <a:schemeClr val="accent2">
                    <a:lumMod val="75000"/>
                  </a:schemeClr>
                </a:solidFill>
                <a:latin typeface="AR CENA" panose="02000000000000000000" pitchFamily="2" charset="0"/>
              </a:rPr>
              <a:t>Mund</a:t>
            </a:r>
            <a:r>
              <a:rPr lang="pt-PT" sz="1400" dirty="0" smtClean="0">
                <a:solidFill>
                  <a:schemeClr val="accent2">
                    <a:lumMod val="75000"/>
                  </a:schemeClr>
                </a:solidFill>
                <a:latin typeface="AR CENA" panose="02000000000000000000" pitchFamily="2" charset="0"/>
              </a:rPr>
              <a:t>ial </a:t>
            </a:r>
            <a:r>
              <a:rPr lang="pt-PT" sz="1400" dirty="0" smtClean="0">
                <a:solidFill>
                  <a:schemeClr val="accent2">
                    <a:lumMod val="75000"/>
                  </a:schemeClr>
                </a:solidFill>
                <a:latin typeface="AR CENA" panose="02000000000000000000" pitchFamily="2" charset="0"/>
              </a:rPr>
              <a:t>da Criança</a:t>
            </a:r>
            <a:endParaRPr lang="pt-PT" sz="1400" dirty="0">
              <a:solidFill>
                <a:schemeClr val="accent2">
                  <a:lumMod val="75000"/>
                </a:schemeClr>
              </a:solidFill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9722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8000">
        <p14:conveyor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646150" y="5667403"/>
            <a:ext cx="1648208" cy="923330"/>
          </a:xfrm>
          <a:prstGeom prst="rect">
            <a:avLst/>
          </a:prstGeom>
          <a:noFill/>
          <a:scene3d>
            <a:camera prst="perspectiveContrastingRightFacing"/>
            <a:lightRig rig="threePt" dir="t"/>
          </a:scene3d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PT" sz="5400" b="1" dirty="0" smtClean="0">
                <a:ln/>
                <a:solidFill>
                  <a:schemeClr val="accent3"/>
                </a:solidFill>
                <a:latin typeface="Rockwell" panose="02060603020205020403" pitchFamily="18" charset="0"/>
              </a:rPr>
              <a:t>FIM</a:t>
            </a:r>
            <a:endParaRPr lang="pt-PT" sz="5400" b="1" cap="none" spc="0" dirty="0">
              <a:ln/>
              <a:solidFill>
                <a:schemeClr val="accent3"/>
              </a:solidFill>
              <a:effectLst/>
              <a:latin typeface="Rockwell" panose="020606030202050204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96471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Click="0" advTm="7000">
        <p15:prstTrans prst="drape"/>
      </p:transition>
    </mc:Choice>
    <mc:Fallback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hildren Happy 16x9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3" id="{7909083B-3485-49E7-BBE7-EFD488C62F99}" vid="{B57F6697-5DA8-422E-86BF-20B69A74A1E0}"/>
    </a:ext>
  </a:extLst>
</a:theme>
</file>

<file path=ppt/theme/theme2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122224F2-88E2-4E19-8BE2-5AB2030F715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Design de apresentação com crianças a brincar (ilustração de desenho animado, ecrã panorâmico)</Template>
  <TotalTime>0</TotalTime>
  <Words>219</Words>
  <Application>Microsoft Office PowerPoint</Application>
  <PresentationFormat>Ecrã Panorâmico</PresentationFormat>
  <Paragraphs>24</Paragraphs>
  <Slides>16</Slides>
  <Notes>2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16</vt:i4>
      </vt:variant>
    </vt:vector>
  </HeadingPairs>
  <TitlesOfParts>
    <vt:vector size="25" baseType="lpstr">
      <vt:lpstr>Agency FB</vt:lpstr>
      <vt:lpstr>AR BERKLEY</vt:lpstr>
      <vt:lpstr>AR BLANCA</vt:lpstr>
      <vt:lpstr>AR CENA</vt:lpstr>
      <vt:lpstr>Bookman Old Style</vt:lpstr>
      <vt:lpstr>Euphemia</vt:lpstr>
      <vt:lpstr>Rockwell</vt:lpstr>
      <vt:lpstr>Wingdings</vt:lpstr>
      <vt:lpstr>Children Happy 16x9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Texto de Júlio Pinheiro   Fotos e gif da Web  Música “Andorinha da Primavera”,   cantada por Madredeus  Formatação    de João Vieira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2015-05-29T08:36:22Z</dcterms:created>
  <dcterms:modified xsi:type="dcterms:W3CDTF">2015-05-29T18:38:03Z</dcterms:modified>
  <cp:contentStatus>Final</cp:contentStatus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TC034618839991</vt:lpwstr>
  </property>
  <property fmtid="{D5CDD505-2E9C-101B-9397-08002B2CF9AE}" pid="3" name="_MarkAsFinal">
    <vt:bool>true</vt:bool>
  </property>
</Properties>
</file>