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56" r:id="rId3"/>
    <p:sldId id="277" r:id="rId4"/>
    <p:sldId id="281" r:id="rId5"/>
    <p:sldId id="257" r:id="rId6"/>
    <p:sldId id="258" r:id="rId7"/>
    <p:sldId id="259" r:id="rId8"/>
    <p:sldId id="260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5" r:id="rId20"/>
    <p:sldId id="266" r:id="rId21"/>
    <p:sldId id="264" r:id="rId22"/>
    <p:sldId id="263" r:id="rId23"/>
    <p:sldId id="262" r:id="rId24"/>
    <p:sldId id="261" r:id="rId25"/>
    <p:sldId id="278" r:id="rId26"/>
    <p:sldId id="279" r:id="rId27"/>
    <p:sldId id="280" r:id="rId28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71804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72613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68646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19023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37827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38026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4557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3738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3235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1951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75132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3BBA9-E5BF-48F5-9352-63511CD76132}" type="datetimeFigureOut">
              <a:rPr lang="pt-PT" smtClean="0"/>
              <a:t>11/08/2015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C93F1-3621-4F7C-BF5C-E36F1AE01FA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77068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jpg"/><Relationship Id="rId10" Type="http://schemas.openxmlformats.org/officeDocument/2006/relationships/image" Target="../media/image10.gif"/><Relationship Id="rId4" Type="http://schemas.openxmlformats.org/officeDocument/2006/relationships/image" Target="../media/image4.jpg"/><Relationship Id="rId9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887" y="4524633"/>
            <a:ext cx="1857632" cy="185763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312" y="6010790"/>
            <a:ext cx="3457575" cy="3714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542" y="6010790"/>
            <a:ext cx="3457575" cy="3714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0789"/>
            <a:ext cx="3457575" cy="3714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671994" y="2610108"/>
            <a:ext cx="3457575" cy="3714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671994" y="1543050"/>
            <a:ext cx="34575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262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7088">
            <a:off x="321277" y="403653"/>
            <a:ext cx="2842054" cy="213154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2681">
            <a:off x="563950" y="2435172"/>
            <a:ext cx="2903956" cy="224019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6164">
            <a:off x="1256629" y="4506552"/>
            <a:ext cx="2934215" cy="204303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6238" y="336420"/>
            <a:ext cx="8419070" cy="3218849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rnd">
            <a:solidFill>
              <a:schemeClr val="accent2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Retângulo 6"/>
          <p:cNvSpPr/>
          <p:nvPr/>
        </p:nvSpPr>
        <p:spPr>
          <a:xfrm>
            <a:off x="4854856" y="787439"/>
            <a:ext cx="6160661" cy="23083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pt-PT" sz="7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BLANCA" panose="02000000000000000000" pitchFamily="2" charset="0"/>
              </a:rPr>
              <a:t>A SABEDORIA</a:t>
            </a:r>
          </a:p>
          <a:p>
            <a:pPr algn="ctr"/>
            <a:r>
              <a:rPr lang="pt-PT" sz="7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BLANCA" panose="02000000000000000000" pitchFamily="2" charset="0"/>
              </a:rPr>
              <a:t>NAS PALAVRAS</a:t>
            </a:r>
            <a:endParaRPr lang="pt-PT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 BLANCA" panose="02000000000000000000" pitchFamily="2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9752">
            <a:off x="4005649" y="4330504"/>
            <a:ext cx="2758358" cy="208966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3265">
            <a:off x="9060775" y="3772923"/>
            <a:ext cx="2844328" cy="213893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485" y="4410029"/>
            <a:ext cx="2919168" cy="223608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352292" y="5934709"/>
            <a:ext cx="571500" cy="1057275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10214812" y="6276780"/>
            <a:ext cx="965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/>
              <a:t>CLICAR</a:t>
            </a:r>
            <a:endParaRPr lang="pt-PT" b="1" dirty="0"/>
          </a:p>
        </p:txBody>
      </p:sp>
    </p:spTree>
    <p:extLst>
      <p:ext uri="{BB962C8B-B14F-4D97-AF65-F5344CB8AC3E}">
        <p14:creationId xmlns:p14="http://schemas.microsoft.com/office/powerpoint/2010/main" val="2112561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>
            <p:snd r:embed="rId2" name="Andre Rieu - Grandfather Theme.wav"/>
          </p:stSnd>
        </p:sndAc>
      </p:transition>
    </mc:Choice>
    <mc:Fallback xmlns="">
      <p:transition spd="slow">
        <p:fade/>
        <p:sndAc>
          <p:stSnd>
            <p:snd r:embed="rId11" name="Andre Rieu - Grandfather The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89" y="320760"/>
            <a:ext cx="7416800" cy="49149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7965989" y="1894703"/>
            <a:ext cx="36658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solidFill>
                  <a:schemeClr val="accent2">
                    <a:lumMod val="50000"/>
                  </a:schemeClr>
                </a:solidFill>
                <a:latin typeface="AR BLANCA" panose="02000000000000000000" pitchFamily="2" charset="0"/>
              </a:rPr>
              <a:t>Os pensamentos devem entrar na nossa alma como a luz nos nossos olhos, com prazer e sem esforço; e as metáforas devem ser como o vidro, que cobre os objetos, sem os deixarmos de ver.</a:t>
            </a:r>
            <a:endParaRPr lang="pt-PT" sz="2800" dirty="0">
              <a:solidFill>
                <a:schemeClr val="accent2">
                  <a:lumMod val="50000"/>
                </a:schemeClr>
              </a:solidFill>
              <a:latin typeface="AR BLANCA" panose="02000000000000000000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659763" y="5434133"/>
            <a:ext cx="1342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accent2">
                    <a:lumMod val="50000"/>
                  </a:schemeClr>
                </a:solidFill>
              </a:rPr>
              <a:t>Voltaire</a:t>
            </a:r>
            <a:endParaRPr lang="pt-PT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947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6803" y="4321646"/>
            <a:ext cx="2381250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2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13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71" y="164757"/>
            <a:ext cx="11889671" cy="6532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03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4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20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43" y="164757"/>
            <a:ext cx="11895437" cy="6540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37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51" y="148281"/>
            <a:ext cx="11889053" cy="6532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862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809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230660"/>
            <a:ext cx="11804822" cy="641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01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70" y="156519"/>
            <a:ext cx="11804821" cy="6524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86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24" y="205947"/>
            <a:ext cx="11740154" cy="645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328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53" y="205946"/>
            <a:ext cx="11757249" cy="645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5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8" y="189470"/>
            <a:ext cx="11755395" cy="647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65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93" y="205946"/>
            <a:ext cx="11821212" cy="649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279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44" y="181232"/>
            <a:ext cx="11831423" cy="647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854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16" y="222422"/>
            <a:ext cx="11765925" cy="642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2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84" y="189470"/>
            <a:ext cx="11771870" cy="6499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105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15" y="189470"/>
            <a:ext cx="11765926" cy="648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58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21" y="205946"/>
            <a:ext cx="11743520" cy="642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439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70" y="189470"/>
            <a:ext cx="11804822" cy="6499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99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83" y="238896"/>
            <a:ext cx="11723044" cy="6392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952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72" y="222422"/>
            <a:ext cx="11722443" cy="643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09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666" y="3458991"/>
            <a:ext cx="1933575" cy="1933575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6656172" y="3896497"/>
            <a:ext cx="491799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Música: “</a:t>
            </a:r>
            <a:r>
              <a:rPr lang="pt-PT" sz="24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Grandfather</a:t>
            </a:r>
            <a:r>
              <a:rPr lang="pt-PT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pt-PT" sz="24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Theme</a:t>
            </a:r>
            <a:r>
              <a:rPr lang="pt-PT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”,    	pela Orquestra de </a:t>
            </a:r>
            <a:r>
              <a:rPr lang="pt-PT" sz="24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Andre</a:t>
            </a:r>
            <a:r>
              <a:rPr lang="pt-PT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pt-PT" sz="24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Rieu</a:t>
            </a:r>
            <a:endParaRPr lang="pt-PT" sz="2400" b="1" dirty="0" smtClean="0">
              <a:solidFill>
                <a:schemeClr val="accent2">
                  <a:lumMod val="50000"/>
                </a:schemeClr>
              </a:solidFill>
              <a:latin typeface="Baskerville Old Face" panose="02020602080505020303" pitchFamily="18" charset="0"/>
            </a:endParaRPr>
          </a:p>
          <a:p>
            <a:r>
              <a:rPr lang="pt-PT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Fotos da Net e do autor</a:t>
            </a:r>
          </a:p>
          <a:p>
            <a:r>
              <a:rPr lang="pt-PT" sz="2400" b="1" dirty="0" err="1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Banner’s</a:t>
            </a:r>
            <a:r>
              <a:rPr lang="pt-PT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 e formatação</a:t>
            </a:r>
          </a:p>
          <a:p>
            <a:r>
              <a:rPr lang="pt-PT" sz="24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			de </a:t>
            </a:r>
            <a:r>
              <a:rPr lang="pt-PT" sz="2800" b="1" dirty="0" smtClean="0">
                <a:solidFill>
                  <a:schemeClr val="accent2">
                    <a:lumMod val="50000"/>
                  </a:schemeClr>
                </a:solidFill>
                <a:latin typeface="Baskerville Old Face" panose="02020602080505020303" pitchFamily="18" charset="0"/>
              </a:rPr>
              <a:t>João Vieira</a:t>
            </a:r>
            <a:endParaRPr lang="pt-PT" sz="2800" b="1" dirty="0">
              <a:solidFill>
                <a:schemeClr val="accent2">
                  <a:lumMod val="50000"/>
                </a:schemeClr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583459" y="6046573"/>
            <a:ext cx="4893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accent1">
                    <a:lumMod val="50000"/>
                  </a:schemeClr>
                </a:solidFill>
                <a:latin typeface="Eras Bold ITC" panose="020B0907030504020204" pitchFamily="34" charset="0"/>
                <a:hlinkClick r:id="rId3"/>
              </a:rPr>
              <a:t>www.sergrasan.com</a:t>
            </a:r>
            <a:r>
              <a:rPr lang="pt-PT" dirty="0" smtClean="0">
                <a:solidFill>
                  <a:schemeClr val="accent1">
                    <a:lumMod val="50000"/>
                  </a:schemeClr>
                </a:solidFill>
                <a:latin typeface="Eras Bold ITC" panose="020B0907030504020204" pitchFamily="34" charset="0"/>
              </a:rPr>
              <a:t> </a:t>
            </a:r>
            <a:r>
              <a:rPr lang="pt-PT" dirty="0" smtClean="0">
                <a:solidFill>
                  <a:schemeClr val="accent2">
                    <a:lumMod val="50000"/>
                  </a:schemeClr>
                </a:solidFill>
                <a:latin typeface="Eras Bold ITC" panose="020B0907030504020204" pitchFamily="34" charset="0"/>
              </a:rPr>
              <a:t>/ </a:t>
            </a:r>
            <a:r>
              <a:rPr lang="pt-PT" dirty="0" err="1" smtClean="0">
                <a:solidFill>
                  <a:schemeClr val="accent2">
                    <a:lumMod val="50000"/>
                  </a:schemeClr>
                </a:solidFill>
                <a:latin typeface="Eras Bold ITC" panose="020B0907030504020204" pitchFamily="34" charset="0"/>
              </a:rPr>
              <a:t>joaovieiraslides</a:t>
            </a:r>
            <a:endParaRPr lang="pt-PT" dirty="0">
              <a:solidFill>
                <a:schemeClr val="accent2">
                  <a:lumMod val="5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404388" y="6255953"/>
            <a:ext cx="1721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</a:rPr>
              <a:t>10 / 08 / 2015</a:t>
            </a:r>
            <a:endParaRPr lang="pt-PT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875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accent2">
                <a:lumMod val="60000"/>
                <a:lumOff val="40000"/>
              </a:schemeClr>
            </a:gs>
            <a:gs pos="45000">
              <a:schemeClr val="accent3">
                <a:lumMod val="75000"/>
              </a:schemeClr>
            </a:gs>
            <a:gs pos="75000">
              <a:schemeClr val="accent4">
                <a:lumMod val="75000"/>
              </a:schemeClr>
            </a:gs>
            <a:gs pos="90000">
              <a:schemeClr val="accent2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1364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60</Words>
  <Application>Microsoft Office PowerPoint</Application>
  <PresentationFormat>Ecrã Panorâmico</PresentationFormat>
  <Paragraphs>11</Paragraphs>
  <Slides>27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27</vt:i4>
      </vt:variant>
    </vt:vector>
  </HeadingPairs>
  <TitlesOfParts>
    <vt:vector size="34" baseType="lpstr">
      <vt:lpstr>AR BLANCA</vt:lpstr>
      <vt:lpstr>Arial</vt:lpstr>
      <vt:lpstr>Baskerville Old Face</vt:lpstr>
      <vt:lpstr>Calibri</vt:lpstr>
      <vt:lpstr>Calibri Light</vt:lpstr>
      <vt:lpstr>Eras Bold ITC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João Vieira</dc:creator>
  <cp:lastModifiedBy>João Vieira</cp:lastModifiedBy>
  <cp:revision>23</cp:revision>
  <dcterms:created xsi:type="dcterms:W3CDTF">2015-08-06T17:31:35Z</dcterms:created>
  <dcterms:modified xsi:type="dcterms:W3CDTF">2015-08-11T08:31:53Z</dcterms:modified>
  <cp:contentStatus/>
</cp:coreProperties>
</file>