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0" r:id="rId3"/>
    <p:sldId id="257" r:id="rId4"/>
    <p:sldId id="258" r:id="rId5"/>
    <p:sldId id="259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</p:sldIdLst>
  <p:sldSz cx="9144000" cy="5715000" type="screen16x10"/>
  <p:notesSz cx="6858000" cy="9144000"/>
  <p:defaultTextStyle>
    <a:defPPr>
      <a:defRPr lang="pt-PT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04" d="100"/>
          <a:sy n="104" d="100"/>
        </p:scale>
        <p:origin x="-582" y="-84"/>
      </p:cViewPr>
      <p:guideLst>
        <p:guide orient="horz" pos="180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o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1775355"/>
            <a:ext cx="7772400" cy="1225021"/>
          </a:xfrm>
        </p:spPr>
        <p:txBody>
          <a:bodyPr/>
          <a:lstStyle/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3238500"/>
            <a:ext cx="6400800" cy="14605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PT" smtClean="0"/>
              <a:t>Faça clique para editar o estilo</a:t>
            </a:r>
            <a:endParaRPr lang="pt-PT"/>
          </a:p>
        </p:txBody>
      </p:sp>
      <p:sp>
        <p:nvSpPr>
          <p:cNvPr id="4" name="Marcador de Posição d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4AE2B3-2A44-455F-8D14-960694C7110E}" type="datetimeFigureOut">
              <a:rPr lang="pt-PT" smtClean="0"/>
              <a:pPr/>
              <a:t>08-07-2015</a:t>
            </a:fld>
            <a:endParaRPr lang="pt-PT"/>
          </a:p>
        </p:txBody>
      </p:sp>
      <p:sp>
        <p:nvSpPr>
          <p:cNvPr id="5" name="Marcador de Posição do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Marcador de Posição do Número do Diapositivo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D38C43-9E78-481E-9E90-B3DC2E32F080}" type="slidenum">
              <a:rPr lang="pt-PT" smtClean="0"/>
              <a:pPr/>
              <a:t>‹nº›</a:t>
            </a:fld>
            <a:endParaRPr lang="pt-PT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objec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e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4" name="Marcador de Posição d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4AE2B3-2A44-455F-8D14-960694C7110E}" type="datetimeFigureOut">
              <a:rPr lang="pt-PT" smtClean="0"/>
              <a:pPr/>
              <a:t>08-07-2015</a:t>
            </a:fld>
            <a:endParaRPr lang="pt-PT"/>
          </a:p>
        </p:txBody>
      </p:sp>
      <p:sp>
        <p:nvSpPr>
          <p:cNvPr id="5" name="Marcador de Posição do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Marcador de Posição do Número do Diapositivo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D38C43-9E78-481E-9E90-B3DC2E32F080}" type="slidenum">
              <a:rPr lang="pt-PT" smtClean="0"/>
              <a:pPr/>
              <a:t>‹nº›</a:t>
            </a:fld>
            <a:endParaRPr lang="pt-PT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c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3672418"/>
            <a:ext cx="7772400" cy="1135062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o Texto 2"/>
          <p:cNvSpPr>
            <a:spLocks noGrp="1"/>
          </p:cNvSpPr>
          <p:nvPr>
            <p:ph type="body" idx="1"/>
          </p:nvPr>
        </p:nvSpPr>
        <p:spPr>
          <a:xfrm>
            <a:off x="722313" y="2422261"/>
            <a:ext cx="7772400" cy="1250156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4" name="Marcador de Posição d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4AE2B3-2A44-455F-8D14-960694C7110E}" type="datetimeFigureOut">
              <a:rPr lang="pt-PT" smtClean="0"/>
              <a:pPr/>
              <a:t>08-07-2015</a:t>
            </a:fld>
            <a:endParaRPr lang="pt-PT"/>
          </a:p>
        </p:txBody>
      </p:sp>
      <p:sp>
        <p:nvSpPr>
          <p:cNvPr id="5" name="Marcador de Posição do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Marcador de Posição do Número do Diapositivo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D38C43-9E78-481E-9E90-B3DC2E32F080}" type="slidenum">
              <a:rPr lang="pt-PT" smtClean="0"/>
              <a:pPr/>
              <a:t>‹nº›</a:t>
            </a:fld>
            <a:endParaRPr lang="pt-PT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Conteúdo Dup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e Conteúdo 2"/>
          <p:cNvSpPr>
            <a:spLocks noGrp="1"/>
          </p:cNvSpPr>
          <p:nvPr>
            <p:ph sz="half" idx="1"/>
          </p:nvPr>
        </p:nvSpPr>
        <p:spPr>
          <a:xfrm>
            <a:off x="457200" y="1000125"/>
            <a:ext cx="4038600" cy="282839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4" name="Marcador de Posição de Conteúdo 3"/>
          <p:cNvSpPr>
            <a:spLocks noGrp="1"/>
          </p:cNvSpPr>
          <p:nvPr>
            <p:ph sz="half" idx="2"/>
          </p:nvPr>
        </p:nvSpPr>
        <p:spPr>
          <a:xfrm>
            <a:off x="4648200" y="1000125"/>
            <a:ext cx="4038600" cy="282839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5" name="Marcador de Posição d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4AE2B3-2A44-455F-8D14-960694C7110E}" type="datetimeFigureOut">
              <a:rPr lang="pt-PT" smtClean="0"/>
              <a:pPr/>
              <a:t>08-07-2015</a:t>
            </a:fld>
            <a:endParaRPr lang="pt-PT"/>
          </a:p>
        </p:txBody>
      </p:sp>
      <p:sp>
        <p:nvSpPr>
          <p:cNvPr id="6" name="Marcador de Posição do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7" name="Marcador de Posição do Número do Diapositivo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D38C43-9E78-481E-9E90-B3DC2E32F080}" type="slidenum">
              <a:rPr lang="pt-PT" smtClean="0"/>
              <a:pPr/>
              <a:t>‹nº›</a:t>
            </a:fld>
            <a:endParaRPr lang="pt-PT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28866"/>
            <a:ext cx="8229600" cy="952500"/>
          </a:xfrm>
        </p:spPr>
        <p:txBody>
          <a:bodyPr/>
          <a:lstStyle>
            <a:lvl1pPr>
              <a:defRPr/>
            </a:lvl1pPr>
          </a:lstStyle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o Texto 2"/>
          <p:cNvSpPr>
            <a:spLocks noGrp="1"/>
          </p:cNvSpPr>
          <p:nvPr>
            <p:ph type="body" idx="1"/>
          </p:nvPr>
        </p:nvSpPr>
        <p:spPr>
          <a:xfrm>
            <a:off x="457200" y="1279261"/>
            <a:ext cx="4040188" cy="533136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4" name="Marcador de Posição de Conteúdo 3"/>
          <p:cNvSpPr>
            <a:spLocks noGrp="1"/>
          </p:cNvSpPr>
          <p:nvPr>
            <p:ph sz="half" idx="2"/>
          </p:nvPr>
        </p:nvSpPr>
        <p:spPr>
          <a:xfrm>
            <a:off x="457200" y="1812396"/>
            <a:ext cx="4040188" cy="329274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5" name="Marcador de Posição do Texto 4"/>
          <p:cNvSpPr>
            <a:spLocks noGrp="1"/>
          </p:cNvSpPr>
          <p:nvPr>
            <p:ph type="body" sz="quarter" idx="3"/>
          </p:nvPr>
        </p:nvSpPr>
        <p:spPr>
          <a:xfrm>
            <a:off x="4645027" y="1279261"/>
            <a:ext cx="4041775" cy="533136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6" name="Marcador de Posição de Conteúdo 5"/>
          <p:cNvSpPr>
            <a:spLocks noGrp="1"/>
          </p:cNvSpPr>
          <p:nvPr>
            <p:ph sz="quarter" idx="4"/>
          </p:nvPr>
        </p:nvSpPr>
        <p:spPr>
          <a:xfrm>
            <a:off x="4645027" y="1812396"/>
            <a:ext cx="4041775" cy="329274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7" name="Marcador de Posição d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4AE2B3-2A44-455F-8D14-960694C7110E}" type="datetimeFigureOut">
              <a:rPr lang="pt-PT" smtClean="0"/>
              <a:pPr/>
              <a:t>08-07-2015</a:t>
            </a:fld>
            <a:endParaRPr lang="pt-PT"/>
          </a:p>
        </p:txBody>
      </p:sp>
      <p:sp>
        <p:nvSpPr>
          <p:cNvPr id="8" name="Marcador de Posição do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9" name="Marcador de Posição do Número do Diapositivo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D38C43-9E78-481E-9E90-B3DC2E32F080}" type="slidenum">
              <a:rPr lang="pt-PT" smtClean="0"/>
              <a:pPr/>
              <a:t>‹nº›</a:t>
            </a:fld>
            <a:endParaRPr lang="pt-PT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4AE2B3-2A44-455F-8D14-960694C7110E}" type="datetimeFigureOut">
              <a:rPr lang="pt-PT" smtClean="0"/>
              <a:pPr/>
              <a:t>08-07-2015</a:t>
            </a:fld>
            <a:endParaRPr lang="pt-PT"/>
          </a:p>
        </p:txBody>
      </p:sp>
      <p:sp>
        <p:nvSpPr>
          <p:cNvPr id="4" name="Marcador de Posição do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5" name="Marcador de Posição do Número do Diapositivo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D38C43-9E78-481E-9E90-B3DC2E32F080}" type="slidenum">
              <a:rPr lang="pt-PT" smtClean="0"/>
              <a:pPr/>
              <a:t>‹nº›</a:t>
            </a:fld>
            <a:endParaRPr lang="pt-PT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Posição d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4AE2B3-2A44-455F-8D14-960694C7110E}" type="datetimeFigureOut">
              <a:rPr lang="pt-PT" smtClean="0"/>
              <a:pPr/>
              <a:t>08-07-2015</a:t>
            </a:fld>
            <a:endParaRPr lang="pt-PT"/>
          </a:p>
        </p:txBody>
      </p:sp>
      <p:sp>
        <p:nvSpPr>
          <p:cNvPr id="3" name="Marcador de Posição do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4" name="Marcador de Posição do Número do Diapositivo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D38C43-9E78-481E-9E90-B3DC2E32F080}" type="slidenum">
              <a:rPr lang="pt-PT" smtClean="0"/>
              <a:pPr/>
              <a:t>‹nº›</a:t>
            </a:fld>
            <a:endParaRPr lang="pt-PT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2" y="227541"/>
            <a:ext cx="3008313" cy="968376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e Conteúdo 2"/>
          <p:cNvSpPr>
            <a:spLocks noGrp="1"/>
          </p:cNvSpPr>
          <p:nvPr>
            <p:ph idx="1"/>
          </p:nvPr>
        </p:nvSpPr>
        <p:spPr>
          <a:xfrm>
            <a:off x="3575050" y="227543"/>
            <a:ext cx="5111750" cy="4877594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4" name="Marcador de Posição do Texto 3"/>
          <p:cNvSpPr>
            <a:spLocks noGrp="1"/>
          </p:cNvSpPr>
          <p:nvPr>
            <p:ph type="body" sz="half" idx="2"/>
          </p:nvPr>
        </p:nvSpPr>
        <p:spPr>
          <a:xfrm>
            <a:off x="457202" y="1195918"/>
            <a:ext cx="3008313" cy="390921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5" name="Marcador de Posição d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4AE2B3-2A44-455F-8D14-960694C7110E}" type="datetimeFigureOut">
              <a:rPr lang="pt-PT" smtClean="0"/>
              <a:pPr/>
              <a:t>08-07-2015</a:t>
            </a:fld>
            <a:endParaRPr lang="pt-PT"/>
          </a:p>
        </p:txBody>
      </p:sp>
      <p:sp>
        <p:nvSpPr>
          <p:cNvPr id="6" name="Marcador de Posição do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7" name="Marcador de Posição do Número do Diapositivo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D38C43-9E78-481E-9E90-B3DC2E32F080}" type="slidenum">
              <a:rPr lang="pt-PT" smtClean="0"/>
              <a:pPr/>
              <a:t>‹nº›</a:t>
            </a:fld>
            <a:endParaRPr lang="pt-PT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4000500"/>
            <a:ext cx="5486400" cy="472282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a Imagem 2"/>
          <p:cNvSpPr>
            <a:spLocks noGrp="1"/>
          </p:cNvSpPr>
          <p:nvPr>
            <p:ph type="pic" idx="1"/>
          </p:nvPr>
        </p:nvSpPr>
        <p:spPr>
          <a:xfrm>
            <a:off x="1792288" y="510646"/>
            <a:ext cx="5486400" cy="34290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t-PT"/>
          </a:p>
        </p:txBody>
      </p:sp>
      <p:sp>
        <p:nvSpPr>
          <p:cNvPr id="4" name="Marcador de Posição do Texto 3"/>
          <p:cNvSpPr>
            <a:spLocks noGrp="1"/>
          </p:cNvSpPr>
          <p:nvPr>
            <p:ph type="body" sz="half" idx="2"/>
          </p:nvPr>
        </p:nvSpPr>
        <p:spPr>
          <a:xfrm>
            <a:off x="1792288" y="4472782"/>
            <a:ext cx="5486400" cy="67071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5" name="Marcador de Posição d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4AE2B3-2A44-455F-8D14-960694C7110E}" type="datetimeFigureOut">
              <a:rPr lang="pt-PT" smtClean="0"/>
              <a:pPr/>
              <a:t>08-07-2015</a:t>
            </a:fld>
            <a:endParaRPr lang="pt-PT"/>
          </a:p>
        </p:txBody>
      </p:sp>
      <p:sp>
        <p:nvSpPr>
          <p:cNvPr id="6" name="Marcador de Posição do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7" name="Marcador de Posição do Número do Diapositivo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D38C43-9E78-481E-9E90-B3DC2E32F080}" type="slidenum">
              <a:rPr lang="pt-PT" smtClean="0"/>
              <a:pPr/>
              <a:t>‹nº›</a:t>
            </a:fld>
            <a:endParaRPr lang="pt-PT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4" name="Marcador de Posição d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4AE2B3-2A44-455F-8D14-960694C7110E}" type="datetimeFigureOut">
              <a:rPr lang="pt-PT" smtClean="0"/>
              <a:pPr/>
              <a:t>08-07-2015</a:t>
            </a:fld>
            <a:endParaRPr lang="pt-PT"/>
          </a:p>
        </p:txBody>
      </p:sp>
      <p:sp>
        <p:nvSpPr>
          <p:cNvPr id="5" name="Marcador de Posição do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Marcador de Posição do Número do Diapositivo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D38C43-9E78-481E-9E90-B3DC2E32F080}" type="slidenum">
              <a:rPr lang="pt-PT" smtClean="0"/>
              <a:pPr/>
              <a:t>‹nº›</a:t>
            </a:fld>
            <a:endParaRPr lang="pt-PT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e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171979"/>
            <a:ext cx="2057400" cy="3656542"/>
          </a:xfrm>
        </p:spPr>
        <p:txBody>
          <a:bodyPr vert="eaVert"/>
          <a:lstStyle/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e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171979"/>
            <a:ext cx="6019800" cy="3656542"/>
          </a:xfrm>
        </p:spPr>
        <p:txBody>
          <a:bodyPr vert="eaVert"/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4" name="Marcador de Posição d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4AE2B3-2A44-455F-8D14-960694C7110E}" type="datetimeFigureOut">
              <a:rPr lang="pt-PT" smtClean="0"/>
              <a:pPr/>
              <a:t>08-07-2015</a:t>
            </a:fld>
            <a:endParaRPr lang="pt-PT"/>
          </a:p>
        </p:txBody>
      </p:sp>
      <p:sp>
        <p:nvSpPr>
          <p:cNvPr id="5" name="Marcador de Posição do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Marcador de Posição do Número do Diapositivo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D38C43-9E78-481E-9E90-B3DC2E32F080}" type="slidenum">
              <a:rPr lang="pt-PT" smtClean="0"/>
              <a:pPr/>
              <a:t>‹nº›</a:t>
            </a:fld>
            <a:endParaRPr lang="pt-PT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Posição do Título 1"/>
          <p:cNvSpPr>
            <a:spLocks noGrp="1"/>
          </p:cNvSpPr>
          <p:nvPr>
            <p:ph type="title"/>
          </p:nvPr>
        </p:nvSpPr>
        <p:spPr>
          <a:xfrm>
            <a:off x="457200" y="228866"/>
            <a:ext cx="8229600" cy="9525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o Texto 2"/>
          <p:cNvSpPr>
            <a:spLocks noGrp="1"/>
          </p:cNvSpPr>
          <p:nvPr>
            <p:ph type="body" idx="1"/>
          </p:nvPr>
        </p:nvSpPr>
        <p:spPr>
          <a:xfrm>
            <a:off x="457200" y="1333501"/>
            <a:ext cx="8229600" cy="377163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4" name="Marcador de Posição da Data 3"/>
          <p:cNvSpPr>
            <a:spLocks noGrp="1"/>
          </p:cNvSpPr>
          <p:nvPr>
            <p:ph type="dt" sz="half" idx="2"/>
          </p:nvPr>
        </p:nvSpPr>
        <p:spPr>
          <a:xfrm>
            <a:off x="457200" y="5296959"/>
            <a:ext cx="2133600" cy="30427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44AE2B3-2A44-455F-8D14-960694C7110E}" type="datetimeFigureOut">
              <a:rPr lang="pt-PT" smtClean="0"/>
              <a:pPr/>
              <a:t>08-07-2015</a:t>
            </a:fld>
            <a:endParaRPr lang="pt-PT"/>
          </a:p>
        </p:txBody>
      </p:sp>
      <p:sp>
        <p:nvSpPr>
          <p:cNvPr id="5" name="Marcador de Posição do Rodapé 4"/>
          <p:cNvSpPr>
            <a:spLocks noGrp="1"/>
          </p:cNvSpPr>
          <p:nvPr>
            <p:ph type="ftr" sz="quarter" idx="3"/>
          </p:nvPr>
        </p:nvSpPr>
        <p:spPr>
          <a:xfrm>
            <a:off x="3124200" y="5296959"/>
            <a:ext cx="2895600" cy="30427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PT"/>
          </a:p>
        </p:txBody>
      </p:sp>
      <p:sp>
        <p:nvSpPr>
          <p:cNvPr id="6" name="Marcador de Posição do Número do Diapositivo 5"/>
          <p:cNvSpPr>
            <a:spLocks noGrp="1"/>
          </p:cNvSpPr>
          <p:nvPr>
            <p:ph type="sldNum" sz="quarter" idx="4"/>
          </p:nvPr>
        </p:nvSpPr>
        <p:spPr>
          <a:xfrm>
            <a:off x="6553200" y="5296959"/>
            <a:ext cx="2133600" cy="30427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0D38C43-9E78-481E-9E90-B3DC2E32F080}" type="slidenum">
              <a:rPr lang="pt-PT" smtClean="0"/>
              <a:pPr/>
              <a:t>‹nº›</a:t>
            </a:fld>
            <a:endParaRPr lang="pt-PT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P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 descr="C:\Users\João Vieira\Pictures\00\ALGARVE - 0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1" y="0"/>
            <a:ext cx="9144001" cy="5715000"/>
          </a:xfrm>
          <a:prstGeom prst="rect">
            <a:avLst/>
          </a:prstGeom>
          <a:noFill/>
        </p:spPr>
      </p:pic>
      <p:sp>
        <p:nvSpPr>
          <p:cNvPr id="3" name="Rectângulo 2"/>
          <p:cNvSpPr/>
          <p:nvPr/>
        </p:nvSpPr>
        <p:spPr>
          <a:xfrm>
            <a:off x="1509875" y="2857500"/>
            <a:ext cx="5108386" cy="2308324"/>
          </a:xfrm>
          <a:prstGeom prst="rect">
            <a:avLst/>
          </a:prstGeom>
          <a:noFill/>
          <a:effectLst>
            <a:glow rad="139700">
              <a:schemeClr val="accent4">
                <a:satMod val="175000"/>
                <a:alpha val="40000"/>
              </a:schemeClr>
            </a:glow>
          </a:effectLst>
          <a:scene3d>
            <a:camera prst="isometricOffAxis1Right"/>
            <a:lightRig rig="threePt" dir="t"/>
          </a:scene3d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t-PT" sz="72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chemeClr val="accent2">
                    <a:lumMod val="50000"/>
                  </a:schemeClr>
                </a:solidFill>
                <a:effectLst>
                  <a:outerShdw blurRad="50800" algn="tl" rotWithShape="0">
                    <a:srgbClr val="000000"/>
                  </a:outerShdw>
                </a:effectLst>
              </a:rPr>
              <a:t>SABER</a:t>
            </a:r>
          </a:p>
          <a:p>
            <a:pPr algn="ctr"/>
            <a:r>
              <a:rPr lang="pt-PT" sz="7200" b="1" cap="none" spc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chemeClr val="accent2">
                    <a:lumMod val="50000"/>
                  </a:schemeClr>
                </a:solidFill>
                <a:effectLst>
                  <a:outerShdw blurRad="50800" algn="tl" rotWithShape="0">
                    <a:srgbClr val="000000"/>
                  </a:outerShdw>
                </a:effectLst>
              </a:rPr>
              <a:t>ENVELHECER</a:t>
            </a:r>
            <a:endParaRPr lang="pt-PT" sz="7200" b="1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solidFill>
                <a:schemeClr val="accent2">
                  <a:lumMod val="50000"/>
                </a:schemeClr>
              </a:soli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  <p:pic>
        <p:nvPicPr>
          <p:cNvPr id="1026" name="Picture 2" descr="C:\Users\João Vieira\Pictures\Z5 - DESENHOS\flechita dorada 01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6200000">
            <a:off x="8100392" y="5089748"/>
            <a:ext cx="409575" cy="390525"/>
          </a:xfrm>
          <a:prstGeom prst="rect">
            <a:avLst/>
          </a:prstGeom>
          <a:noFill/>
        </p:spPr>
      </p:pic>
      <p:sp>
        <p:nvSpPr>
          <p:cNvPr id="5" name="CaixaDeTexto 4"/>
          <p:cNvSpPr txBox="1"/>
          <p:nvPr/>
        </p:nvSpPr>
        <p:spPr>
          <a:xfrm>
            <a:off x="7236296" y="5089748"/>
            <a:ext cx="86409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PT" b="1" dirty="0" smtClean="0">
                <a:solidFill>
                  <a:schemeClr val="bg2">
                    <a:lumMod val="10000"/>
                  </a:schemeClr>
                </a:solidFill>
              </a:rPr>
              <a:t>CLICAR</a:t>
            </a:r>
            <a:endParaRPr lang="pt-PT" b="1" dirty="0">
              <a:solidFill>
                <a:schemeClr val="bg2">
                  <a:lumMod val="10000"/>
                </a:schemeClr>
              </a:solidFill>
            </a:endParaRPr>
          </a:p>
        </p:txBody>
      </p:sp>
    </p:spTree>
  </p:cSld>
  <p:clrMapOvr>
    <a:masterClrMapping/>
  </p:clrMapOvr>
  <p:transition spd="slow">
    <p:newsflash/>
    <p:sndAc>
      <p:stSnd>
        <p:snd r:embed="rId2" name="Zamfir_-_I_Will_Always_Love_You_(1)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Marcador de Posição de Conteúdo 5" descr="ALGARVE - 4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-1" y="0"/>
            <a:ext cx="9144001" cy="5715000"/>
          </a:xfrm>
        </p:spPr>
      </p:pic>
      <p:sp>
        <p:nvSpPr>
          <p:cNvPr id="4" name="CaixaDeTexto 3"/>
          <p:cNvSpPr txBox="1"/>
          <p:nvPr/>
        </p:nvSpPr>
        <p:spPr>
          <a:xfrm>
            <a:off x="3059832" y="3937620"/>
            <a:ext cx="388843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PT" sz="2400" b="1" i="1" dirty="0" smtClean="0">
                <a:solidFill>
                  <a:schemeClr val="accent2">
                    <a:lumMod val="50000"/>
                  </a:schemeClr>
                </a:solidFill>
                <a:latin typeface="Andalus" pitchFamily="18" charset="-78"/>
                <a:cs typeface="Andalus" pitchFamily="18" charset="-78"/>
              </a:rPr>
              <a:t>Tenha sempre presente que   a pele se enruga, que o cabelo  embranquece e que as forças vão enfraquecendo.</a:t>
            </a:r>
            <a:endParaRPr lang="pt-PT" sz="2400" b="1" i="1" dirty="0">
              <a:solidFill>
                <a:schemeClr val="accent2">
                  <a:lumMod val="50000"/>
                </a:schemeClr>
              </a:solidFill>
              <a:latin typeface="Andalus" pitchFamily="18" charset="-78"/>
              <a:cs typeface="Andalus" pitchFamily="18" charset="-78"/>
            </a:endParaRPr>
          </a:p>
        </p:txBody>
      </p:sp>
    </p:spTree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Marcador de Posição de Conteúdo 3" descr="ALGARVE - 1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-1" y="0"/>
            <a:ext cx="9144001" cy="5715000"/>
          </a:xfrm>
        </p:spPr>
      </p:pic>
      <p:sp>
        <p:nvSpPr>
          <p:cNvPr id="3" name="CaixaDeTexto 2"/>
          <p:cNvSpPr txBox="1"/>
          <p:nvPr/>
        </p:nvSpPr>
        <p:spPr>
          <a:xfrm>
            <a:off x="1907704" y="193204"/>
            <a:ext cx="518457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PT" sz="2400" b="1" i="1" dirty="0" smtClean="0">
                <a:solidFill>
                  <a:schemeClr val="accent6">
                    <a:lumMod val="50000"/>
                  </a:schemeClr>
                </a:solidFill>
                <a:latin typeface="Andalus" pitchFamily="18" charset="-78"/>
                <a:cs typeface="Andalus" pitchFamily="18" charset="-78"/>
              </a:rPr>
              <a:t>Os dias convertem-se em anos…</a:t>
            </a:r>
            <a:endParaRPr lang="pt-PT" sz="2400" b="1" i="1" dirty="0">
              <a:solidFill>
                <a:schemeClr val="accent6">
                  <a:lumMod val="50000"/>
                </a:schemeClr>
              </a:solidFill>
              <a:latin typeface="Andalus" pitchFamily="18" charset="-78"/>
              <a:cs typeface="Andalus" pitchFamily="18" charset="-78"/>
            </a:endParaRPr>
          </a:p>
        </p:txBody>
      </p:sp>
    </p:spTree>
  </p:cSld>
  <p:clrMapOvr>
    <a:masterClrMapping/>
  </p:clrMapOvr>
  <p:transition spd="slow">
    <p:wipe dir="r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Marcador de Posição de Conteúdo 3" descr="ALGARVE - 2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-1" y="0"/>
            <a:ext cx="9144001" cy="5715000"/>
          </a:xfrm>
        </p:spPr>
      </p:pic>
      <p:sp>
        <p:nvSpPr>
          <p:cNvPr id="3" name="CaixaDeTexto 2"/>
          <p:cNvSpPr txBox="1"/>
          <p:nvPr/>
        </p:nvSpPr>
        <p:spPr>
          <a:xfrm>
            <a:off x="3563888" y="4081636"/>
            <a:ext cx="331236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PT" sz="2400" b="1" i="1" dirty="0" smtClean="0">
                <a:solidFill>
                  <a:schemeClr val="accent2">
                    <a:lumMod val="50000"/>
                  </a:schemeClr>
                </a:solidFill>
                <a:latin typeface="Andalus" pitchFamily="18" charset="-78"/>
                <a:cs typeface="Andalus" pitchFamily="18" charset="-78"/>
              </a:rPr>
              <a:t>Nas o que em si               é importante não depende da sua força…</a:t>
            </a:r>
            <a:endParaRPr lang="pt-PT" sz="2400" b="1" i="1" dirty="0">
              <a:solidFill>
                <a:schemeClr val="accent2">
                  <a:lumMod val="50000"/>
                </a:schemeClr>
              </a:solidFill>
              <a:latin typeface="Andalus" pitchFamily="18" charset="-78"/>
              <a:cs typeface="Andalus" pitchFamily="18" charset="-78"/>
            </a:endParaRPr>
          </a:p>
        </p:txBody>
      </p:sp>
    </p:spTree>
  </p:cSld>
  <p:clrMapOvr>
    <a:masterClrMapping/>
  </p:clrMapOvr>
  <p:transition spd="slow">
    <p:pull dir="d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Marcador de Posição de Conteúdo 3" descr="ALGARVE - 3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-1" y="0"/>
            <a:ext cx="9144001" cy="5715000"/>
          </a:xfrm>
        </p:spPr>
      </p:pic>
      <p:sp>
        <p:nvSpPr>
          <p:cNvPr id="3" name="CaixaDeTexto 2"/>
          <p:cNvSpPr txBox="1"/>
          <p:nvPr/>
        </p:nvSpPr>
        <p:spPr>
          <a:xfrm>
            <a:off x="3347864" y="3793604"/>
            <a:ext cx="252028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PT" sz="2400" b="1" i="1" dirty="0" smtClean="0">
                <a:solidFill>
                  <a:schemeClr val="accent2">
                    <a:lumMod val="50000"/>
                  </a:schemeClr>
                </a:solidFill>
                <a:latin typeface="Andalus" pitchFamily="18" charset="-78"/>
                <a:cs typeface="Andalus" pitchFamily="18" charset="-78"/>
              </a:rPr>
              <a:t>A convicção     não tem idade.</a:t>
            </a:r>
            <a:endParaRPr lang="pt-PT" sz="2400" b="1" i="1" dirty="0">
              <a:solidFill>
                <a:schemeClr val="accent2">
                  <a:lumMod val="50000"/>
                </a:schemeClr>
              </a:solidFill>
              <a:latin typeface="Andalus" pitchFamily="18" charset="-78"/>
              <a:cs typeface="Andalus" pitchFamily="18" charset="-78"/>
            </a:endParaRPr>
          </a:p>
        </p:txBody>
      </p:sp>
    </p:spTree>
  </p:cSld>
  <p:clrMapOvr>
    <a:masterClrMapping/>
  </p:clrMapOvr>
  <p:transition spd="slow">
    <p:split orient="vert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Marcador de Posição de Conteúdo 3" descr="ALGARVE - 5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-1" y="0"/>
            <a:ext cx="9144001" cy="5715000"/>
          </a:xfrm>
        </p:spPr>
      </p:pic>
      <p:sp>
        <p:nvSpPr>
          <p:cNvPr id="3" name="CaixaDeTexto 2"/>
          <p:cNvSpPr txBox="1"/>
          <p:nvPr/>
        </p:nvSpPr>
        <p:spPr>
          <a:xfrm>
            <a:off x="2771800" y="3577580"/>
            <a:ext cx="388843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PT" sz="2400" b="1" i="1" dirty="0" smtClean="0">
                <a:solidFill>
                  <a:schemeClr val="accent2">
                    <a:lumMod val="50000"/>
                  </a:schemeClr>
                </a:solidFill>
                <a:latin typeface="Andalus" pitchFamily="18" charset="-78"/>
                <a:cs typeface="Andalus" pitchFamily="18" charset="-78"/>
              </a:rPr>
              <a:t>O seu espírito é como       uma teia de aranha. Atrás    de cada linha de chegada,   há uma partida.</a:t>
            </a:r>
            <a:endParaRPr lang="pt-PT" sz="2400" b="1" i="1" dirty="0">
              <a:solidFill>
                <a:schemeClr val="accent2">
                  <a:lumMod val="50000"/>
                </a:schemeClr>
              </a:solidFill>
              <a:latin typeface="Andalus" pitchFamily="18" charset="-78"/>
              <a:cs typeface="Andalus" pitchFamily="18" charset="-78"/>
            </a:endParaRPr>
          </a:p>
        </p:txBody>
      </p:sp>
    </p:spTree>
  </p:cSld>
  <p:clrMapOvr>
    <a:masterClrMapping/>
  </p:clrMapOvr>
  <p:transition spd="slow">
    <p:split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Marcador de Posição de Conteúdo 3" descr="ALGARVE - 6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-1" y="0"/>
            <a:ext cx="9144001" cy="5715000"/>
          </a:xfrm>
        </p:spPr>
      </p:pic>
      <p:sp>
        <p:nvSpPr>
          <p:cNvPr id="3" name="CaixaDeTexto 2"/>
          <p:cNvSpPr txBox="1"/>
          <p:nvPr/>
        </p:nvSpPr>
        <p:spPr>
          <a:xfrm>
            <a:off x="2195736" y="3937620"/>
            <a:ext cx="403244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PT" sz="2400" b="1" i="1" dirty="0" smtClean="0">
                <a:solidFill>
                  <a:schemeClr val="accent2">
                    <a:lumMod val="50000"/>
                  </a:schemeClr>
                </a:solidFill>
                <a:latin typeface="Andalus" pitchFamily="18" charset="-78"/>
                <a:cs typeface="Andalus" pitchFamily="18" charset="-78"/>
              </a:rPr>
              <a:t>Atrás de cada conquista,     vem um desafio.</a:t>
            </a:r>
            <a:endParaRPr lang="pt-PT" sz="2400" b="1" i="1" dirty="0">
              <a:solidFill>
                <a:schemeClr val="accent2">
                  <a:lumMod val="50000"/>
                </a:schemeClr>
              </a:solidFill>
              <a:latin typeface="Andalus" pitchFamily="18" charset="-78"/>
              <a:cs typeface="Andalus" pitchFamily="18" charset="-78"/>
            </a:endParaRPr>
          </a:p>
        </p:txBody>
      </p:sp>
    </p:spTree>
  </p:cSld>
  <p:clrMapOvr>
    <a:masterClrMapping/>
  </p:clrMapOvr>
  <p:transition spd="slow">
    <p:diamond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Marcador de Posição de Conteúdo 3" descr="ALGARVE - 7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-1" y="0"/>
            <a:ext cx="9144001" cy="5715000"/>
          </a:xfrm>
        </p:spPr>
      </p:pic>
      <p:sp>
        <p:nvSpPr>
          <p:cNvPr id="3" name="CaixaDeTexto 2"/>
          <p:cNvSpPr txBox="1"/>
          <p:nvPr/>
        </p:nvSpPr>
        <p:spPr>
          <a:xfrm>
            <a:off x="827584" y="3433564"/>
            <a:ext cx="662473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PT" sz="2400" b="1" i="1" dirty="0" smtClean="0">
                <a:solidFill>
                  <a:schemeClr val="accent2">
                    <a:lumMod val="50000"/>
                  </a:schemeClr>
                </a:solidFill>
                <a:latin typeface="Andalus" pitchFamily="18" charset="-78"/>
                <a:cs typeface="Andalus" pitchFamily="18" charset="-78"/>
              </a:rPr>
              <a:t>Enquanto for vivo, sinta-se viver                               e se sente saudades do que fazia, volte a fazê-lo, não viva de fotografias amarelecidas.</a:t>
            </a:r>
            <a:endParaRPr lang="pt-PT" sz="2400" b="1" i="1" dirty="0">
              <a:solidFill>
                <a:schemeClr val="accent2">
                  <a:lumMod val="50000"/>
                </a:schemeClr>
              </a:solidFill>
              <a:latin typeface="Andalus" pitchFamily="18" charset="-78"/>
              <a:cs typeface="Andalus" pitchFamily="18" charset="-78"/>
            </a:endParaRPr>
          </a:p>
        </p:txBody>
      </p:sp>
    </p:spTree>
  </p:cSld>
  <p:clrMapOvr>
    <a:masterClrMapping/>
  </p:clrMapOvr>
  <p:transition spd="slow">
    <p:cover dir="rd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Marcador de Posição de Conteúdo 5" descr="ALGARVE - 8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-1" y="0"/>
            <a:ext cx="9144001" cy="5715000"/>
          </a:xfrm>
        </p:spPr>
      </p:pic>
      <p:sp>
        <p:nvSpPr>
          <p:cNvPr id="3" name="CaixaDeTexto 2"/>
          <p:cNvSpPr txBox="1"/>
          <p:nvPr/>
        </p:nvSpPr>
        <p:spPr>
          <a:xfrm>
            <a:off x="1619672" y="4081636"/>
            <a:ext cx="626469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PT" sz="2400" b="1" i="1" dirty="0" smtClean="0">
                <a:solidFill>
                  <a:schemeClr val="accent2">
                    <a:lumMod val="50000"/>
                  </a:schemeClr>
                </a:solidFill>
                <a:latin typeface="Andalus" pitchFamily="18" charset="-78"/>
                <a:cs typeface="Andalus" pitchFamily="18" charset="-78"/>
              </a:rPr>
              <a:t>Continue, quando todos esperam que desista.</a:t>
            </a:r>
            <a:endParaRPr lang="pt-PT" sz="2400" b="1" i="1" dirty="0">
              <a:solidFill>
                <a:schemeClr val="accent2">
                  <a:lumMod val="50000"/>
                </a:schemeClr>
              </a:solidFill>
              <a:latin typeface="Andalus" pitchFamily="18" charset="-78"/>
              <a:cs typeface="Andalus" pitchFamily="18" charset="-78"/>
            </a:endParaRPr>
          </a:p>
        </p:txBody>
      </p:sp>
    </p:spTree>
  </p:cSld>
  <p:clrMapOvr>
    <a:masterClrMapping/>
  </p:clrMapOvr>
  <p:transition spd="slow">
    <p:push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Marcador de Posição de Conteúdo 3" descr="ALGARVE - 9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-1" y="0"/>
            <a:ext cx="9144001" cy="5715000"/>
          </a:xfrm>
        </p:spPr>
      </p:pic>
      <p:sp>
        <p:nvSpPr>
          <p:cNvPr id="3" name="CaixaDeTexto 2"/>
          <p:cNvSpPr txBox="1"/>
          <p:nvPr/>
        </p:nvSpPr>
        <p:spPr>
          <a:xfrm>
            <a:off x="3347864" y="4081636"/>
            <a:ext cx="280831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PT" sz="2400" b="1" i="1" dirty="0" smtClean="0">
                <a:solidFill>
                  <a:schemeClr val="accent2">
                    <a:lumMod val="50000"/>
                  </a:schemeClr>
                </a:solidFill>
                <a:latin typeface="Andalus" pitchFamily="18" charset="-78"/>
                <a:cs typeface="Andalus" pitchFamily="18" charset="-78"/>
              </a:rPr>
              <a:t>Não deixe enferrujar o ferro que há em si.</a:t>
            </a:r>
            <a:endParaRPr lang="pt-PT" sz="2400" b="1" i="1" dirty="0">
              <a:solidFill>
                <a:schemeClr val="accent2">
                  <a:lumMod val="50000"/>
                </a:schemeClr>
              </a:solidFill>
              <a:latin typeface="Andalus" pitchFamily="18" charset="-78"/>
              <a:cs typeface="Andalus" pitchFamily="18" charset="-78"/>
            </a:endParaRPr>
          </a:p>
        </p:txBody>
      </p:sp>
    </p:spTree>
  </p:cSld>
  <p:clrMapOvr>
    <a:masterClrMapping/>
  </p:clrMapOvr>
  <p:transition spd="slow">
    <p:zoom dir="in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Marcador de Posição de Conteúdo 3" descr="ALGARVE - 10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-1" y="0"/>
            <a:ext cx="9144001" cy="5715000"/>
          </a:xfrm>
        </p:spPr>
      </p:pic>
      <p:sp>
        <p:nvSpPr>
          <p:cNvPr id="3" name="CaixaDeTexto 2"/>
          <p:cNvSpPr txBox="1"/>
          <p:nvPr/>
        </p:nvSpPr>
        <p:spPr>
          <a:xfrm>
            <a:off x="467544" y="2713484"/>
            <a:ext cx="76328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PT" sz="2400" b="1" i="1" dirty="0" smtClean="0">
                <a:solidFill>
                  <a:schemeClr val="accent2">
                    <a:lumMod val="50000"/>
                  </a:schemeClr>
                </a:solidFill>
                <a:latin typeface="Andalus" pitchFamily="18" charset="-78"/>
                <a:cs typeface="Andalus" pitchFamily="18" charset="-78"/>
              </a:rPr>
              <a:t>Faça com que em vez de pena, tenham respeito por si.</a:t>
            </a:r>
            <a:endParaRPr lang="pt-PT" sz="2400" b="1" i="1" dirty="0">
              <a:solidFill>
                <a:schemeClr val="accent2">
                  <a:lumMod val="50000"/>
                </a:schemeClr>
              </a:solidFill>
              <a:latin typeface="Andalus" pitchFamily="18" charset="-78"/>
              <a:cs typeface="Andalus" pitchFamily="18" charset="-78"/>
            </a:endParaRPr>
          </a:p>
        </p:txBody>
      </p:sp>
    </p:spTree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Marcador de Posição de Conteúdo 5" descr="ALGARVE - 11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-1" y="0"/>
            <a:ext cx="9144001" cy="5715000"/>
          </a:xfrm>
        </p:spPr>
      </p:pic>
      <p:sp>
        <p:nvSpPr>
          <p:cNvPr id="3" name="CaixaDeTexto 2"/>
          <p:cNvSpPr txBox="1"/>
          <p:nvPr/>
        </p:nvSpPr>
        <p:spPr>
          <a:xfrm>
            <a:off x="3707904" y="3577580"/>
            <a:ext cx="352839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PT" sz="2400" b="1" i="1" dirty="0" smtClean="0">
                <a:solidFill>
                  <a:schemeClr val="accent2">
                    <a:lumMod val="50000"/>
                  </a:schemeClr>
                </a:solidFill>
                <a:latin typeface="Andalus" pitchFamily="18" charset="-78"/>
                <a:cs typeface="Andalus" pitchFamily="18" charset="-78"/>
              </a:rPr>
              <a:t>Ocupe o seu tempo.     Faça algo que goste.     Faça o que puder. Leia. Cuide de plantas. Seja útil.</a:t>
            </a:r>
            <a:endParaRPr lang="pt-PT" sz="2400" b="1" i="1" dirty="0">
              <a:solidFill>
                <a:schemeClr val="accent2">
                  <a:lumMod val="50000"/>
                </a:schemeClr>
              </a:solidFill>
              <a:latin typeface="Andalus" pitchFamily="18" charset="-78"/>
              <a:cs typeface="Andalus" pitchFamily="18" charset="-78"/>
            </a:endParaRPr>
          </a:p>
        </p:txBody>
      </p:sp>
    </p:spTree>
  </p:cSld>
  <p:clrMapOvr>
    <a:masterClrMapping/>
  </p:clrMapOvr>
  <p:transition spd="slow">
    <p:pull dir="r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Marcador de Posição de Conteúdo 3" descr="ALGARVE - 12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-1" y="0"/>
            <a:ext cx="9144001" cy="5715000"/>
          </a:xfrm>
        </p:spPr>
      </p:pic>
      <p:sp>
        <p:nvSpPr>
          <p:cNvPr id="3" name="CaixaDeTexto 2"/>
          <p:cNvSpPr txBox="1"/>
          <p:nvPr/>
        </p:nvSpPr>
        <p:spPr>
          <a:xfrm>
            <a:off x="3059832" y="3865612"/>
            <a:ext cx="266429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PT" sz="2400" b="1" i="1" dirty="0" smtClean="0">
                <a:solidFill>
                  <a:schemeClr val="accent2">
                    <a:lumMod val="50000"/>
                  </a:schemeClr>
                </a:solidFill>
                <a:latin typeface="Andalus" pitchFamily="18" charset="-78"/>
                <a:cs typeface="Andalus" pitchFamily="18" charset="-78"/>
              </a:rPr>
              <a:t>Há sempre quem esteja pior e precise mais do que nós.</a:t>
            </a:r>
            <a:endParaRPr lang="pt-PT" sz="2400" b="1" i="1" dirty="0">
              <a:solidFill>
                <a:schemeClr val="accent2">
                  <a:lumMod val="50000"/>
                </a:schemeClr>
              </a:solidFill>
              <a:latin typeface="Andalus" pitchFamily="18" charset="-78"/>
              <a:cs typeface="Andalus" pitchFamily="18" charset="-78"/>
            </a:endParaRPr>
          </a:p>
        </p:txBody>
      </p:sp>
    </p:spTree>
  </p:cSld>
  <p:clrMapOvr>
    <a:masterClrMapping/>
  </p:clrMapOvr>
  <p:transition spd="slow">
    <p:split orient="vert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Marcador de Posição de Conteúdo 3" descr="ALGARVE - 13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-1" y="0"/>
            <a:ext cx="9144001" cy="5715000"/>
          </a:xfrm>
        </p:spPr>
      </p:pic>
      <p:sp>
        <p:nvSpPr>
          <p:cNvPr id="3" name="CaixaDeTexto 2"/>
          <p:cNvSpPr txBox="1"/>
          <p:nvPr/>
        </p:nvSpPr>
        <p:spPr>
          <a:xfrm>
            <a:off x="395536" y="4225652"/>
            <a:ext cx="835292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PT" sz="2400" b="1" i="1" dirty="0" smtClean="0">
                <a:solidFill>
                  <a:schemeClr val="accent2">
                    <a:lumMod val="50000"/>
                  </a:schemeClr>
                </a:solidFill>
                <a:latin typeface="Andalus" pitchFamily="18" charset="-78"/>
                <a:cs typeface="Andalus" pitchFamily="18" charset="-78"/>
              </a:rPr>
              <a:t>Quando os anos já não o deixarem correr, caminhe mais devagar.</a:t>
            </a:r>
            <a:endParaRPr lang="pt-PT" sz="2400" b="1" i="1" dirty="0">
              <a:solidFill>
                <a:schemeClr val="accent2">
                  <a:lumMod val="50000"/>
                </a:schemeClr>
              </a:solidFill>
              <a:latin typeface="Andalus" pitchFamily="18" charset="-78"/>
              <a:cs typeface="Andalus" pitchFamily="18" charset="-78"/>
            </a:endParaRPr>
          </a:p>
        </p:txBody>
      </p:sp>
    </p:spTree>
  </p:cSld>
  <p:clrMapOvr>
    <a:masterClrMapping/>
  </p:clrMapOvr>
  <p:transition spd="slow">
    <p:split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Marcador de Posição de Conteúdo 3" descr="ALGARVE - 15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-1" y="0"/>
            <a:ext cx="9144001" cy="5715000"/>
          </a:xfrm>
        </p:spPr>
      </p:pic>
      <p:sp>
        <p:nvSpPr>
          <p:cNvPr id="3" name="CaixaDeTexto 2"/>
          <p:cNvSpPr txBox="1"/>
          <p:nvPr/>
        </p:nvSpPr>
        <p:spPr>
          <a:xfrm>
            <a:off x="2627784" y="4513684"/>
            <a:ext cx="439248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PT" sz="2400" b="1" i="1" dirty="0" smtClean="0">
                <a:solidFill>
                  <a:schemeClr val="accent2">
                    <a:lumMod val="50000"/>
                  </a:schemeClr>
                </a:solidFill>
                <a:latin typeface="Andalus" pitchFamily="18" charset="-78"/>
                <a:cs typeface="Andalus" pitchFamily="18" charset="-78"/>
              </a:rPr>
              <a:t>Se precisar de um apoio,  caminhe com uma bengala,    mas não se detenha.</a:t>
            </a:r>
            <a:endParaRPr lang="pt-PT" sz="2400" b="1" i="1" dirty="0">
              <a:solidFill>
                <a:schemeClr val="accent2">
                  <a:lumMod val="50000"/>
                </a:schemeClr>
              </a:solidFill>
              <a:latin typeface="Andalus" pitchFamily="18" charset="-78"/>
              <a:cs typeface="Andalus" pitchFamily="18" charset="-78"/>
            </a:endParaRPr>
          </a:p>
        </p:txBody>
      </p:sp>
    </p:spTree>
  </p:cSld>
  <p:clrMapOvr>
    <a:masterClrMapping/>
  </p:clrMapOvr>
  <p:transition spd="slow">
    <p:split orient="vert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Marcador de Posição de Conteúdo 5" descr="ALGARVE - 14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-1" y="0"/>
            <a:ext cx="9144001" cy="5715000"/>
          </a:xfrm>
        </p:spPr>
      </p:pic>
      <p:sp>
        <p:nvSpPr>
          <p:cNvPr id="3" name="CaixaDeTexto 2"/>
          <p:cNvSpPr txBox="1"/>
          <p:nvPr/>
        </p:nvSpPr>
        <p:spPr>
          <a:xfrm>
            <a:off x="0" y="4225652"/>
            <a:ext cx="244827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PT" sz="2400" b="1" i="1" dirty="0" smtClean="0">
                <a:solidFill>
                  <a:schemeClr val="accent2">
                    <a:lumMod val="50000"/>
                  </a:schemeClr>
                </a:solidFill>
                <a:latin typeface="Andalus" pitchFamily="18" charset="-78"/>
                <a:cs typeface="Andalus" pitchFamily="18" charset="-78"/>
              </a:rPr>
              <a:t>Não pare, porque parar é…</a:t>
            </a:r>
            <a:endParaRPr lang="pt-PT" sz="2400" b="1" i="1" dirty="0">
              <a:solidFill>
                <a:schemeClr val="accent2">
                  <a:lumMod val="50000"/>
                </a:schemeClr>
              </a:solidFill>
              <a:latin typeface="Andalus" pitchFamily="18" charset="-78"/>
              <a:cs typeface="Andalus" pitchFamily="18" charset="-78"/>
            </a:endParaRPr>
          </a:p>
        </p:txBody>
      </p:sp>
    </p:spTree>
  </p:cSld>
  <p:clrMapOvr>
    <a:masterClrMapping/>
  </p:clrMapOvr>
  <p:transition spd="slow">
    <p:newsflash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Marcador de Posição de Conteúdo 3" descr="ALGARVE - 16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-1" y="0"/>
            <a:ext cx="9144001" cy="5715000"/>
          </a:xfrm>
        </p:spPr>
      </p:pic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Marcador de Posição de Conteúdo 3" descr="ALGARVE - 17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5715000"/>
          </a:xfrm>
        </p:spPr>
      </p:pic>
      <p:sp>
        <p:nvSpPr>
          <p:cNvPr id="3" name="CaixaDeTexto 2"/>
          <p:cNvSpPr txBox="1"/>
          <p:nvPr/>
        </p:nvSpPr>
        <p:spPr>
          <a:xfrm>
            <a:off x="5292080" y="3721596"/>
            <a:ext cx="385192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PT" b="1" dirty="0" smtClean="0">
                <a:solidFill>
                  <a:schemeClr val="accent2">
                    <a:lumMod val="50000"/>
                  </a:schemeClr>
                </a:solidFill>
                <a:latin typeface="Arial Narrow" pitchFamily="34" charset="0"/>
              </a:rPr>
              <a:t>Música: </a:t>
            </a:r>
            <a:r>
              <a:rPr lang="pt-PT" b="1" dirty="0" err="1" smtClean="0">
                <a:solidFill>
                  <a:schemeClr val="accent2">
                    <a:lumMod val="50000"/>
                  </a:schemeClr>
                </a:solidFill>
                <a:latin typeface="Arial Narrow" pitchFamily="34" charset="0"/>
              </a:rPr>
              <a:t>Zamfir</a:t>
            </a:r>
            <a:r>
              <a:rPr lang="pt-PT" b="1" dirty="0" smtClean="0">
                <a:solidFill>
                  <a:schemeClr val="accent2">
                    <a:lumMod val="50000"/>
                  </a:schemeClr>
                </a:solidFill>
                <a:latin typeface="Arial Narrow" pitchFamily="34" charset="0"/>
              </a:rPr>
              <a:t>, I </a:t>
            </a:r>
            <a:r>
              <a:rPr lang="pt-PT" b="1" dirty="0" err="1" smtClean="0">
                <a:solidFill>
                  <a:schemeClr val="accent2">
                    <a:lumMod val="50000"/>
                  </a:schemeClr>
                </a:solidFill>
                <a:latin typeface="Arial Narrow" pitchFamily="34" charset="0"/>
              </a:rPr>
              <a:t>Will</a:t>
            </a:r>
            <a:r>
              <a:rPr lang="pt-PT" b="1" dirty="0" smtClean="0">
                <a:solidFill>
                  <a:schemeClr val="accent2">
                    <a:lumMod val="50000"/>
                  </a:schemeClr>
                </a:solidFill>
                <a:latin typeface="Arial Narrow" pitchFamily="34" charset="0"/>
              </a:rPr>
              <a:t> </a:t>
            </a:r>
            <a:r>
              <a:rPr lang="pt-PT" b="1" dirty="0" err="1" smtClean="0">
                <a:solidFill>
                  <a:schemeClr val="accent2">
                    <a:lumMod val="50000"/>
                  </a:schemeClr>
                </a:solidFill>
                <a:latin typeface="Arial Narrow" pitchFamily="34" charset="0"/>
              </a:rPr>
              <a:t>Always</a:t>
            </a:r>
            <a:r>
              <a:rPr lang="pt-PT" b="1" dirty="0" smtClean="0">
                <a:solidFill>
                  <a:schemeClr val="accent2">
                    <a:lumMod val="50000"/>
                  </a:schemeClr>
                </a:solidFill>
                <a:latin typeface="Arial Narrow" pitchFamily="34" charset="0"/>
              </a:rPr>
              <a:t> </a:t>
            </a:r>
            <a:r>
              <a:rPr lang="pt-PT" b="1" dirty="0" err="1" smtClean="0">
                <a:solidFill>
                  <a:schemeClr val="accent2">
                    <a:lumMod val="50000"/>
                  </a:schemeClr>
                </a:solidFill>
                <a:latin typeface="Arial Narrow" pitchFamily="34" charset="0"/>
              </a:rPr>
              <a:t>Love</a:t>
            </a:r>
            <a:r>
              <a:rPr lang="pt-PT" b="1" dirty="0" smtClean="0">
                <a:solidFill>
                  <a:schemeClr val="accent2">
                    <a:lumMod val="50000"/>
                  </a:schemeClr>
                </a:solidFill>
                <a:latin typeface="Arial Narrow" pitchFamily="34" charset="0"/>
              </a:rPr>
              <a:t> </a:t>
            </a:r>
            <a:r>
              <a:rPr lang="pt-PT" b="1" dirty="0" err="1" smtClean="0">
                <a:solidFill>
                  <a:schemeClr val="accent2">
                    <a:lumMod val="50000"/>
                  </a:schemeClr>
                </a:solidFill>
                <a:latin typeface="Arial Narrow" pitchFamily="34" charset="0"/>
              </a:rPr>
              <a:t>You</a:t>
            </a:r>
            <a:r>
              <a:rPr lang="pt-PT" b="1" dirty="0" smtClean="0">
                <a:solidFill>
                  <a:schemeClr val="accent2">
                    <a:lumMod val="50000"/>
                  </a:schemeClr>
                </a:solidFill>
                <a:latin typeface="Arial Narrow" pitchFamily="34" charset="0"/>
              </a:rPr>
              <a:t> Texto: Madre Teresa de Calcutá</a:t>
            </a:r>
          </a:p>
          <a:p>
            <a:r>
              <a:rPr lang="pt-PT" b="1" dirty="0" smtClean="0">
                <a:solidFill>
                  <a:schemeClr val="accent2">
                    <a:lumMod val="50000"/>
                  </a:schemeClr>
                </a:solidFill>
                <a:latin typeface="Arial Narrow" pitchFamily="34" charset="0"/>
              </a:rPr>
              <a:t>Fotos e formatação: João Vieira</a:t>
            </a:r>
            <a:endParaRPr lang="pt-PT" b="1" dirty="0">
              <a:solidFill>
                <a:schemeClr val="accent2">
                  <a:lumMod val="50000"/>
                </a:schemeClr>
              </a:solidFill>
              <a:latin typeface="Arial Narrow" pitchFamily="34" charset="0"/>
            </a:endParaRPr>
          </a:p>
        </p:txBody>
      </p:sp>
      <p:sp>
        <p:nvSpPr>
          <p:cNvPr id="5" name="CaixaDeTexto 4"/>
          <p:cNvSpPr txBox="1"/>
          <p:nvPr/>
        </p:nvSpPr>
        <p:spPr>
          <a:xfrm>
            <a:off x="6012160" y="4945732"/>
            <a:ext cx="266429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PT" u="sng" dirty="0" err="1" smtClean="0">
                <a:solidFill>
                  <a:schemeClr val="accent2">
                    <a:lumMod val="50000"/>
                  </a:schemeClr>
                </a:solidFill>
                <a:latin typeface="Eras Bold ITC" pitchFamily="34" charset="0"/>
              </a:rPr>
              <a:t>www.sergrasan.com</a:t>
            </a:r>
            <a:endParaRPr lang="pt-PT" u="sng" dirty="0">
              <a:solidFill>
                <a:schemeClr val="accent2">
                  <a:lumMod val="50000"/>
                </a:schemeClr>
              </a:solidFill>
              <a:latin typeface="Eras Bold ITC" pitchFamily="34" charset="0"/>
            </a:endParaRPr>
          </a:p>
        </p:txBody>
      </p:sp>
      <p:sp>
        <p:nvSpPr>
          <p:cNvPr id="6" name="CaixaDeTexto 5"/>
          <p:cNvSpPr txBox="1"/>
          <p:nvPr/>
        </p:nvSpPr>
        <p:spPr>
          <a:xfrm>
            <a:off x="6660232" y="5233764"/>
            <a:ext cx="158417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PT" b="1" i="1" dirty="0" smtClean="0">
                <a:solidFill>
                  <a:schemeClr val="accent2">
                    <a:lumMod val="50000"/>
                  </a:schemeClr>
                </a:solidFill>
              </a:rPr>
              <a:t>João Vieira</a:t>
            </a:r>
            <a:endParaRPr lang="pt-PT" b="1" i="1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7" name="CaixaDeTexto 6"/>
          <p:cNvSpPr txBox="1"/>
          <p:nvPr/>
        </p:nvSpPr>
        <p:spPr>
          <a:xfrm>
            <a:off x="251520" y="5233764"/>
            <a:ext cx="144016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PT" sz="1600" b="1" i="1" dirty="0" smtClean="0">
                <a:solidFill>
                  <a:schemeClr val="accent2">
                    <a:lumMod val="50000"/>
                  </a:schemeClr>
                </a:solidFill>
              </a:rPr>
              <a:t>Julho / 2015</a:t>
            </a:r>
            <a:endParaRPr lang="pt-PT" sz="1600" b="1" i="1" dirty="0">
              <a:solidFill>
                <a:schemeClr val="accent2">
                  <a:lumMod val="50000"/>
                </a:schemeClr>
              </a:solidFill>
            </a:endParaRPr>
          </a:p>
        </p:txBody>
      </p:sp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50000"/>
              </a:schemeClr>
            </a:gs>
            <a:gs pos="76000">
              <a:schemeClr val="accent1">
                <a:tint val="44500"/>
                <a:satMod val="160000"/>
              </a:schemeClr>
            </a:gs>
            <a:gs pos="97000">
              <a:schemeClr val="accent1">
                <a:tint val="23500"/>
                <a:satMod val="160000"/>
              </a:schemeClr>
            </a:gs>
          </a:gsLst>
          <a:path path="circle">
            <a:fillToRect l="100000" t="100000"/>
          </a:path>
          <a:tileRect r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ângulo 1"/>
          <p:cNvSpPr/>
          <p:nvPr/>
        </p:nvSpPr>
        <p:spPr>
          <a:xfrm>
            <a:off x="3494618" y="2395835"/>
            <a:ext cx="2154757" cy="156966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t-PT" sz="96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accent6">
                    <a:lumMod val="50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FIM</a:t>
            </a:r>
            <a:endParaRPr lang="pt-PT" sz="9600" b="1" cap="none" spc="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accent6">
                  <a:lumMod val="50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o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137</TotalTime>
  <Words>233</Words>
  <Application>Microsoft Office PowerPoint</Application>
  <PresentationFormat>Apresentação no Ecrã (16:10)</PresentationFormat>
  <Paragraphs>24</Paragraphs>
  <Slides>19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dos diapositivos</vt:lpstr>
      </vt:variant>
      <vt:variant>
        <vt:i4>19</vt:i4>
      </vt:variant>
    </vt:vector>
  </HeadingPairs>
  <TitlesOfParts>
    <vt:vector size="20" baseType="lpstr">
      <vt:lpstr>Tema do Office</vt:lpstr>
      <vt:lpstr>Diapositivo 1</vt:lpstr>
      <vt:lpstr>Diapositivo 2</vt:lpstr>
      <vt:lpstr>Diapositivo 3</vt:lpstr>
      <vt:lpstr>Diapositivo 4</vt:lpstr>
      <vt:lpstr>Diapositivo 5</vt:lpstr>
      <vt:lpstr>Diapositivo 6</vt:lpstr>
      <vt:lpstr>Diapositivo 7</vt:lpstr>
      <vt:lpstr>Diapositivo 8</vt:lpstr>
      <vt:lpstr>Diapositivo 9</vt:lpstr>
      <vt:lpstr>Diapositivo 10</vt:lpstr>
      <vt:lpstr>Diapositivo 11</vt:lpstr>
      <vt:lpstr>Diapositivo 12</vt:lpstr>
      <vt:lpstr>Diapositivo 13</vt:lpstr>
      <vt:lpstr>Diapositivo 14</vt:lpstr>
      <vt:lpstr>Diapositivo 15</vt:lpstr>
      <vt:lpstr>Diapositivo 16</vt:lpstr>
      <vt:lpstr>Diapositivo 17</vt:lpstr>
      <vt:lpstr>Diapositivo 18</vt:lpstr>
      <vt:lpstr>Diapositivo 19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Diapositivo 1</dc:title>
  <dc:creator>João Vieira</dc:creator>
  <cp:lastModifiedBy>João Vieira</cp:lastModifiedBy>
  <cp:revision>19</cp:revision>
  <dcterms:created xsi:type="dcterms:W3CDTF">2015-07-04T18:32:42Z</dcterms:created>
  <dcterms:modified xsi:type="dcterms:W3CDTF">2015-07-08T22:06:03Z</dcterms:modified>
</cp:coreProperties>
</file>