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60" r:id="rId2"/>
  </p:sldMasterIdLst>
  <p:notesMasterIdLst>
    <p:notesMasterId r:id="rId22"/>
  </p:notesMasterIdLst>
  <p:handoutMasterIdLst>
    <p:handoutMasterId r:id="rId23"/>
  </p:handoutMasterIdLst>
  <p:sldIdLst>
    <p:sldId id="279" r:id="rId3"/>
    <p:sldId id="271" r:id="rId4"/>
    <p:sldId id="283" r:id="rId5"/>
    <p:sldId id="284" r:id="rId6"/>
    <p:sldId id="273" r:id="rId7"/>
    <p:sldId id="285" r:id="rId8"/>
    <p:sldId id="286" r:id="rId9"/>
    <p:sldId id="274" r:id="rId10"/>
    <p:sldId id="278" r:id="rId11"/>
    <p:sldId id="289" r:id="rId12"/>
    <p:sldId id="290" r:id="rId13"/>
    <p:sldId id="291" r:id="rId14"/>
    <p:sldId id="292" r:id="rId15"/>
    <p:sldId id="293" r:id="rId16"/>
    <p:sldId id="294" r:id="rId17"/>
    <p:sldId id="295" r:id="rId18"/>
    <p:sldId id="288" r:id="rId19"/>
    <p:sldId id="282" r:id="rId20"/>
    <p:sldId id="296" r:id="rId21"/>
  </p:sldIdLst>
  <p:sldSz cx="12188825" cy="6858000"/>
  <p:notesSz cx="6858000" cy="9144000"/>
  <p:defaultTextStyle>
    <a:defPPr>
      <a:defRPr lang="en-US"/>
    </a:defPPr>
    <a:lvl1pPr marL="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49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898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848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797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746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696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645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594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orient="horz" pos="304">
          <p15:clr>
            <a:srgbClr val="A4A3A4"/>
          </p15:clr>
        </p15:guide>
        <p15:guide id="3" orient="horz" pos="4144">
          <p15:clr>
            <a:srgbClr val="A4A3A4"/>
          </p15:clr>
        </p15:guide>
        <p15:guide id="4" orient="horz" pos="3952">
          <p15:clr>
            <a:srgbClr val="A4A3A4"/>
          </p15:clr>
        </p15:guide>
        <p15:guide id="5" orient="horz" pos="1136">
          <p15:clr>
            <a:srgbClr val="A4A3A4"/>
          </p15:clr>
        </p15:guide>
        <p15:guide id="6" pos="3839">
          <p15:clr>
            <a:srgbClr val="A4A3A4"/>
          </p15:clr>
        </p15:guide>
        <p15:guide id="7" pos="191">
          <p15:clr>
            <a:srgbClr val="A4A3A4"/>
          </p15:clr>
        </p15:guide>
        <p15:guide id="8" pos="7486">
          <p15:clr>
            <a:srgbClr val="A4A3A4"/>
          </p15:clr>
        </p15:guide>
        <p15:guide id="9" pos="576">
          <p15:clr>
            <a:srgbClr val="A4A3A4"/>
          </p15:clr>
        </p15:guide>
        <p15:guide id="10" pos="710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D03447BB-5D67-496B-8E87-E561075AD55C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03447BB-5D67-496B-8E87-E561075AD55C}" styleName="Dark Style 1 - Accent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125E5076-3810-47DD-B79F-674D7AD40C01}" styleName="Dark Style 1 - Ac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>
      <p:cViewPr varScale="1">
        <p:scale>
          <a:sx n="122" d="100"/>
          <a:sy n="122" d="100"/>
        </p:scale>
        <p:origin x="150" y="102"/>
      </p:cViewPr>
      <p:guideLst>
        <p:guide orient="horz" pos="2160"/>
        <p:guide orient="horz" pos="304"/>
        <p:guide orient="horz" pos="4144"/>
        <p:guide orient="horz" pos="3952"/>
        <p:guide orient="horz" pos="1136"/>
        <p:guide pos="3839"/>
        <p:guide pos="191"/>
        <p:guide pos="7486"/>
        <p:guide pos="576"/>
        <p:guide pos="710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82" d="100"/>
          <a:sy n="82" d="100"/>
        </p:scale>
        <p:origin x="1410" y="6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54C6E1-AF92-4FB7-A013-0B520EBC30AE}" type="datetimeFigureOut">
              <a:rPr lang="pt-PT"/>
              <a:t>05/12/2014</a:t>
            </a:fld>
            <a:endParaRPr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52D9BF-D574-4807-B36C-9E2A025BE826}" type="slidenum">
              <a:r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30679213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C10850-0874-4A61-99B4-D613C5E8D9EA}" type="datetimeFigureOut">
              <a:rPr lang="pt-PT"/>
              <a:t>05/12/2014</a:t>
            </a:fld>
            <a:endParaRPr/>
          </a:p>
        </p:txBody>
      </p:sp>
      <p:sp>
        <p:nvSpPr>
          <p:cNvPr id="4" name="Marcador de Posição da Imagem do Diapositivo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Marcador de Posição de Nota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/>
              <a:t>Clique para editar os estilos</a:t>
            </a:r>
          </a:p>
          <a:p>
            <a:pPr lvl="1"/>
            <a:r>
              <a:rPr/>
              <a:t>Segundo nível</a:t>
            </a:r>
          </a:p>
          <a:p>
            <a:pPr lvl="2"/>
            <a:r>
              <a:rPr/>
              <a:t>Terceiro nível</a:t>
            </a:r>
          </a:p>
          <a:p>
            <a:pPr lvl="3"/>
            <a:r>
              <a:rPr/>
              <a:t>Quarto nível</a:t>
            </a:r>
          </a:p>
          <a:p>
            <a:pPr lvl="4"/>
            <a:r>
              <a:rPr/>
              <a:t>Quinto nível</a:t>
            </a:r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E11EC53-F507-411E-9ADC-FBCFECE09D3D}" type="slidenum">
              <a:r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7581826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609493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121898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828480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2437973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304746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6960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6453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594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riângulo isósceles 5"/>
          <p:cNvSpPr/>
          <p:nvPr/>
        </p:nvSpPr>
        <p:spPr>
          <a:xfrm>
            <a:off x="-1607" y="-1115"/>
            <a:ext cx="12190403" cy="6863692"/>
          </a:xfrm>
          <a:custGeom>
            <a:avLst/>
            <a:gdLst/>
            <a:ahLst/>
            <a:cxnLst/>
            <a:rect l="l" t="t" r="r" b="b"/>
            <a:pathLst>
              <a:path w="9145184" h="5147769">
                <a:moveTo>
                  <a:pt x="4573206" y="2611793"/>
                </a:moveTo>
                <a:lnTo>
                  <a:pt x="4673081" y="5144337"/>
                </a:lnTo>
                <a:lnTo>
                  <a:pt x="4473331" y="5144337"/>
                </a:lnTo>
                <a:close/>
                <a:moveTo>
                  <a:pt x="4571642" y="2577669"/>
                </a:moveTo>
                <a:lnTo>
                  <a:pt x="4568842" y="2582993"/>
                </a:lnTo>
                <a:lnTo>
                  <a:pt x="4572592" y="2595063"/>
                </a:lnTo>
                <a:lnTo>
                  <a:pt x="4576342" y="2582993"/>
                </a:lnTo>
                <a:lnTo>
                  <a:pt x="4573542" y="2577669"/>
                </a:lnTo>
                <a:lnTo>
                  <a:pt x="4576527" y="2582398"/>
                </a:lnTo>
                <a:lnTo>
                  <a:pt x="4577948" y="2577822"/>
                </a:lnTo>
                <a:lnTo>
                  <a:pt x="4576812" y="2582849"/>
                </a:lnTo>
                <a:lnTo>
                  <a:pt x="6195680" y="5147769"/>
                </a:lnTo>
                <a:lnTo>
                  <a:pt x="5925258" y="5147769"/>
                </a:lnTo>
                <a:lnTo>
                  <a:pt x="4576648" y="2583574"/>
                </a:lnTo>
                <a:lnTo>
                  <a:pt x="4573436" y="2597778"/>
                </a:lnTo>
                <a:lnTo>
                  <a:pt x="5365626" y="5147732"/>
                </a:lnTo>
                <a:lnTo>
                  <a:pt x="5148352" y="5147731"/>
                </a:lnTo>
                <a:lnTo>
                  <a:pt x="4572592" y="2601509"/>
                </a:lnTo>
                <a:lnTo>
                  <a:pt x="3996832" y="5147731"/>
                </a:lnTo>
                <a:lnTo>
                  <a:pt x="3779558" y="5147732"/>
                </a:lnTo>
                <a:lnTo>
                  <a:pt x="4571749" y="2597778"/>
                </a:lnTo>
                <a:lnTo>
                  <a:pt x="4568537" y="2583574"/>
                </a:lnTo>
                <a:lnTo>
                  <a:pt x="3219926" y="5147769"/>
                </a:lnTo>
                <a:lnTo>
                  <a:pt x="2949504" y="5147769"/>
                </a:lnTo>
                <a:lnTo>
                  <a:pt x="4568373" y="2582849"/>
                </a:lnTo>
                <a:lnTo>
                  <a:pt x="4567236" y="2577822"/>
                </a:lnTo>
                <a:lnTo>
                  <a:pt x="4568658" y="2582398"/>
                </a:lnTo>
                <a:close/>
                <a:moveTo>
                  <a:pt x="4575557" y="2575085"/>
                </a:moveTo>
                <a:lnTo>
                  <a:pt x="7359080" y="5147393"/>
                </a:lnTo>
                <a:lnTo>
                  <a:pt x="6952676" y="5147393"/>
                </a:lnTo>
                <a:close/>
                <a:moveTo>
                  <a:pt x="4569627" y="2575085"/>
                </a:moveTo>
                <a:lnTo>
                  <a:pt x="2192508" y="5147393"/>
                </a:lnTo>
                <a:lnTo>
                  <a:pt x="1786104" y="5147393"/>
                </a:lnTo>
                <a:close/>
                <a:moveTo>
                  <a:pt x="4575024" y="2574459"/>
                </a:moveTo>
                <a:lnTo>
                  <a:pt x="4578940" y="2575344"/>
                </a:lnTo>
                <a:lnTo>
                  <a:pt x="4578048" y="2574781"/>
                </a:lnTo>
                <a:lnTo>
                  <a:pt x="4579253" y="2575415"/>
                </a:lnTo>
                <a:lnTo>
                  <a:pt x="9145184" y="3607878"/>
                </a:lnTo>
                <a:lnTo>
                  <a:pt x="9145184" y="3994264"/>
                </a:lnTo>
                <a:lnTo>
                  <a:pt x="4580914" y="2576289"/>
                </a:lnTo>
                <a:lnTo>
                  <a:pt x="9144554" y="4976484"/>
                </a:lnTo>
                <a:lnTo>
                  <a:pt x="9144554" y="5147483"/>
                </a:lnTo>
                <a:lnTo>
                  <a:pt x="8654212" y="5147483"/>
                </a:lnTo>
                <a:lnTo>
                  <a:pt x="4579973" y="2575996"/>
                </a:lnTo>
                <a:close/>
                <a:moveTo>
                  <a:pt x="4570160" y="2574459"/>
                </a:moveTo>
                <a:lnTo>
                  <a:pt x="4565211" y="2575996"/>
                </a:lnTo>
                <a:lnTo>
                  <a:pt x="490972" y="5147483"/>
                </a:lnTo>
                <a:lnTo>
                  <a:pt x="629" y="5147483"/>
                </a:lnTo>
                <a:lnTo>
                  <a:pt x="630" y="4976484"/>
                </a:lnTo>
                <a:lnTo>
                  <a:pt x="4564270" y="2576289"/>
                </a:lnTo>
                <a:lnTo>
                  <a:pt x="0" y="3994264"/>
                </a:lnTo>
                <a:lnTo>
                  <a:pt x="0" y="3607878"/>
                </a:lnTo>
                <a:lnTo>
                  <a:pt x="4565931" y="2575415"/>
                </a:lnTo>
                <a:lnTo>
                  <a:pt x="4567137" y="2574781"/>
                </a:lnTo>
                <a:lnTo>
                  <a:pt x="4566244" y="2575344"/>
                </a:lnTo>
                <a:close/>
                <a:moveTo>
                  <a:pt x="630" y="286"/>
                </a:moveTo>
                <a:lnTo>
                  <a:pt x="490972" y="286"/>
                </a:lnTo>
                <a:lnTo>
                  <a:pt x="4565212" y="2571773"/>
                </a:lnTo>
                <a:lnTo>
                  <a:pt x="4567326" y="2572430"/>
                </a:lnTo>
                <a:lnTo>
                  <a:pt x="4569443" y="2572513"/>
                </a:lnTo>
                <a:lnTo>
                  <a:pt x="1786104" y="376"/>
                </a:lnTo>
                <a:lnTo>
                  <a:pt x="2192508" y="376"/>
                </a:lnTo>
                <a:lnTo>
                  <a:pt x="4569471" y="2572514"/>
                </a:lnTo>
                <a:lnTo>
                  <a:pt x="4571301" y="2572587"/>
                </a:lnTo>
                <a:lnTo>
                  <a:pt x="4569599" y="2572654"/>
                </a:lnTo>
                <a:lnTo>
                  <a:pt x="4569627" y="2572684"/>
                </a:lnTo>
                <a:lnTo>
                  <a:pt x="4569595" y="2572654"/>
                </a:lnTo>
                <a:lnTo>
                  <a:pt x="4568222" y="2572708"/>
                </a:lnTo>
                <a:lnTo>
                  <a:pt x="4570160" y="2573310"/>
                </a:lnTo>
                <a:lnTo>
                  <a:pt x="4567604" y="2572732"/>
                </a:lnTo>
                <a:lnTo>
                  <a:pt x="4566783" y="2572765"/>
                </a:lnTo>
                <a:lnTo>
                  <a:pt x="4567137" y="2572988"/>
                </a:lnTo>
                <a:lnTo>
                  <a:pt x="4566717" y="2572767"/>
                </a:lnTo>
                <a:lnTo>
                  <a:pt x="1205" y="2752816"/>
                </a:lnTo>
                <a:lnTo>
                  <a:pt x="1205" y="2392358"/>
                </a:lnTo>
                <a:lnTo>
                  <a:pt x="4565974" y="2572377"/>
                </a:lnTo>
                <a:lnTo>
                  <a:pt x="4565931" y="2572354"/>
                </a:lnTo>
                <a:lnTo>
                  <a:pt x="0" y="1539891"/>
                </a:lnTo>
                <a:lnTo>
                  <a:pt x="0" y="1153505"/>
                </a:lnTo>
                <a:lnTo>
                  <a:pt x="4564271" y="2571481"/>
                </a:lnTo>
                <a:lnTo>
                  <a:pt x="630" y="171286"/>
                </a:lnTo>
                <a:close/>
                <a:moveTo>
                  <a:pt x="9144554" y="286"/>
                </a:moveTo>
                <a:lnTo>
                  <a:pt x="9144554" y="171286"/>
                </a:lnTo>
                <a:lnTo>
                  <a:pt x="4580915" y="2571480"/>
                </a:lnTo>
                <a:lnTo>
                  <a:pt x="9145184" y="1153505"/>
                </a:lnTo>
                <a:lnTo>
                  <a:pt x="9145184" y="1539891"/>
                </a:lnTo>
                <a:lnTo>
                  <a:pt x="4579254" y="2572354"/>
                </a:lnTo>
                <a:lnTo>
                  <a:pt x="4579211" y="2572377"/>
                </a:lnTo>
                <a:lnTo>
                  <a:pt x="9143978" y="2392358"/>
                </a:lnTo>
                <a:lnTo>
                  <a:pt x="9143979" y="2752816"/>
                </a:lnTo>
                <a:lnTo>
                  <a:pt x="4578467" y="2572767"/>
                </a:lnTo>
                <a:lnTo>
                  <a:pt x="4578048" y="2572988"/>
                </a:lnTo>
                <a:lnTo>
                  <a:pt x="4578402" y="2572765"/>
                </a:lnTo>
                <a:lnTo>
                  <a:pt x="4577580" y="2572732"/>
                </a:lnTo>
                <a:lnTo>
                  <a:pt x="4575024" y="2573310"/>
                </a:lnTo>
                <a:lnTo>
                  <a:pt x="4576963" y="2572708"/>
                </a:lnTo>
                <a:lnTo>
                  <a:pt x="4575590" y="2572654"/>
                </a:lnTo>
                <a:lnTo>
                  <a:pt x="4575557" y="2572684"/>
                </a:lnTo>
                <a:lnTo>
                  <a:pt x="4575585" y="2572654"/>
                </a:lnTo>
                <a:lnTo>
                  <a:pt x="4573884" y="2572587"/>
                </a:lnTo>
                <a:lnTo>
                  <a:pt x="4575714" y="2572515"/>
                </a:lnTo>
                <a:lnTo>
                  <a:pt x="6952676" y="376"/>
                </a:lnTo>
                <a:lnTo>
                  <a:pt x="7359080" y="376"/>
                </a:lnTo>
                <a:lnTo>
                  <a:pt x="4575742" y="2572513"/>
                </a:lnTo>
                <a:lnTo>
                  <a:pt x="4577858" y="2572430"/>
                </a:lnTo>
                <a:lnTo>
                  <a:pt x="4579973" y="2571773"/>
                </a:lnTo>
                <a:lnTo>
                  <a:pt x="8654212" y="286"/>
                </a:lnTo>
                <a:close/>
                <a:moveTo>
                  <a:pt x="3219926" y="0"/>
                </a:moveTo>
                <a:lnTo>
                  <a:pt x="4568537" y="2564195"/>
                </a:lnTo>
                <a:lnTo>
                  <a:pt x="4571749" y="2549991"/>
                </a:lnTo>
                <a:lnTo>
                  <a:pt x="3779558" y="38"/>
                </a:lnTo>
                <a:lnTo>
                  <a:pt x="3996832" y="38"/>
                </a:lnTo>
                <a:lnTo>
                  <a:pt x="4572260" y="2544793"/>
                </a:lnTo>
                <a:lnTo>
                  <a:pt x="4471935" y="837"/>
                </a:lnTo>
                <a:lnTo>
                  <a:pt x="4674477" y="837"/>
                </a:lnTo>
                <a:lnTo>
                  <a:pt x="4574412" y="2538215"/>
                </a:lnTo>
                <a:lnTo>
                  <a:pt x="5148352" y="38"/>
                </a:lnTo>
                <a:lnTo>
                  <a:pt x="5365626" y="38"/>
                </a:lnTo>
                <a:lnTo>
                  <a:pt x="4574021" y="2548106"/>
                </a:lnTo>
                <a:lnTo>
                  <a:pt x="4573871" y="2551916"/>
                </a:lnTo>
                <a:lnTo>
                  <a:pt x="4576648" y="2564195"/>
                </a:lnTo>
                <a:lnTo>
                  <a:pt x="5925258" y="0"/>
                </a:lnTo>
                <a:lnTo>
                  <a:pt x="6195680" y="0"/>
                </a:lnTo>
                <a:lnTo>
                  <a:pt x="4576812" y="2564920"/>
                </a:lnTo>
                <a:lnTo>
                  <a:pt x="4577948" y="2569947"/>
                </a:lnTo>
                <a:lnTo>
                  <a:pt x="4576527" y="2565371"/>
                </a:lnTo>
                <a:lnTo>
                  <a:pt x="4573542" y="2570100"/>
                </a:lnTo>
                <a:lnTo>
                  <a:pt x="4576342" y="2564777"/>
                </a:lnTo>
                <a:lnTo>
                  <a:pt x="4573699" y="2556271"/>
                </a:lnTo>
                <a:lnTo>
                  <a:pt x="4573206" y="2568777"/>
                </a:lnTo>
                <a:lnTo>
                  <a:pt x="4572575" y="2552763"/>
                </a:lnTo>
                <a:lnTo>
                  <a:pt x="4568842" y="2564777"/>
                </a:lnTo>
                <a:lnTo>
                  <a:pt x="4571642" y="2570100"/>
                </a:lnTo>
                <a:lnTo>
                  <a:pt x="4568658" y="2565371"/>
                </a:lnTo>
                <a:lnTo>
                  <a:pt x="4567236" y="2569947"/>
                </a:lnTo>
                <a:lnTo>
                  <a:pt x="4568373" y="2564920"/>
                </a:lnTo>
                <a:lnTo>
                  <a:pt x="2949504" y="0"/>
                </a:lnTo>
                <a:close/>
              </a:path>
            </a:pathLst>
          </a:custGeom>
          <a:gradFill>
            <a:gsLst>
              <a:gs pos="0">
                <a:schemeClr val="bg1">
                  <a:alpha val="1000"/>
                </a:schemeClr>
              </a:gs>
              <a:gs pos="100000">
                <a:schemeClr val="bg1">
                  <a:alpha val="1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 lang="pt-PT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218883" y="4140200"/>
            <a:ext cx="9751060" cy="10160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6094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8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79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4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6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4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5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PT" smtClean="0"/>
              <a:t>Faça clique para editar o estilo</a:t>
            </a:r>
            <a:endParaRPr lang="pt-PT" dirty="0"/>
          </a:p>
        </p:txBody>
      </p:sp>
      <p:sp>
        <p:nvSpPr>
          <p:cNvPr id="62" name="Rectângulo 61"/>
          <p:cNvSpPr/>
          <p:nvPr/>
        </p:nvSpPr>
        <p:spPr bwMode="hidden">
          <a:xfrm>
            <a:off x="0" y="1905001"/>
            <a:ext cx="12188825" cy="2148252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>
              <a:lnSpc>
                <a:spcPct val="90000"/>
              </a:lnSpc>
            </a:pPr>
            <a:endParaRPr lang="pt-PT" sz="3200" dirty="0">
              <a:solidFill>
                <a:schemeClr val="tx2"/>
              </a:solidFill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218883" y="1905002"/>
            <a:ext cx="9751060" cy="2147926"/>
          </a:xfrm>
        </p:spPr>
        <p:txBody>
          <a:bodyPr anchor="ctr">
            <a:normAutofit/>
          </a:bodyPr>
          <a:lstStyle>
            <a:lvl1pPr algn="ctr">
              <a:defRPr sz="4400" cap="all" normalizeH="0" baseline="0"/>
            </a:lvl1pPr>
          </a:lstStyle>
          <a:p>
            <a:r>
              <a:rPr lang="pt-PT" smtClean="0"/>
              <a:t>Clique para editar o estilo</a:t>
            </a:r>
            <a:endParaRPr lang="pt-PT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4162" y="482600"/>
            <a:ext cx="10360501" cy="1219200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914162" y="1803401"/>
            <a:ext cx="10360501" cy="4470400"/>
          </a:xfrm>
        </p:spPr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 dirty="0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B9059-F1D6-41D0-95CF-D21CAA096B3A}" type="datetimeFigureOut">
              <a:rPr lang="pt-PT" smtClean="0"/>
              <a:t>05/12/2014</a:t>
            </a:fld>
            <a:endParaRPr lang="pt-PT" dirty="0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D5434-F838-4DD4-A17B-1CB1A1850DF4}" type="slidenum">
              <a:rPr lang="pt-PT" smtClean="0"/>
              <a:t>‹nº›</a:t>
            </a:fld>
            <a:endParaRPr lang="pt-PT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riângulo isósceles 5"/>
          <p:cNvSpPr/>
          <p:nvPr/>
        </p:nvSpPr>
        <p:spPr>
          <a:xfrm>
            <a:off x="-1607" y="-1115"/>
            <a:ext cx="12190403" cy="6863692"/>
          </a:xfrm>
          <a:custGeom>
            <a:avLst/>
            <a:gdLst/>
            <a:ahLst/>
            <a:cxnLst/>
            <a:rect l="l" t="t" r="r" b="b"/>
            <a:pathLst>
              <a:path w="9145184" h="5147769">
                <a:moveTo>
                  <a:pt x="4573206" y="2611793"/>
                </a:moveTo>
                <a:lnTo>
                  <a:pt x="4673081" y="5144337"/>
                </a:lnTo>
                <a:lnTo>
                  <a:pt x="4473331" y="5144337"/>
                </a:lnTo>
                <a:close/>
                <a:moveTo>
                  <a:pt x="4571642" y="2577669"/>
                </a:moveTo>
                <a:lnTo>
                  <a:pt x="4568842" y="2582993"/>
                </a:lnTo>
                <a:lnTo>
                  <a:pt x="4572592" y="2595063"/>
                </a:lnTo>
                <a:lnTo>
                  <a:pt x="4576342" y="2582993"/>
                </a:lnTo>
                <a:lnTo>
                  <a:pt x="4573542" y="2577669"/>
                </a:lnTo>
                <a:lnTo>
                  <a:pt x="4576527" y="2582398"/>
                </a:lnTo>
                <a:lnTo>
                  <a:pt x="4577948" y="2577822"/>
                </a:lnTo>
                <a:lnTo>
                  <a:pt x="4576812" y="2582849"/>
                </a:lnTo>
                <a:lnTo>
                  <a:pt x="6195680" y="5147769"/>
                </a:lnTo>
                <a:lnTo>
                  <a:pt x="5925258" y="5147769"/>
                </a:lnTo>
                <a:lnTo>
                  <a:pt x="4576648" y="2583574"/>
                </a:lnTo>
                <a:lnTo>
                  <a:pt x="4573436" y="2597778"/>
                </a:lnTo>
                <a:lnTo>
                  <a:pt x="5365626" y="5147732"/>
                </a:lnTo>
                <a:lnTo>
                  <a:pt x="5148352" y="5147731"/>
                </a:lnTo>
                <a:lnTo>
                  <a:pt x="4572592" y="2601509"/>
                </a:lnTo>
                <a:lnTo>
                  <a:pt x="3996832" y="5147731"/>
                </a:lnTo>
                <a:lnTo>
                  <a:pt x="3779558" y="5147732"/>
                </a:lnTo>
                <a:lnTo>
                  <a:pt x="4571749" y="2597778"/>
                </a:lnTo>
                <a:lnTo>
                  <a:pt x="4568537" y="2583574"/>
                </a:lnTo>
                <a:lnTo>
                  <a:pt x="3219926" y="5147769"/>
                </a:lnTo>
                <a:lnTo>
                  <a:pt x="2949504" y="5147769"/>
                </a:lnTo>
                <a:lnTo>
                  <a:pt x="4568373" y="2582849"/>
                </a:lnTo>
                <a:lnTo>
                  <a:pt x="4567236" y="2577822"/>
                </a:lnTo>
                <a:lnTo>
                  <a:pt x="4568658" y="2582398"/>
                </a:lnTo>
                <a:close/>
                <a:moveTo>
                  <a:pt x="4575557" y="2575085"/>
                </a:moveTo>
                <a:lnTo>
                  <a:pt x="7359080" y="5147393"/>
                </a:lnTo>
                <a:lnTo>
                  <a:pt x="6952676" y="5147393"/>
                </a:lnTo>
                <a:close/>
                <a:moveTo>
                  <a:pt x="4569627" y="2575085"/>
                </a:moveTo>
                <a:lnTo>
                  <a:pt x="2192508" y="5147393"/>
                </a:lnTo>
                <a:lnTo>
                  <a:pt x="1786104" y="5147393"/>
                </a:lnTo>
                <a:close/>
                <a:moveTo>
                  <a:pt x="4575024" y="2574459"/>
                </a:moveTo>
                <a:lnTo>
                  <a:pt x="4578940" y="2575344"/>
                </a:lnTo>
                <a:lnTo>
                  <a:pt x="4578048" y="2574781"/>
                </a:lnTo>
                <a:lnTo>
                  <a:pt x="4579253" y="2575415"/>
                </a:lnTo>
                <a:lnTo>
                  <a:pt x="9145184" y="3607878"/>
                </a:lnTo>
                <a:lnTo>
                  <a:pt x="9145184" y="3994264"/>
                </a:lnTo>
                <a:lnTo>
                  <a:pt x="4580914" y="2576289"/>
                </a:lnTo>
                <a:lnTo>
                  <a:pt x="9144554" y="4976484"/>
                </a:lnTo>
                <a:lnTo>
                  <a:pt x="9144554" y="5147483"/>
                </a:lnTo>
                <a:lnTo>
                  <a:pt x="8654212" y="5147483"/>
                </a:lnTo>
                <a:lnTo>
                  <a:pt x="4579973" y="2575996"/>
                </a:lnTo>
                <a:close/>
                <a:moveTo>
                  <a:pt x="4570160" y="2574459"/>
                </a:moveTo>
                <a:lnTo>
                  <a:pt x="4565211" y="2575996"/>
                </a:lnTo>
                <a:lnTo>
                  <a:pt x="490972" y="5147483"/>
                </a:lnTo>
                <a:lnTo>
                  <a:pt x="629" y="5147483"/>
                </a:lnTo>
                <a:lnTo>
                  <a:pt x="630" y="4976484"/>
                </a:lnTo>
                <a:lnTo>
                  <a:pt x="4564270" y="2576289"/>
                </a:lnTo>
                <a:lnTo>
                  <a:pt x="0" y="3994264"/>
                </a:lnTo>
                <a:lnTo>
                  <a:pt x="0" y="3607878"/>
                </a:lnTo>
                <a:lnTo>
                  <a:pt x="4565931" y="2575415"/>
                </a:lnTo>
                <a:lnTo>
                  <a:pt x="4567137" y="2574781"/>
                </a:lnTo>
                <a:lnTo>
                  <a:pt x="4566244" y="2575344"/>
                </a:lnTo>
                <a:close/>
                <a:moveTo>
                  <a:pt x="630" y="286"/>
                </a:moveTo>
                <a:lnTo>
                  <a:pt x="490972" y="286"/>
                </a:lnTo>
                <a:lnTo>
                  <a:pt x="4565212" y="2571773"/>
                </a:lnTo>
                <a:lnTo>
                  <a:pt x="4567326" y="2572430"/>
                </a:lnTo>
                <a:lnTo>
                  <a:pt x="4569443" y="2572513"/>
                </a:lnTo>
                <a:lnTo>
                  <a:pt x="1786104" y="376"/>
                </a:lnTo>
                <a:lnTo>
                  <a:pt x="2192508" y="376"/>
                </a:lnTo>
                <a:lnTo>
                  <a:pt x="4569471" y="2572514"/>
                </a:lnTo>
                <a:lnTo>
                  <a:pt x="4571301" y="2572587"/>
                </a:lnTo>
                <a:lnTo>
                  <a:pt x="4569599" y="2572654"/>
                </a:lnTo>
                <a:lnTo>
                  <a:pt x="4569627" y="2572684"/>
                </a:lnTo>
                <a:lnTo>
                  <a:pt x="4569595" y="2572654"/>
                </a:lnTo>
                <a:lnTo>
                  <a:pt x="4568222" y="2572708"/>
                </a:lnTo>
                <a:lnTo>
                  <a:pt x="4570160" y="2573310"/>
                </a:lnTo>
                <a:lnTo>
                  <a:pt x="4567604" y="2572732"/>
                </a:lnTo>
                <a:lnTo>
                  <a:pt x="4566783" y="2572765"/>
                </a:lnTo>
                <a:lnTo>
                  <a:pt x="4567137" y="2572988"/>
                </a:lnTo>
                <a:lnTo>
                  <a:pt x="4566717" y="2572767"/>
                </a:lnTo>
                <a:lnTo>
                  <a:pt x="1205" y="2752816"/>
                </a:lnTo>
                <a:lnTo>
                  <a:pt x="1205" y="2392358"/>
                </a:lnTo>
                <a:lnTo>
                  <a:pt x="4565974" y="2572377"/>
                </a:lnTo>
                <a:lnTo>
                  <a:pt x="4565931" y="2572354"/>
                </a:lnTo>
                <a:lnTo>
                  <a:pt x="0" y="1539891"/>
                </a:lnTo>
                <a:lnTo>
                  <a:pt x="0" y="1153505"/>
                </a:lnTo>
                <a:lnTo>
                  <a:pt x="4564271" y="2571481"/>
                </a:lnTo>
                <a:lnTo>
                  <a:pt x="630" y="171286"/>
                </a:lnTo>
                <a:close/>
                <a:moveTo>
                  <a:pt x="9144554" y="286"/>
                </a:moveTo>
                <a:lnTo>
                  <a:pt x="9144554" y="171286"/>
                </a:lnTo>
                <a:lnTo>
                  <a:pt x="4580915" y="2571480"/>
                </a:lnTo>
                <a:lnTo>
                  <a:pt x="9145184" y="1153505"/>
                </a:lnTo>
                <a:lnTo>
                  <a:pt x="9145184" y="1539891"/>
                </a:lnTo>
                <a:lnTo>
                  <a:pt x="4579254" y="2572354"/>
                </a:lnTo>
                <a:lnTo>
                  <a:pt x="4579211" y="2572377"/>
                </a:lnTo>
                <a:lnTo>
                  <a:pt x="9143978" y="2392358"/>
                </a:lnTo>
                <a:lnTo>
                  <a:pt x="9143979" y="2752816"/>
                </a:lnTo>
                <a:lnTo>
                  <a:pt x="4578467" y="2572767"/>
                </a:lnTo>
                <a:lnTo>
                  <a:pt x="4578048" y="2572988"/>
                </a:lnTo>
                <a:lnTo>
                  <a:pt x="4578402" y="2572765"/>
                </a:lnTo>
                <a:lnTo>
                  <a:pt x="4577580" y="2572732"/>
                </a:lnTo>
                <a:lnTo>
                  <a:pt x="4575024" y="2573310"/>
                </a:lnTo>
                <a:lnTo>
                  <a:pt x="4576963" y="2572708"/>
                </a:lnTo>
                <a:lnTo>
                  <a:pt x="4575590" y="2572654"/>
                </a:lnTo>
                <a:lnTo>
                  <a:pt x="4575557" y="2572684"/>
                </a:lnTo>
                <a:lnTo>
                  <a:pt x="4575585" y="2572654"/>
                </a:lnTo>
                <a:lnTo>
                  <a:pt x="4573884" y="2572587"/>
                </a:lnTo>
                <a:lnTo>
                  <a:pt x="4575714" y="2572515"/>
                </a:lnTo>
                <a:lnTo>
                  <a:pt x="6952676" y="376"/>
                </a:lnTo>
                <a:lnTo>
                  <a:pt x="7359080" y="376"/>
                </a:lnTo>
                <a:lnTo>
                  <a:pt x="4575742" y="2572513"/>
                </a:lnTo>
                <a:lnTo>
                  <a:pt x="4577858" y="2572430"/>
                </a:lnTo>
                <a:lnTo>
                  <a:pt x="4579973" y="2571773"/>
                </a:lnTo>
                <a:lnTo>
                  <a:pt x="8654212" y="286"/>
                </a:lnTo>
                <a:close/>
                <a:moveTo>
                  <a:pt x="3219926" y="0"/>
                </a:moveTo>
                <a:lnTo>
                  <a:pt x="4568537" y="2564195"/>
                </a:lnTo>
                <a:lnTo>
                  <a:pt x="4571749" y="2549991"/>
                </a:lnTo>
                <a:lnTo>
                  <a:pt x="3779558" y="38"/>
                </a:lnTo>
                <a:lnTo>
                  <a:pt x="3996832" y="38"/>
                </a:lnTo>
                <a:lnTo>
                  <a:pt x="4572260" y="2544793"/>
                </a:lnTo>
                <a:lnTo>
                  <a:pt x="4471935" y="837"/>
                </a:lnTo>
                <a:lnTo>
                  <a:pt x="4674477" y="837"/>
                </a:lnTo>
                <a:lnTo>
                  <a:pt x="4574412" y="2538215"/>
                </a:lnTo>
                <a:lnTo>
                  <a:pt x="5148352" y="38"/>
                </a:lnTo>
                <a:lnTo>
                  <a:pt x="5365626" y="38"/>
                </a:lnTo>
                <a:lnTo>
                  <a:pt x="4574021" y="2548106"/>
                </a:lnTo>
                <a:lnTo>
                  <a:pt x="4573871" y="2551916"/>
                </a:lnTo>
                <a:lnTo>
                  <a:pt x="4576648" y="2564195"/>
                </a:lnTo>
                <a:lnTo>
                  <a:pt x="5925258" y="0"/>
                </a:lnTo>
                <a:lnTo>
                  <a:pt x="6195680" y="0"/>
                </a:lnTo>
                <a:lnTo>
                  <a:pt x="4576812" y="2564920"/>
                </a:lnTo>
                <a:lnTo>
                  <a:pt x="4577948" y="2569947"/>
                </a:lnTo>
                <a:lnTo>
                  <a:pt x="4576527" y="2565371"/>
                </a:lnTo>
                <a:lnTo>
                  <a:pt x="4573542" y="2570100"/>
                </a:lnTo>
                <a:lnTo>
                  <a:pt x="4576342" y="2564777"/>
                </a:lnTo>
                <a:lnTo>
                  <a:pt x="4573699" y="2556271"/>
                </a:lnTo>
                <a:lnTo>
                  <a:pt x="4573206" y="2568777"/>
                </a:lnTo>
                <a:lnTo>
                  <a:pt x="4572575" y="2552763"/>
                </a:lnTo>
                <a:lnTo>
                  <a:pt x="4568842" y="2564777"/>
                </a:lnTo>
                <a:lnTo>
                  <a:pt x="4571642" y="2570100"/>
                </a:lnTo>
                <a:lnTo>
                  <a:pt x="4568658" y="2565371"/>
                </a:lnTo>
                <a:lnTo>
                  <a:pt x="4567236" y="2569947"/>
                </a:lnTo>
                <a:lnTo>
                  <a:pt x="4568373" y="2564920"/>
                </a:lnTo>
                <a:lnTo>
                  <a:pt x="2949504" y="0"/>
                </a:lnTo>
                <a:close/>
              </a:path>
            </a:pathLst>
          </a:custGeom>
          <a:gradFill>
            <a:gsLst>
              <a:gs pos="0">
                <a:schemeClr val="bg1">
                  <a:alpha val="1000"/>
                </a:schemeClr>
              </a:gs>
              <a:gs pos="100000">
                <a:schemeClr val="bg1">
                  <a:alpha val="1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 lang="pt-PT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218883" y="1524000"/>
            <a:ext cx="9751060" cy="1992597"/>
          </a:xfrm>
        </p:spPr>
        <p:txBody>
          <a:bodyPr anchor="b" anchorCtr="0">
            <a:noAutofit/>
          </a:bodyPr>
          <a:lstStyle>
            <a:lvl1pPr algn="ctr">
              <a:defRPr sz="4400" b="0" cap="all" baseline="0"/>
            </a:lvl1pPr>
          </a:lstStyle>
          <a:p>
            <a:r>
              <a:rPr lang="pt-PT" smtClean="0"/>
              <a:t>Clique para editar o estilo</a:t>
            </a:r>
            <a:endParaRPr lang="pt-PT" dirty="0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1218883" y="3632200"/>
            <a:ext cx="9751060" cy="1016000"/>
          </a:xfrm>
        </p:spPr>
        <p:txBody>
          <a:bodyPr anchor="t" anchorCtr="0">
            <a:noAutofit/>
          </a:bodyPr>
          <a:lstStyle>
            <a:lvl1pPr marL="0" indent="0" algn="ctr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609493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8987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82848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3797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4746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5696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6645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7594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B9059-F1D6-41D0-95CF-D21CAA096B3A}" type="datetimeFigureOut">
              <a:rPr lang="pt-PT" smtClean="0"/>
              <a:t>05/12/2014</a:t>
            </a:fld>
            <a:endParaRPr lang="pt-PT" dirty="0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D5434-F838-4DD4-A17B-1CB1A1850DF4}" type="slidenum">
              <a:rPr lang="pt-PT" smtClean="0"/>
              <a:t>‹nº›</a:t>
            </a:fld>
            <a:endParaRPr lang="pt-PT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4162" y="482600"/>
            <a:ext cx="10360501" cy="1219200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914162" y="1803401"/>
            <a:ext cx="4977104" cy="4470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1400"/>
            </a:lvl6pPr>
            <a:lvl7pPr marL="2669581">
              <a:defRPr sz="1400"/>
            </a:lvl7pPr>
            <a:lvl8pPr marL="2669581">
              <a:defRPr sz="1400"/>
            </a:lvl8pPr>
            <a:lvl9pPr marL="2669581">
              <a:defRPr sz="14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 dirty="0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6297559" y="1803401"/>
            <a:ext cx="4977104" cy="4470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 marL="2669581">
              <a:defRPr sz="1400" baseline="0"/>
            </a:lvl6pPr>
            <a:lvl7pPr marL="2669581">
              <a:defRPr sz="1400" baseline="0"/>
            </a:lvl7pPr>
            <a:lvl8pPr marL="2669581">
              <a:defRPr sz="1400" baseline="0"/>
            </a:lvl8pPr>
            <a:lvl9pPr marL="2669581">
              <a:defRPr sz="1400" baseline="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 dirty="0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B9059-F1D6-41D0-95CF-D21CAA096B3A}" type="datetimeFigureOut">
              <a:rPr lang="pt-PT" smtClean="0"/>
              <a:t>05/12/2014</a:t>
            </a:fld>
            <a:endParaRPr lang="pt-PT" dirty="0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D5434-F838-4DD4-A17B-1CB1A1850DF4}" type="slidenum">
              <a:rPr lang="pt-PT" smtClean="0"/>
              <a:t>‹nº›</a:t>
            </a:fld>
            <a:endParaRPr lang="pt-PT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4162" y="482600"/>
            <a:ext cx="10360501" cy="1219200"/>
          </a:xfrm>
        </p:spPr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pt-PT" dirty="0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914162" y="1803400"/>
            <a:ext cx="4977104" cy="914400"/>
          </a:xfrm>
        </p:spPr>
        <p:txBody>
          <a:bodyPr anchor="ctr">
            <a:noAutofit/>
          </a:bodyPr>
          <a:lstStyle>
            <a:lvl1pPr marL="0" indent="0">
              <a:lnSpc>
                <a:spcPct val="80000"/>
              </a:lnSpc>
              <a:spcBef>
                <a:spcPts val="0"/>
              </a:spcBef>
              <a:buNone/>
              <a:defRPr sz="2800" b="0">
                <a:solidFill>
                  <a:schemeClr val="tx1"/>
                </a:solidFill>
              </a:defRPr>
            </a:lvl1pPr>
            <a:lvl2pPr marL="609493" indent="0">
              <a:buNone/>
              <a:defRPr sz="2700" b="1"/>
            </a:lvl2pPr>
            <a:lvl3pPr marL="1218987" indent="0">
              <a:buNone/>
              <a:defRPr sz="2400" b="1"/>
            </a:lvl3pPr>
            <a:lvl4pPr marL="1828480" indent="0">
              <a:buNone/>
              <a:defRPr sz="2100" b="1"/>
            </a:lvl4pPr>
            <a:lvl5pPr marL="2437973" indent="0">
              <a:buNone/>
              <a:defRPr sz="2100" b="1"/>
            </a:lvl5pPr>
            <a:lvl6pPr marL="3047467" indent="0">
              <a:buNone/>
              <a:defRPr sz="2100" b="1"/>
            </a:lvl6pPr>
            <a:lvl7pPr marL="3656960" indent="0">
              <a:buNone/>
              <a:defRPr sz="2100" b="1"/>
            </a:lvl7pPr>
            <a:lvl8pPr marL="4266453" indent="0">
              <a:buNone/>
              <a:defRPr sz="2100" b="1"/>
            </a:lvl8pPr>
            <a:lvl9pPr marL="4875947" indent="0">
              <a:buNone/>
              <a:defRPr sz="21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914162" y="2717800"/>
            <a:ext cx="4977104" cy="35560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 marL="2669581">
              <a:defRPr sz="1400"/>
            </a:lvl6pPr>
            <a:lvl7pPr marL="2669581">
              <a:defRPr sz="1400"/>
            </a:lvl7pPr>
            <a:lvl8pPr marL="2669581">
              <a:defRPr sz="1400"/>
            </a:lvl8pPr>
            <a:lvl9pPr marL="2669581">
              <a:defRPr sz="14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 dirty="0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6297559" y="1803400"/>
            <a:ext cx="4977104" cy="914400"/>
          </a:xfrm>
        </p:spPr>
        <p:txBody>
          <a:bodyPr anchor="ctr">
            <a:noAutofit/>
          </a:bodyPr>
          <a:lstStyle>
            <a:lvl1pPr marL="0" indent="0">
              <a:lnSpc>
                <a:spcPct val="80000"/>
              </a:lnSpc>
              <a:spcBef>
                <a:spcPts val="0"/>
              </a:spcBef>
              <a:buNone/>
              <a:defRPr sz="2800" b="0">
                <a:solidFill>
                  <a:schemeClr val="tx1"/>
                </a:solidFill>
              </a:defRPr>
            </a:lvl1pPr>
            <a:lvl2pPr marL="609493" indent="0">
              <a:buNone/>
              <a:defRPr sz="2700" b="1"/>
            </a:lvl2pPr>
            <a:lvl3pPr marL="1218987" indent="0">
              <a:buNone/>
              <a:defRPr sz="2400" b="1"/>
            </a:lvl3pPr>
            <a:lvl4pPr marL="1828480" indent="0">
              <a:buNone/>
              <a:defRPr sz="2100" b="1"/>
            </a:lvl4pPr>
            <a:lvl5pPr marL="2437973" indent="0">
              <a:buNone/>
              <a:defRPr sz="2100" b="1"/>
            </a:lvl5pPr>
            <a:lvl6pPr marL="3047467" indent="0">
              <a:buNone/>
              <a:defRPr sz="2100" b="1"/>
            </a:lvl6pPr>
            <a:lvl7pPr marL="3656960" indent="0">
              <a:buNone/>
              <a:defRPr sz="2100" b="1"/>
            </a:lvl7pPr>
            <a:lvl8pPr marL="4266453" indent="0">
              <a:buNone/>
              <a:defRPr sz="2100" b="1"/>
            </a:lvl8pPr>
            <a:lvl9pPr marL="4875947" indent="0">
              <a:buNone/>
              <a:defRPr sz="21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6297559" y="2717800"/>
            <a:ext cx="4977104" cy="35560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 marL="2669581">
              <a:defRPr sz="1400"/>
            </a:lvl6pPr>
            <a:lvl7pPr marL="2669581">
              <a:defRPr sz="1400"/>
            </a:lvl7pPr>
            <a:lvl8pPr marL="2669581">
              <a:defRPr sz="1400" baseline="0"/>
            </a:lvl8pPr>
            <a:lvl9pPr marL="2669581">
              <a:defRPr sz="1400" baseline="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 dirty="0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B9059-F1D6-41D0-95CF-D21CAA096B3A}" type="datetimeFigureOut">
              <a:rPr lang="pt-PT" smtClean="0"/>
              <a:t>05/12/2014</a:t>
            </a:fld>
            <a:endParaRPr lang="pt-PT" dirty="0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D5434-F838-4DD4-A17B-1CB1A1850DF4}" type="slidenum">
              <a:rPr lang="pt-PT" smtClean="0"/>
              <a:t>‹nº›</a:t>
            </a:fld>
            <a:endParaRPr lang="pt-PT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4162" y="482600"/>
            <a:ext cx="10360501" cy="1219200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 dirty="0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B9059-F1D6-41D0-95CF-D21CAA096B3A}" type="datetimeFigureOut">
              <a:rPr lang="pt-PT" smtClean="0"/>
              <a:t>05/12/2014</a:t>
            </a:fld>
            <a:endParaRPr lang="pt-PT" dirty="0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D5434-F838-4DD4-A17B-1CB1A1850DF4}" type="slidenum">
              <a:rPr lang="pt-PT" smtClean="0"/>
              <a:t>‹nº›</a:t>
            </a:fld>
            <a:endParaRPr lang="pt-PT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ângulo 19"/>
          <p:cNvSpPr/>
          <p:nvPr/>
        </p:nvSpPr>
        <p:spPr>
          <a:xfrm>
            <a:off x="0" y="-1115"/>
            <a:ext cx="7618016" cy="68591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 lang="pt-PT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821163" y="482600"/>
            <a:ext cx="3961368" cy="1422400"/>
          </a:xfrm>
        </p:spPr>
        <p:txBody>
          <a:bodyPr anchor="b">
            <a:noAutofit/>
          </a:bodyPr>
          <a:lstStyle>
            <a:lvl1pPr algn="l">
              <a:defRPr sz="3200" b="0"/>
            </a:lvl1pPr>
          </a:lstStyle>
          <a:p>
            <a:r>
              <a:rPr lang="pt-PT" smtClean="0"/>
              <a:t>Clique para editar o estilo</a:t>
            </a:r>
            <a:endParaRPr lang="pt-PT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 bwMode="white">
          <a:xfrm>
            <a:off x="507868" y="482600"/>
            <a:ext cx="6602280" cy="5842001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 dirty="0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7821163" y="2108200"/>
            <a:ext cx="3961368" cy="4267200"/>
          </a:xfrm>
        </p:spPr>
        <p:txBody>
          <a:bodyPr anchor="t" anchorCtr="0">
            <a:normAutofit/>
          </a:bodyPr>
          <a:lstStyle>
            <a:lvl1pPr marL="0" indent="0">
              <a:spcBef>
                <a:spcPts val="1600"/>
              </a:spcBef>
              <a:buNone/>
              <a:defRPr sz="2000">
                <a:solidFill>
                  <a:schemeClr val="tx1"/>
                </a:solidFill>
              </a:defRPr>
            </a:lvl1pPr>
            <a:lvl2pPr marL="609493" indent="0">
              <a:buNone/>
              <a:defRPr sz="1600"/>
            </a:lvl2pPr>
            <a:lvl3pPr marL="1218987" indent="0">
              <a:buNone/>
              <a:defRPr sz="1300"/>
            </a:lvl3pPr>
            <a:lvl4pPr marL="1828480" indent="0">
              <a:buNone/>
              <a:defRPr sz="1200"/>
            </a:lvl4pPr>
            <a:lvl5pPr marL="2437973" indent="0">
              <a:buNone/>
              <a:defRPr sz="1200"/>
            </a:lvl5pPr>
            <a:lvl6pPr marL="3047467" indent="0">
              <a:buNone/>
              <a:defRPr sz="1200"/>
            </a:lvl6pPr>
            <a:lvl7pPr marL="3656960" indent="0">
              <a:buNone/>
              <a:defRPr sz="1200"/>
            </a:lvl7pPr>
            <a:lvl8pPr marL="4266453" indent="0">
              <a:buNone/>
              <a:defRPr sz="1200"/>
            </a:lvl8pPr>
            <a:lvl9pPr marL="4875947" indent="0">
              <a:buNone/>
              <a:defRPr sz="12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riângulo isósceles 5"/>
          <p:cNvSpPr/>
          <p:nvPr/>
        </p:nvSpPr>
        <p:spPr>
          <a:xfrm>
            <a:off x="-1607" y="-1115"/>
            <a:ext cx="12190403" cy="6863692"/>
          </a:xfrm>
          <a:custGeom>
            <a:avLst/>
            <a:gdLst/>
            <a:ahLst/>
            <a:cxnLst/>
            <a:rect l="l" t="t" r="r" b="b"/>
            <a:pathLst>
              <a:path w="9145184" h="5147769">
                <a:moveTo>
                  <a:pt x="4573206" y="2611793"/>
                </a:moveTo>
                <a:lnTo>
                  <a:pt x="4673081" y="5144337"/>
                </a:lnTo>
                <a:lnTo>
                  <a:pt x="4473331" y="5144337"/>
                </a:lnTo>
                <a:close/>
                <a:moveTo>
                  <a:pt x="4571642" y="2577669"/>
                </a:moveTo>
                <a:lnTo>
                  <a:pt x="4568842" y="2582993"/>
                </a:lnTo>
                <a:lnTo>
                  <a:pt x="4572592" y="2595063"/>
                </a:lnTo>
                <a:lnTo>
                  <a:pt x="4576342" y="2582993"/>
                </a:lnTo>
                <a:lnTo>
                  <a:pt x="4573542" y="2577669"/>
                </a:lnTo>
                <a:lnTo>
                  <a:pt x="4576527" y="2582398"/>
                </a:lnTo>
                <a:lnTo>
                  <a:pt x="4577948" y="2577822"/>
                </a:lnTo>
                <a:lnTo>
                  <a:pt x="4576812" y="2582849"/>
                </a:lnTo>
                <a:lnTo>
                  <a:pt x="6195680" y="5147769"/>
                </a:lnTo>
                <a:lnTo>
                  <a:pt x="5925258" y="5147769"/>
                </a:lnTo>
                <a:lnTo>
                  <a:pt x="4576648" y="2583574"/>
                </a:lnTo>
                <a:lnTo>
                  <a:pt x="4573436" y="2597778"/>
                </a:lnTo>
                <a:lnTo>
                  <a:pt x="5365626" y="5147732"/>
                </a:lnTo>
                <a:lnTo>
                  <a:pt x="5148352" y="5147731"/>
                </a:lnTo>
                <a:lnTo>
                  <a:pt x="4572592" y="2601509"/>
                </a:lnTo>
                <a:lnTo>
                  <a:pt x="3996832" y="5147731"/>
                </a:lnTo>
                <a:lnTo>
                  <a:pt x="3779558" y="5147732"/>
                </a:lnTo>
                <a:lnTo>
                  <a:pt x="4571749" y="2597778"/>
                </a:lnTo>
                <a:lnTo>
                  <a:pt x="4568537" y="2583574"/>
                </a:lnTo>
                <a:lnTo>
                  <a:pt x="3219926" y="5147769"/>
                </a:lnTo>
                <a:lnTo>
                  <a:pt x="2949504" y="5147769"/>
                </a:lnTo>
                <a:lnTo>
                  <a:pt x="4568373" y="2582849"/>
                </a:lnTo>
                <a:lnTo>
                  <a:pt x="4567236" y="2577822"/>
                </a:lnTo>
                <a:lnTo>
                  <a:pt x="4568658" y="2582398"/>
                </a:lnTo>
                <a:close/>
                <a:moveTo>
                  <a:pt x="4575557" y="2575085"/>
                </a:moveTo>
                <a:lnTo>
                  <a:pt x="7359080" y="5147393"/>
                </a:lnTo>
                <a:lnTo>
                  <a:pt x="6952676" y="5147393"/>
                </a:lnTo>
                <a:close/>
                <a:moveTo>
                  <a:pt x="4569627" y="2575085"/>
                </a:moveTo>
                <a:lnTo>
                  <a:pt x="2192508" y="5147393"/>
                </a:lnTo>
                <a:lnTo>
                  <a:pt x="1786104" y="5147393"/>
                </a:lnTo>
                <a:close/>
                <a:moveTo>
                  <a:pt x="4575024" y="2574459"/>
                </a:moveTo>
                <a:lnTo>
                  <a:pt x="4578940" y="2575344"/>
                </a:lnTo>
                <a:lnTo>
                  <a:pt x="4578048" y="2574781"/>
                </a:lnTo>
                <a:lnTo>
                  <a:pt x="4579253" y="2575415"/>
                </a:lnTo>
                <a:lnTo>
                  <a:pt x="9145184" y="3607878"/>
                </a:lnTo>
                <a:lnTo>
                  <a:pt x="9145184" y="3994264"/>
                </a:lnTo>
                <a:lnTo>
                  <a:pt x="4580914" y="2576289"/>
                </a:lnTo>
                <a:lnTo>
                  <a:pt x="9144554" y="4976484"/>
                </a:lnTo>
                <a:lnTo>
                  <a:pt x="9144554" y="5147483"/>
                </a:lnTo>
                <a:lnTo>
                  <a:pt x="8654212" y="5147483"/>
                </a:lnTo>
                <a:lnTo>
                  <a:pt x="4579973" y="2575996"/>
                </a:lnTo>
                <a:close/>
                <a:moveTo>
                  <a:pt x="4570160" y="2574459"/>
                </a:moveTo>
                <a:lnTo>
                  <a:pt x="4565211" y="2575996"/>
                </a:lnTo>
                <a:lnTo>
                  <a:pt x="490972" y="5147483"/>
                </a:lnTo>
                <a:lnTo>
                  <a:pt x="629" y="5147483"/>
                </a:lnTo>
                <a:lnTo>
                  <a:pt x="630" y="4976484"/>
                </a:lnTo>
                <a:lnTo>
                  <a:pt x="4564270" y="2576289"/>
                </a:lnTo>
                <a:lnTo>
                  <a:pt x="0" y="3994264"/>
                </a:lnTo>
                <a:lnTo>
                  <a:pt x="0" y="3607878"/>
                </a:lnTo>
                <a:lnTo>
                  <a:pt x="4565931" y="2575415"/>
                </a:lnTo>
                <a:lnTo>
                  <a:pt x="4567137" y="2574781"/>
                </a:lnTo>
                <a:lnTo>
                  <a:pt x="4566244" y="2575344"/>
                </a:lnTo>
                <a:close/>
                <a:moveTo>
                  <a:pt x="630" y="286"/>
                </a:moveTo>
                <a:lnTo>
                  <a:pt x="490972" y="286"/>
                </a:lnTo>
                <a:lnTo>
                  <a:pt x="4565212" y="2571773"/>
                </a:lnTo>
                <a:lnTo>
                  <a:pt x="4567326" y="2572430"/>
                </a:lnTo>
                <a:lnTo>
                  <a:pt x="4569443" y="2572513"/>
                </a:lnTo>
                <a:lnTo>
                  <a:pt x="1786104" y="376"/>
                </a:lnTo>
                <a:lnTo>
                  <a:pt x="2192508" y="376"/>
                </a:lnTo>
                <a:lnTo>
                  <a:pt x="4569471" y="2572514"/>
                </a:lnTo>
                <a:lnTo>
                  <a:pt x="4571301" y="2572587"/>
                </a:lnTo>
                <a:lnTo>
                  <a:pt x="4569599" y="2572654"/>
                </a:lnTo>
                <a:lnTo>
                  <a:pt x="4569627" y="2572684"/>
                </a:lnTo>
                <a:lnTo>
                  <a:pt x="4569595" y="2572654"/>
                </a:lnTo>
                <a:lnTo>
                  <a:pt x="4568222" y="2572708"/>
                </a:lnTo>
                <a:lnTo>
                  <a:pt x="4570160" y="2573310"/>
                </a:lnTo>
                <a:lnTo>
                  <a:pt x="4567604" y="2572732"/>
                </a:lnTo>
                <a:lnTo>
                  <a:pt x="4566783" y="2572765"/>
                </a:lnTo>
                <a:lnTo>
                  <a:pt x="4567137" y="2572988"/>
                </a:lnTo>
                <a:lnTo>
                  <a:pt x="4566717" y="2572767"/>
                </a:lnTo>
                <a:lnTo>
                  <a:pt x="1205" y="2752816"/>
                </a:lnTo>
                <a:lnTo>
                  <a:pt x="1205" y="2392358"/>
                </a:lnTo>
                <a:lnTo>
                  <a:pt x="4565974" y="2572377"/>
                </a:lnTo>
                <a:lnTo>
                  <a:pt x="4565931" y="2572354"/>
                </a:lnTo>
                <a:lnTo>
                  <a:pt x="0" y="1539891"/>
                </a:lnTo>
                <a:lnTo>
                  <a:pt x="0" y="1153505"/>
                </a:lnTo>
                <a:lnTo>
                  <a:pt x="4564271" y="2571481"/>
                </a:lnTo>
                <a:lnTo>
                  <a:pt x="630" y="171286"/>
                </a:lnTo>
                <a:close/>
                <a:moveTo>
                  <a:pt x="9144554" y="286"/>
                </a:moveTo>
                <a:lnTo>
                  <a:pt x="9144554" y="171286"/>
                </a:lnTo>
                <a:lnTo>
                  <a:pt x="4580915" y="2571480"/>
                </a:lnTo>
                <a:lnTo>
                  <a:pt x="9145184" y="1153505"/>
                </a:lnTo>
                <a:lnTo>
                  <a:pt x="9145184" y="1539891"/>
                </a:lnTo>
                <a:lnTo>
                  <a:pt x="4579254" y="2572354"/>
                </a:lnTo>
                <a:lnTo>
                  <a:pt x="4579211" y="2572377"/>
                </a:lnTo>
                <a:lnTo>
                  <a:pt x="9143978" y="2392358"/>
                </a:lnTo>
                <a:lnTo>
                  <a:pt x="9143979" y="2752816"/>
                </a:lnTo>
                <a:lnTo>
                  <a:pt x="4578467" y="2572767"/>
                </a:lnTo>
                <a:lnTo>
                  <a:pt x="4578048" y="2572988"/>
                </a:lnTo>
                <a:lnTo>
                  <a:pt x="4578402" y="2572765"/>
                </a:lnTo>
                <a:lnTo>
                  <a:pt x="4577580" y="2572732"/>
                </a:lnTo>
                <a:lnTo>
                  <a:pt x="4575024" y="2573310"/>
                </a:lnTo>
                <a:lnTo>
                  <a:pt x="4576963" y="2572708"/>
                </a:lnTo>
                <a:lnTo>
                  <a:pt x="4575590" y="2572654"/>
                </a:lnTo>
                <a:lnTo>
                  <a:pt x="4575557" y="2572684"/>
                </a:lnTo>
                <a:lnTo>
                  <a:pt x="4575585" y="2572654"/>
                </a:lnTo>
                <a:lnTo>
                  <a:pt x="4573884" y="2572587"/>
                </a:lnTo>
                <a:lnTo>
                  <a:pt x="4575714" y="2572515"/>
                </a:lnTo>
                <a:lnTo>
                  <a:pt x="6952676" y="376"/>
                </a:lnTo>
                <a:lnTo>
                  <a:pt x="7359080" y="376"/>
                </a:lnTo>
                <a:lnTo>
                  <a:pt x="4575742" y="2572513"/>
                </a:lnTo>
                <a:lnTo>
                  <a:pt x="4577858" y="2572430"/>
                </a:lnTo>
                <a:lnTo>
                  <a:pt x="4579973" y="2571773"/>
                </a:lnTo>
                <a:lnTo>
                  <a:pt x="8654212" y="286"/>
                </a:lnTo>
                <a:close/>
                <a:moveTo>
                  <a:pt x="3219926" y="0"/>
                </a:moveTo>
                <a:lnTo>
                  <a:pt x="4568537" y="2564195"/>
                </a:lnTo>
                <a:lnTo>
                  <a:pt x="4571749" y="2549991"/>
                </a:lnTo>
                <a:lnTo>
                  <a:pt x="3779558" y="38"/>
                </a:lnTo>
                <a:lnTo>
                  <a:pt x="3996832" y="38"/>
                </a:lnTo>
                <a:lnTo>
                  <a:pt x="4572260" y="2544793"/>
                </a:lnTo>
                <a:lnTo>
                  <a:pt x="4471935" y="837"/>
                </a:lnTo>
                <a:lnTo>
                  <a:pt x="4674477" y="837"/>
                </a:lnTo>
                <a:lnTo>
                  <a:pt x="4574412" y="2538215"/>
                </a:lnTo>
                <a:lnTo>
                  <a:pt x="5148352" y="38"/>
                </a:lnTo>
                <a:lnTo>
                  <a:pt x="5365626" y="38"/>
                </a:lnTo>
                <a:lnTo>
                  <a:pt x="4574021" y="2548106"/>
                </a:lnTo>
                <a:lnTo>
                  <a:pt x="4573871" y="2551916"/>
                </a:lnTo>
                <a:lnTo>
                  <a:pt x="4576648" y="2564195"/>
                </a:lnTo>
                <a:lnTo>
                  <a:pt x="5925258" y="0"/>
                </a:lnTo>
                <a:lnTo>
                  <a:pt x="6195680" y="0"/>
                </a:lnTo>
                <a:lnTo>
                  <a:pt x="4576812" y="2564920"/>
                </a:lnTo>
                <a:lnTo>
                  <a:pt x="4577948" y="2569947"/>
                </a:lnTo>
                <a:lnTo>
                  <a:pt x="4576527" y="2565371"/>
                </a:lnTo>
                <a:lnTo>
                  <a:pt x="4573542" y="2570100"/>
                </a:lnTo>
                <a:lnTo>
                  <a:pt x="4576342" y="2564777"/>
                </a:lnTo>
                <a:lnTo>
                  <a:pt x="4573699" y="2556271"/>
                </a:lnTo>
                <a:lnTo>
                  <a:pt x="4573206" y="2568777"/>
                </a:lnTo>
                <a:lnTo>
                  <a:pt x="4572575" y="2552763"/>
                </a:lnTo>
                <a:lnTo>
                  <a:pt x="4568842" y="2564777"/>
                </a:lnTo>
                <a:lnTo>
                  <a:pt x="4571642" y="2570100"/>
                </a:lnTo>
                <a:lnTo>
                  <a:pt x="4568658" y="2565371"/>
                </a:lnTo>
                <a:lnTo>
                  <a:pt x="4567236" y="2569947"/>
                </a:lnTo>
                <a:lnTo>
                  <a:pt x="4568373" y="2564920"/>
                </a:lnTo>
                <a:lnTo>
                  <a:pt x="2949504" y="0"/>
                </a:lnTo>
                <a:close/>
              </a:path>
            </a:pathLst>
          </a:custGeom>
          <a:gradFill>
            <a:gsLst>
              <a:gs pos="0">
                <a:schemeClr val="bg1">
                  <a:alpha val="1000"/>
                </a:schemeClr>
              </a:gs>
              <a:gs pos="100000">
                <a:schemeClr val="bg1">
                  <a:alpha val="1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 lang="pt-PT" dirty="0"/>
          </a:p>
        </p:txBody>
      </p:sp>
      <p:sp>
        <p:nvSpPr>
          <p:cNvPr id="9" name="Rectângulo 8"/>
          <p:cNvSpPr/>
          <p:nvPr/>
        </p:nvSpPr>
        <p:spPr>
          <a:xfrm>
            <a:off x="0" y="-1115"/>
            <a:ext cx="6093594" cy="68591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 lang="pt-PT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99133" y="1905000"/>
            <a:ext cx="5180251" cy="1727200"/>
          </a:xfrm>
        </p:spPr>
        <p:txBody>
          <a:bodyPr anchor="b" anchorCtr="0">
            <a:normAutofit/>
          </a:bodyPr>
          <a:lstStyle>
            <a:lvl1pPr algn="l">
              <a:defRPr sz="3200" b="0"/>
            </a:lvl1pPr>
          </a:lstStyle>
          <a:p>
            <a:r>
              <a:rPr lang="pt-PT" smtClean="0"/>
              <a:t>Clique para editar o estilo</a:t>
            </a:r>
            <a:endParaRPr lang="pt-PT" dirty="0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507869" y="482601"/>
            <a:ext cx="5077859" cy="5862706"/>
          </a:xfrm>
          <a:noFill/>
          <a:ln w="9525">
            <a:noFill/>
            <a:miter lim="800000"/>
          </a:ln>
          <a:effectLst/>
        </p:spPr>
        <p:txBody>
          <a:bodyPr>
            <a:normAutofit/>
          </a:bodyPr>
          <a:lstStyle>
            <a:lvl1pPr marL="0" indent="0" algn="ctr">
              <a:buNone/>
              <a:defRPr sz="2700"/>
            </a:lvl1pPr>
            <a:lvl2pPr marL="609493" indent="0">
              <a:buNone/>
              <a:defRPr sz="3700"/>
            </a:lvl2pPr>
            <a:lvl3pPr marL="1218987" indent="0">
              <a:buNone/>
              <a:defRPr sz="3200"/>
            </a:lvl3pPr>
            <a:lvl4pPr marL="1828480" indent="0">
              <a:buNone/>
              <a:defRPr sz="2700"/>
            </a:lvl4pPr>
            <a:lvl5pPr marL="2437973" indent="0">
              <a:buNone/>
              <a:defRPr sz="2700"/>
            </a:lvl5pPr>
            <a:lvl6pPr marL="3047467" indent="0">
              <a:buNone/>
              <a:defRPr sz="2700"/>
            </a:lvl6pPr>
            <a:lvl7pPr marL="3656960" indent="0">
              <a:buNone/>
              <a:defRPr sz="2700"/>
            </a:lvl7pPr>
            <a:lvl8pPr marL="4266453" indent="0">
              <a:buNone/>
              <a:defRPr sz="2700"/>
            </a:lvl8pPr>
            <a:lvl9pPr marL="4875947" indent="0">
              <a:buNone/>
              <a:defRPr sz="2700"/>
            </a:lvl9pPr>
          </a:lstStyle>
          <a:p>
            <a:r>
              <a:rPr lang="pt-PT" smtClean="0"/>
              <a:t>Clique no ícone para adicionar uma imagem</a:t>
            </a:r>
            <a:endParaRPr lang="pt-PT" dirty="0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6399133" y="3733800"/>
            <a:ext cx="5180251" cy="172720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2000">
                <a:solidFill>
                  <a:schemeClr val="tx1"/>
                </a:solidFill>
              </a:defRPr>
            </a:lvl1pPr>
            <a:lvl2pPr marL="609493" indent="0">
              <a:buNone/>
              <a:defRPr sz="1600"/>
            </a:lvl2pPr>
            <a:lvl3pPr marL="1218987" indent="0">
              <a:buNone/>
              <a:defRPr sz="1300"/>
            </a:lvl3pPr>
            <a:lvl4pPr marL="1828480" indent="0">
              <a:buNone/>
              <a:defRPr sz="1200"/>
            </a:lvl4pPr>
            <a:lvl5pPr marL="2437973" indent="0">
              <a:buNone/>
              <a:defRPr sz="1200"/>
            </a:lvl5pPr>
            <a:lvl6pPr marL="3047467" indent="0">
              <a:buNone/>
              <a:defRPr sz="1200"/>
            </a:lvl6pPr>
            <a:lvl7pPr marL="3656960" indent="0">
              <a:buNone/>
              <a:defRPr sz="1200"/>
            </a:lvl7pPr>
            <a:lvl8pPr marL="4266453" indent="0">
              <a:buNone/>
              <a:defRPr sz="1200"/>
            </a:lvl8pPr>
            <a:lvl9pPr marL="4875947" indent="0">
              <a:buNone/>
              <a:defRPr sz="12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Alternad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ângulo 8"/>
          <p:cNvSpPr/>
          <p:nvPr/>
        </p:nvSpPr>
        <p:spPr>
          <a:xfrm>
            <a:off x="0" y="-1115"/>
            <a:ext cx="7618016" cy="68591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 lang="pt-PT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821163" y="482600"/>
            <a:ext cx="3961368" cy="1422400"/>
          </a:xfrm>
        </p:spPr>
        <p:txBody>
          <a:bodyPr anchor="b" anchorCtr="0">
            <a:normAutofit/>
          </a:bodyPr>
          <a:lstStyle>
            <a:lvl1pPr algn="l">
              <a:defRPr sz="3200" b="0"/>
            </a:lvl1pPr>
          </a:lstStyle>
          <a:p>
            <a:r>
              <a:rPr lang="pt-PT" smtClean="0"/>
              <a:t>Clique para editar o estilo</a:t>
            </a:r>
            <a:endParaRPr lang="pt-PT" dirty="0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507868" y="482600"/>
            <a:ext cx="6602281" cy="5842001"/>
          </a:xfrm>
          <a:noFill/>
          <a:ln w="9525">
            <a:noFill/>
            <a:miter lim="800000"/>
          </a:ln>
          <a:effectLst/>
        </p:spPr>
        <p:txBody>
          <a:bodyPr>
            <a:normAutofit/>
          </a:bodyPr>
          <a:lstStyle>
            <a:lvl1pPr marL="0" indent="0" algn="ctr">
              <a:buNone/>
              <a:defRPr sz="2700"/>
            </a:lvl1pPr>
            <a:lvl2pPr marL="609493" indent="0">
              <a:buNone/>
              <a:defRPr sz="3700"/>
            </a:lvl2pPr>
            <a:lvl3pPr marL="1218987" indent="0">
              <a:buNone/>
              <a:defRPr sz="3200"/>
            </a:lvl3pPr>
            <a:lvl4pPr marL="1828480" indent="0">
              <a:buNone/>
              <a:defRPr sz="2700"/>
            </a:lvl4pPr>
            <a:lvl5pPr marL="2437973" indent="0">
              <a:buNone/>
              <a:defRPr sz="2700"/>
            </a:lvl5pPr>
            <a:lvl6pPr marL="3047467" indent="0">
              <a:buNone/>
              <a:defRPr sz="2700"/>
            </a:lvl6pPr>
            <a:lvl7pPr marL="3656960" indent="0">
              <a:buNone/>
              <a:defRPr sz="2700"/>
            </a:lvl7pPr>
            <a:lvl8pPr marL="4266453" indent="0">
              <a:buNone/>
              <a:defRPr sz="2700"/>
            </a:lvl8pPr>
            <a:lvl9pPr marL="4875947" indent="0">
              <a:buNone/>
              <a:defRPr sz="2700"/>
            </a:lvl9pPr>
          </a:lstStyle>
          <a:p>
            <a:r>
              <a:rPr lang="pt-PT" smtClean="0"/>
              <a:t>Clique no ícone para adicionar uma imagem</a:t>
            </a:r>
            <a:endParaRPr lang="pt-PT" dirty="0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7821163" y="2108200"/>
            <a:ext cx="3961368" cy="426720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2000">
                <a:solidFill>
                  <a:schemeClr val="tx1"/>
                </a:solidFill>
              </a:defRPr>
            </a:lvl1pPr>
            <a:lvl2pPr marL="609493" indent="0">
              <a:buNone/>
              <a:defRPr sz="1600"/>
            </a:lvl2pPr>
            <a:lvl3pPr marL="1218987" indent="0">
              <a:buNone/>
              <a:defRPr sz="1300"/>
            </a:lvl3pPr>
            <a:lvl4pPr marL="1828480" indent="0">
              <a:buNone/>
              <a:defRPr sz="1200"/>
            </a:lvl4pPr>
            <a:lvl5pPr marL="2437973" indent="0">
              <a:buNone/>
              <a:defRPr sz="1200"/>
            </a:lvl5pPr>
            <a:lvl6pPr marL="3047467" indent="0">
              <a:buNone/>
              <a:defRPr sz="1200"/>
            </a:lvl6pPr>
            <a:lvl7pPr marL="3656960" indent="0">
              <a:buNone/>
              <a:defRPr sz="1200"/>
            </a:lvl7pPr>
            <a:lvl8pPr marL="4266453" indent="0">
              <a:buNone/>
              <a:defRPr sz="1200"/>
            </a:lvl8pPr>
            <a:lvl9pPr marL="4875947" indent="0">
              <a:buNone/>
              <a:defRPr sz="12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</p:spTree>
    <p:extLst>
      <p:ext uri="{BB962C8B-B14F-4D97-AF65-F5344CB8AC3E}">
        <p14:creationId xmlns:p14="http://schemas.microsoft.com/office/powerpoint/2010/main" val="2076303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 dirty="0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  <a:lvl6pPr marL="2669581">
              <a:defRPr baseline="0"/>
            </a:lvl6pPr>
            <a:lvl7pPr marL="2669581">
              <a:defRPr baseline="0"/>
            </a:lvl7pPr>
            <a:lvl8pPr marL="2669581">
              <a:defRPr baseline="0"/>
            </a:lvl8pPr>
            <a:lvl9pPr marL="2669581">
              <a:defRPr baseline="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 dirty="0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B9059-F1D6-41D0-95CF-D21CAA096B3A}" type="datetimeFigureOut">
              <a:rPr lang="pt-PT" smtClean="0"/>
              <a:t>05/12/2014</a:t>
            </a:fld>
            <a:endParaRPr lang="pt-PT" dirty="0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D5434-F838-4DD4-A17B-1CB1A1850DF4}" type="slidenum">
              <a:rPr lang="pt-PT" smtClean="0"/>
              <a:t>‹nº›</a:t>
            </a:fld>
            <a:endParaRPr lang="pt-PT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10040043" y="482599"/>
            <a:ext cx="1843982" cy="5791201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 dirty="0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914162" y="482599"/>
            <a:ext cx="9040045" cy="5791201"/>
          </a:xfrm>
        </p:spPr>
        <p:txBody>
          <a:bodyPr vert="eaVert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 dirty="0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B9059-F1D6-41D0-95CF-D21CAA096B3A}" type="datetimeFigureOut">
              <a:rPr lang="pt-PT" smtClean="0"/>
              <a:t>05/12/2014</a:t>
            </a:fld>
            <a:endParaRPr lang="pt-PT" dirty="0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D5434-F838-4DD4-A17B-1CB1A1850DF4}" type="slidenum">
              <a:rPr lang="pt-PT" smtClean="0"/>
              <a:t>‹nº›</a:t>
            </a:fld>
            <a:endParaRPr lang="pt-PT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/>
          <p:cNvSpPr>
            <a:spLocks noGrp="1"/>
          </p:cNvSpPr>
          <p:nvPr>
            <p:ph type="title"/>
          </p:nvPr>
        </p:nvSpPr>
        <p:spPr>
          <a:xfrm>
            <a:off x="914162" y="482600"/>
            <a:ext cx="10360501" cy="1219200"/>
          </a:xfrm>
          <a:prstGeom prst="rect">
            <a:avLst/>
          </a:prstGeom>
          <a:effectLst/>
        </p:spPr>
        <p:txBody>
          <a:bodyPr vert="horz" lIns="121899" tIns="60949" rIns="121899" bIns="60949" rtlCol="0" anchor="b" anchorCtr="0">
            <a:normAutofit/>
          </a:bodyPr>
          <a:lstStyle/>
          <a:p>
            <a:r>
              <a:rPr lang="pt-PT" dirty="0" smtClean="0"/>
              <a:t>Clique para editar o estilo</a:t>
            </a:r>
            <a:endParaRPr lang="pt-PT" dirty="0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914162" y="1803401"/>
            <a:ext cx="10360501" cy="4470400"/>
          </a:xfrm>
          <a:prstGeom prst="rect">
            <a:avLst/>
          </a:prstGeom>
        </p:spPr>
        <p:txBody>
          <a:bodyPr vert="horz" lIns="121899" tIns="60949" rIns="121899" bIns="60949" rtlCol="0">
            <a:normAutofit/>
          </a:bodyPr>
          <a:lstStyle/>
          <a:p>
            <a:pPr lvl="0"/>
            <a:r>
              <a:rPr lang="pt-PT" dirty="0" smtClean="0"/>
              <a:t>Clique para editar os estilos</a:t>
            </a:r>
          </a:p>
          <a:p>
            <a:pPr lvl="1"/>
            <a:r>
              <a:rPr lang="pt-PT" dirty="0" smtClean="0"/>
              <a:t>Segundo nível</a:t>
            </a:r>
          </a:p>
          <a:p>
            <a:pPr lvl="2"/>
            <a:r>
              <a:rPr lang="pt-PT" dirty="0" smtClean="0"/>
              <a:t>Terceiro nível</a:t>
            </a:r>
          </a:p>
          <a:p>
            <a:pPr lvl="3"/>
            <a:r>
              <a:rPr lang="pt-PT" dirty="0" smtClean="0"/>
              <a:t>Quarto nível</a:t>
            </a:r>
          </a:p>
          <a:p>
            <a:pPr lvl="4"/>
            <a:r>
              <a:rPr lang="pt-PT" dirty="0" smtClean="0"/>
              <a:t>Quinto nível</a:t>
            </a:r>
            <a:endParaRPr lang="pt-PT" dirty="0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8735324" y="6375400"/>
            <a:ext cx="1422030" cy="195072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fld id="{3B9B9059-F1D6-41D0-95CF-D21CAA096B3A}" type="datetimeFigureOut">
              <a:rPr lang="pt-PT" smtClean="0"/>
              <a:pPr/>
              <a:t>05/12/2014</a:t>
            </a:fld>
            <a:endParaRPr lang="pt-PT" dirty="0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914162" y="6375400"/>
            <a:ext cx="7414869" cy="195072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endParaRPr lang="pt-PT" dirty="0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10441760" y="6375400"/>
            <a:ext cx="832903" cy="195072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fld id="{E5FD5434-F838-4DD4-A17B-1CB1A1850DF4}" type="slidenum">
              <a:rPr lang="pt-PT" smtClean="0"/>
              <a:pPr/>
              <a:t>‹nº›</a:t>
            </a:fld>
            <a:endParaRPr lang="pt-PT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82" r:id="rId10"/>
    <p:sldLayoutId id="2147483678" r:id="rId11"/>
    <p:sldLayoutId id="2147483679" r:id="rId12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1218987" rtl="0" eaLnBrk="1" latinLnBrk="0" hangingPunct="1">
        <a:lnSpc>
          <a:spcPct val="8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1218987" rtl="0" eaLnBrk="1" latinLnBrk="0" hangingPunct="1">
        <a:lnSpc>
          <a:spcPct val="90000"/>
        </a:lnSpc>
        <a:spcBef>
          <a:spcPts val="1600"/>
        </a:spcBef>
        <a:buClr>
          <a:schemeClr val="tx2"/>
        </a:buClr>
        <a:buSzPct val="90000"/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defTabSz="1218987" rtl="0" eaLnBrk="1" latinLnBrk="0" hangingPunct="1">
        <a:lnSpc>
          <a:spcPct val="90000"/>
        </a:lnSpc>
        <a:spcBef>
          <a:spcPts val="800"/>
        </a:spcBef>
        <a:buClr>
          <a:schemeClr val="tx2"/>
        </a:buClr>
        <a:buSzPct val="90000"/>
        <a:buFont typeface="Cambria" pitchFamily="18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74320" algn="l" defTabSz="1218987" rtl="0" eaLnBrk="1" latinLnBrk="0" hangingPunct="1">
        <a:lnSpc>
          <a:spcPct val="90000"/>
        </a:lnSpc>
        <a:spcBef>
          <a:spcPts val="800"/>
        </a:spcBef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74320" algn="l" defTabSz="1218987" rtl="0" eaLnBrk="1" latinLnBrk="0" hangingPunct="1">
        <a:lnSpc>
          <a:spcPct val="90000"/>
        </a:lnSpc>
        <a:spcBef>
          <a:spcPts val="800"/>
        </a:spcBef>
        <a:buClr>
          <a:schemeClr val="tx2"/>
        </a:buClr>
        <a:buSzPct val="100000"/>
        <a:buFont typeface="Cambria" pitchFamily="18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74320" algn="l" defTabSz="1218987" rtl="0" eaLnBrk="1" latinLnBrk="0" hangingPunct="1">
        <a:lnSpc>
          <a:spcPct val="90000"/>
        </a:lnSpc>
        <a:spcBef>
          <a:spcPts val="8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74320" algn="l" defTabSz="1218987" rtl="0" eaLnBrk="1" latinLnBrk="0" hangingPunct="1">
        <a:lnSpc>
          <a:spcPct val="90000"/>
        </a:lnSpc>
        <a:spcBef>
          <a:spcPts val="800"/>
        </a:spcBef>
        <a:buClr>
          <a:schemeClr val="tx2"/>
        </a:buClr>
        <a:buSzPct val="100000"/>
        <a:buFont typeface="Cambria" pitchFamily="18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74320" algn="l" defTabSz="1218987" rtl="0" eaLnBrk="1" latinLnBrk="0" hangingPunct="1">
        <a:lnSpc>
          <a:spcPct val="90000"/>
        </a:lnSpc>
        <a:spcBef>
          <a:spcPts val="8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74320" algn="l" defTabSz="1218987" rtl="0" eaLnBrk="1" latinLnBrk="0" hangingPunct="1">
        <a:lnSpc>
          <a:spcPct val="90000"/>
        </a:lnSpc>
        <a:spcBef>
          <a:spcPts val="800"/>
        </a:spcBef>
        <a:buClr>
          <a:schemeClr val="tx2"/>
        </a:buClr>
        <a:buSzPct val="100000"/>
        <a:buFont typeface="Cambria" pitchFamily="18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74320" algn="l" defTabSz="1218987" rtl="0" eaLnBrk="1" latinLnBrk="0" hangingPunct="1">
        <a:lnSpc>
          <a:spcPct val="90000"/>
        </a:lnSpc>
        <a:spcBef>
          <a:spcPts val="8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49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898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48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797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46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696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45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594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27.gif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1593913" y="2420888"/>
            <a:ext cx="9001000" cy="10895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pt-PT" sz="7200" b="1" i="1" dirty="0" smtClean="0">
                <a:solidFill>
                  <a:schemeClr val="accent1">
                    <a:lumMod val="75000"/>
                  </a:schemeClr>
                </a:solidFill>
                <a:latin typeface="Bodoni MT Black" panose="02070A03080606020203" pitchFamily="18" charset="0"/>
              </a:rPr>
              <a:t>Porque é Natal…</a:t>
            </a:r>
            <a:endParaRPr lang="pt-PT" sz="7200" b="1" i="1" dirty="0">
              <a:solidFill>
                <a:schemeClr val="accent1">
                  <a:lumMod val="75000"/>
                </a:schemeClr>
              </a:solidFill>
              <a:latin typeface="Bodoni MT Black" panose="02070A03080606020203" pitchFamily="18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788" y="3429000"/>
            <a:ext cx="1979362" cy="3108299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97977">
            <a:off x="7616543" y="850296"/>
            <a:ext cx="4397884" cy="1475606"/>
          </a:xfrm>
          <a:prstGeom prst="rect">
            <a:avLst/>
          </a:prstGeom>
        </p:spPr>
      </p:pic>
      <p:grpSp>
        <p:nvGrpSpPr>
          <p:cNvPr id="19" name="Grupo 9"/>
          <p:cNvGrpSpPr>
            <a:grpSpLocks/>
          </p:cNvGrpSpPr>
          <p:nvPr/>
        </p:nvGrpSpPr>
        <p:grpSpPr bwMode="auto">
          <a:xfrm>
            <a:off x="3214092" y="5733256"/>
            <a:ext cx="8684951" cy="892175"/>
            <a:chOff x="323528" y="476672"/>
            <a:chExt cx="8525495" cy="892175"/>
          </a:xfrm>
        </p:grpSpPr>
        <p:pic>
          <p:nvPicPr>
            <p:cNvPr id="20" name="Picture 9" descr="2dj5v9x.gif Divider Green Red image by 4uellen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3528" y="476672"/>
              <a:ext cx="2836863" cy="892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" name="Picture 9" descr="2dj5v9x.gif Divider Green Red image by 4uellen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03848" y="476672"/>
              <a:ext cx="2836863" cy="892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" name="Picture 9" descr="2dj5v9x.gif Divider Green Red image by 4uellen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12160" y="476672"/>
              <a:ext cx="2836863" cy="892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3" name="Grupo 9"/>
          <p:cNvGrpSpPr>
            <a:grpSpLocks/>
          </p:cNvGrpSpPr>
          <p:nvPr/>
        </p:nvGrpSpPr>
        <p:grpSpPr bwMode="auto">
          <a:xfrm>
            <a:off x="250825" y="188913"/>
            <a:ext cx="8526463" cy="892175"/>
            <a:chOff x="323528" y="476672"/>
            <a:chExt cx="8525495" cy="892175"/>
          </a:xfrm>
        </p:grpSpPr>
        <p:pic>
          <p:nvPicPr>
            <p:cNvPr id="24" name="Picture 9" descr="2dj5v9x.gif Divider Green Red image by 4uellen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3528" y="476672"/>
              <a:ext cx="2836863" cy="892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" name="Picture 9" descr="2dj5v9x.gif Divider Green Red image by 4uellen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03848" y="476672"/>
              <a:ext cx="2836863" cy="892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" name="Picture 9" descr="2dj5v9x.gif Divider Green Red image by 4uellen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12160" y="476672"/>
              <a:ext cx="2836863" cy="892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33" name="Picture 101" descr="156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0676" y="3610073"/>
            <a:ext cx="1687737" cy="19787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1417412" y="5108637"/>
            <a:ext cx="476250" cy="476250"/>
          </a:xfrm>
          <a:prstGeom prst="rect">
            <a:avLst/>
          </a:prstGeom>
        </p:spPr>
      </p:pic>
      <p:sp>
        <p:nvSpPr>
          <p:cNvPr id="7" name="CaixaDeTexto 6"/>
          <p:cNvSpPr txBox="1"/>
          <p:nvPr/>
        </p:nvSpPr>
        <p:spPr>
          <a:xfrm>
            <a:off x="10454082" y="5229200"/>
            <a:ext cx="963330" cy="3416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pt-PT" sz="1800" b="1" dirty="0" smtClean="0">
                <a:latin typeface="Andalus" panose="02020603050405020304" pitchFamily="18" charset="-78"/>
                <a:cs typeface="Andalus" panose="02020603050405020304" pitchFamily="18" charset="-78"/>
              </a:rPr>
              <a:t>CLICAR</a:t>
            </a:r>
            <a:endParaRPr lang="pt-PT" sz="1800" b="1" dirty="0"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0828716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  <p:sndAc>
          <p:stSnd loop="1">
            <p:snd r:embed="rId2" name="Natal - Elvis Presley - Silver Bells.wav"/>
          </p:stSnd>
        </p:sndAc>
      </p:transition>
    </mc:Choice>
    <mc:Fallback xmlns="">
      <p:transition spd="slow">
        <p:fade/>
        <p:sndAc>
          <p:stSnd loop="1">
            <p:snd r:embed="rId8" name="Natal - Elvis Presley - Silver Bell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3862165" y="2708920"/>
            <a:ext cx="8137276" cy="1016000"/>
          </a:xfrm>
        </p:spPr>
        <p:txBody>
          <a:bodyPr/>
          <a:lstStyle/>
          <a:p>
            <a:pPr algn="l"/>
            <a:r>
              <a:rPr lang="pt-PT" dirty="0" smtClean="0"/>
              <a:t>O primeiro e mais significativo símbolo do Natal é o presépio. Representa o local do nascimento do deus menino e tem, pelo menos, quatro figuras: o Menino Jesus, Nossa Senhora e São José e, por fim, um anjo. De acordo com fontes históricas, o primeiro presépio foi montado por São Francisco de Assis, em 1223, para explicar como este acontecimento tinha ocorrido. Mal sabia ele que ia dar início a uma tradição tão forte. Hoje, monta-se o Presépio          em  quase todas as casas e cidades portuguesas.</a:t>
            </a:r>
            <a:endParaRPr lang="pt-PT" dirty="0"/>
          </a:p>
        </p:txBody>
      </p:sp>
      <p:grpSp>
        <p:nvGrpSpPr>
          <p:cNvPr id="4" name="Grupo 90"/>
          <p:cNvGrpSpPr>
            <a:grpSpLocks/>
          </p:cNvGrpSpPr>
          <p:nvPr/>
        </p:nvGrpSpPr>
        <p:grpSpPr bwMode="auto">
          <a:xfrm>
            <a:off x="261764" y="332656"/>
            <a:ext cx="3384376" cy="6236617"/>
            <a:chOff x="1187624" y="1124744"/>
            <a:chExt cx="2808312" cy="5040560"/>
          </a:xfrm>
        </p:grpSpPr>
        <p:grpSp>
          <p:nvGrpSpPr>
            <p:cNvPr id="5" name="Grupo 88"/>
            <p:cNvGrpSpPr>
              <a:grpSpLocks/>
            </p:cNvGrpSpPr>
            <p:nvPr/>
          </p:nvGrpSpPr>
          <p:grpSpPr bwMode="auto">
            <a:xfrm>
              <a:off x="1187624" y="1124744"/>
              <a:ext cx="2808312" cy="5040560"/>
              <a:chOff x="1331640" y="1268760"/>
              <a:chExt cx="2586038" cy="4965973"/>
            </a:xfrm>
          </p:grpSpPr>
          <p:pic>
            <p:nvPicPr>
              <p:cNvPr id="7" name="Picture 12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331640" y="1268760"/>
                <a:ext cx="2586038" cy="1725613"/>
              </a:xfrm>
              <a:prstGeom prst="rect">
                <a:avLst/>
              </a:prstGeom>
              <a:noFill/>
              <a:ln w="9525">
                <a:solidFill>
                  <a:srgbClr val="00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8" name="Picture 12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331640" y="2852936"/>
                <a:ext cx="2586038" cy="1725613"/>
              </a:xfrm>
              <a:prstGeom prst="rect">
                <a:avLst/>
              </a:prstGeom>
              <a:noFill/>
              <a:ln w="9525">
                <a:solidFill>
                  <a:srgbClr val="00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9" name="Picture 12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331640" y="4509120"/>
                <a:ext cx="2586038" cy="1725613"/>
              </a:xfrm>
              <a:prstGeom prst="rect">
                <a:avLst/>
              </a:prstGeom>
              <a:noFill/>
              <a:ln w="9525">
                <a:solidFill>
                  <a:srgbClr val="00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6" name="Rectângulo 89"/>
            <p:cNvSpPr/>
            <p:nvPr/>
          </p:nvSpPr>
          <p:spPr>
            <a:xfrm>
              <a:off x="1187624" y="1124744"/>
              <a:ext cx="2808312" cy="5040560"/>
            </a:xfrm>
            <a:prstGeom prst="rect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pt-PT"/>
            </a:p>
          </p:txBody>
        </p:sp>
      </p:grpSp>
      <p:grpSp>
        <p:nvGrpSpPr>
          <p:cNvPr id="10" name="Grupo 8"/>
          <p:cNvGrpSpPr>
            <a:grpSpLocks/>
          </p:cNvGrpSpPr>
          <p:nvPr/>
        </p:nvGrpSpPr>
        <p:grpSpPr bwMode="auto">
          <a:xfrm>
            <a:off x="3430116" y="542179"/>
            <a:ext cx="8569325" cy="714375"/>
            <a:chOff x="179512" y="5877272"/>
            <a:chExt cx="8964488" cy="714375"/>
          </a:xfrm>
        </p:grpSpPr>
        <p:pic>
          <p:nvPicPr>
            <p:cNvPr id="11" name="Picture 23" descr="30ie58y.gif Divider Green Red image by 4uellen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5877272"/>
              <a:ext cx="4464496" cy="7143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" name="Picture 23" descr="30ie58y.gif Divider Green Red image by 4uellen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79504" y="5877272"/>
              <a:ext cx="4464496" cy="7143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4" name="Retângulo 13"/>
          <p:cNvSpPr/>
          <p:nvPr/>
        </p:nvSpPr>
        <p:spPr>
          <a:xfrm>
            <a:off x="3673909" y="1346148"/>
            <a:ext cx="8181143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PT" sz="66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O presépio e o Natal</a:t>
            </a:r>
            <a:endParaRPr lang="pt-PT" sz="6600" b="1" cap="none" spc="0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69558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Marcador de Posição de Conteúdo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772" y="332656"/>
            <a:ext cx="11521280" cy="6192688"/>
          </a:xfrm>
          <a:ln w="57150">
            <a:solidFill>
              <a:schemeClr val="accent1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6113639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764" y="260648"/>
            <a:ext cx="11649297" cy="6336704"/>
          </a:xfrm>
          <a:prstGeom prst="rect">
            <a:avLst/>
          </a:prstGeom>
          <a:ln w="57150">
            <a:solidFill>
              <a:schemeClr val="accent1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3900082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arcador de Posição de Conteúdo 6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710348" y="1520788"/>
            <a:ext cx="6048674" cy="3816425"/>
          </a:xfrm>
          <a:ln w="57150">
            <a:solidFill>
              <a:schemeClr val="accent1">
                <a:lumMod val="75000"/>
              </a:schemeClr>
            </a:solidFill>
          </a:ln>
        </p:spPr>
      </p:pic>
      <p:pic>
        <p:nvPicPr>
          <p:cNvPr id="10" name="Marcador de Posição de Conteúdo 9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2243" y="332655"/>
            <a:ext cx="7266393" cy="6156737"/>
          </a:xfrm>
        </p:spPr>
      </p:pic>
    </p:spTree>
    <p:extLst>
      <p:ext uri="{BB962C8B-B14F-4D97-AF65-F5344CB8AC3E}">
        <p14:creationId xmlns:p14="http://schemas.microsoft.com/office/powerpoint/2010/main" val="1816923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763" y="256133"/>
            <a:ext cx="11665297" cy="6341220"/>
          </a:xfrm>
          <a:prstGeom prst="rect">
            <a:avLst/>
          </a:prstGeom>
          <a:ln w="57150">
            <a:solidFill>
              <a:schemeClr val="accent1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3578713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764" y="260648"/>
            <a:ext cx="11665296" cy="6336704"/>
          </a:xfrm>
          <a:prstGeom prst="rect">
            <a:avLst/>
          </a:prstGeom>
          <a:ln w="57150">
            <a:solidFill>
              <a:schemeClr val="accent1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3909066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258" y="231050"/>
            <a:ext cx="11699801" cy="6380277"/>
          </a:xfrm>
          <a:prstGeom prst="rect">
            <a:avLst/>
          </a:prstGeom>
          <a:ln w="57150">
            <a:solidFill>
              <a:schemeClr val="accent1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32870001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764" y="260648"/>
            <a:ext cx="11665296" cy="6336704"/>
          </a:xfrm>
          <a:prstGeom prst="rect">
            <a:avLst/>
          </a:prstGeom>
          <a:ln w="57150">
            <a:solidFill>
              <a:schemeClr val="accent1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336900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772" y="332657"/>
            <a:ext cx="11521280" cy="6236420"/>
          </a:xfrm>
          <a:prstGeom prst="rect">
            <a:avLst/>
          </a:prstGeom>
          <a:ln w="57150">
            <a:solidFill>
              <a:schemeClr val="accent1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550151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764" y="332656"/>
            <a:ext cx="11593288" cy="6192688"/>
          </a:xfrm>
          <a:prstGeom prst="rect">
            <a:avLst/>
          </a:prstGeom>
          <a:ln w="57150">
            <a:solidFill>
              <a:schemeClr val="accent1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5391484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772" y="332656"/>
            <a:ext cx="11521280" cy="6192688"/>
          </a:xfrm>
          <a:prstGeom prst="rect">
            <a:avLst/>
          </a:prstGeom>
          <a:ln w="57150">
            <a:solidFill>
              <a:schemeClr val="accent1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406352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764" y="260648"/>
            <a:ext cx="11593288" cy="6336704"/>
          </a:xfrm>
          <a:prstGeom prst="rect">
            <a:avLst/>
          </a:prstGeom>
          <a:ln w="57150">
            <a:solidFill>
              <a:schemeClr val="accent1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421071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772" y="332656"/>
            <a:ext cx="11511097" cy="6192688"/>
          </a:xfrm>
          <a:prstGeom prst="rect">
            <a:avLst/>
          </a:prstGeom>
          <a:ln w="57150">
            <a:solidFill>
              <a:schemeClr val="accent1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854113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765" y="258747"/>
            <a:ext cx="11593288" cy="6340505"/>
          </a:xfrm>
          <a:prstGeom prst="rect">
            <a:avLst/>
          </a:prstGeom>
          <a:ln w="57150">
            <a:solidFill>
              <a:schemeClr val="accent1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4549270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764" y="301034"/>
            <a:ext cx="11593288" cy="6296555"/>
          </a:xfrm>
          <a:prstGeom prst="rect">
            <a:avLst/>
          </a:prstGeom>
          <a:ln w="57150">
            <a:solidFill>
              <a:schemeClr val="accent1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03874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821163" y="1052736"/>
            <a:ext cx="3961368" cy="1422400"/>
          </a:xfrm>
        </p:spPr>
        <p:txBody>
          <a:bodyPr/>
          <a:lstStyle/>
          <a:p>
            <a:r>
              <a:rPr lang="pt-BR" sz="4000" b="1" dirty="0">
                <a:latin typeface="AR CHRISTY" panose="02000000000000000000" pitchFamily="2" charset="0"/>
              </a:rPr>
              <a:t>Então É Natal </a:t>
            </a:r>
            <a:r>
              <a:rPr lang="pt-BR" b="1" dirty="0" smtClean="0"/>
              <a:t/>
            </a:r>
            <a:br>
              <a:rPr lang="pt-BR" b="1" dirty="0" smtClean="0"/>
            </a:br>
            <a:r>
              <a:rPr lang="pt-BR" b="1" dirty="0" smtClean="0"/>
              <a:t/>
            </a:r>
            <a:br>
              <a:rPr lang="pt-BR" b="1" dirty="0" smtClean="0"/>
            </a:br>
            <a:r>
              <a:rPr lang="pt-BR" sz="1200" dirty="0"/>
              <a:t>Composição de Cláudio Rabello</a:t>
            </a:r>
            <a:r>
              <a:rPr lang="pt-BR" sz="1200" dirty="0" smtClean="0"/>
              <a:t>,</a:t>
            </a:r>
            <a:br>
              <a:rPr lang="pt-BR" sz="1200" dirty="0" smtClean="0"/>
            </a:br>
            <a:r>
              <a:rPr lang="pt-BR" sz="1200" dirty="0" smtClean="0"/>
              <a:t>cantada </a:t>
            </a:r>
            <a:r>
              <a:rPr lang="pt-BR" sz="1200" dirty="0"/>
              <a:t>por Simone</a:t>
            </a:r>
            <a:r>
              <a:rPr lang="pt-PT" dirty="0"/>
              <a:t/>
            </a:r>
            <a:br>
              <a:rPr lang="pt-PT" dirty="0"/>
            </a:br>
            <a:endParaRPr lang="pt-PT" dirty="0"/>
          </a:p>
        </p:txBody>
      </p:sp>
      <p:pic>
        <p:nvPicPr>
          <p:cNvPr id="5" name="Marcador de Posição de Conteúdo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000" y="1289926"/>
            <a:ext cx="6602413" cy="4659354"/>
          </a:xfrm>
          <a:ln w="38100">
            <a:solidFill>
              <a:schemeClr val="accent1">
                <a:lumMod val="75000"/>
              </a:schemeClr>
            </a:solidFill>
          </a:ln>
        </p:spPr>
      </p:pic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7821163" y="3068960"/>
            <a:ext cx="4105749" cy="4267200"/>
          </a:xfrm>
        </p:spPr>
        <p:txBody>
          <a:bodyPr>
            <a:normAutofit fontScale="92500"/>
          </a:bodyPr>
          <a:lstStyle/>
          <a:p>
            <a:r>
              <a:rPr lang="pt-BR" sz="2100" i="1" dirty="0">
                <a:latin typeface="Franklin Gothic Demi Cond" panose="020B0706030402020204" pitchFamily="34" charset="0"/>
              </a:rPr>
              <a:t>Então é Natal, e o que você fez?</a:t>
            </a:r>
            <a:br>
              <a:rPr lang="pt-BR" sz="2100" i="1" dirty="0">
                <a:latin typeface="Franklin Gothic Demi Cond" panose="020B0706030402020204" pitchFamily="34" charset="0"/>
              </a:rPr>
            </a:br>
            <a:r>
              <a:rPr lang="pt-BR" sz="2100" i="1" dirty="0">
                <a:latin typeface="Franklin Gothic Demi Cond" panose="020B0706030402020204" pitchFamily="34" charset="0"/>
              </a:rPr>
              <a:t>O ano termina, e nasce outra vez</a:t>
            </a:r>
            <a:br>
              <a:rPr lang="pt-BR" sz="2100" i="1" dirty="0">
                <a:latin typeface="Franklin Gothic Demi Cond" panose="020B0706030402020204" pitchFamily="34" charset="0"/>
              </a:rPr>
            </a:br>
            <a:r>
              <a:rPr lang="pt-BR" sz="2100" i="1" dirty="0">
                <a:latin typeface="Franklin Gothic Demi Cond" panose="020B0706030402020204" pitchFamily="34" charset="0"/>
              </a:rPr>
              <a:t>Então é Natal, a festa Cristã</a:t>
            </a:r>
            <a:br>
              <a:rPr lang="pt-BR" sz="2100" i="1" dirty="0">
                <a:latin typeface="Franklin Gothic Demi Cond" panose="020B0706030402020204" pitchFamily="34" charset="0"/>
              </a:rPr>
            </a:br>
            <a:r>
              <a:rPr lang="pt-BR" sz="2100" i="1" dirty="0">
                <a:latin typeface="Franklin Gothic Demi Cond" panose="020B0706030402020204" pitchFamily="34" charset="0"/>
              </a:rPr>
              <a:t>Do velho e do novo, do amor como um todo</a:t>
            </a:r>
            <a:br>
              <a:rPr lang="pt-BR" sz="2100" i="1" dirty="0">
                <a:latin typeface="Franklin Gothic Demi Cond" panose="020B0706030402020204" pitchFamily="34" charset="0"/>
              </a:rPr>
            </a:br>
            <a:r>
              <a:rPr lang="pt-BR" sz="2100" i="1" dirty="0">
                <a:latin typeface="Franklin Gothic Demi Cond" panose="020B0706030402020204" pitchFamily="34" charset="0"/>
              </a:rPr>
              <a:t>Então bom Natal, e um ano novo também</a:t>
            </a:r>
            <a:br>
              <a:rPr lang="pt-BR" sz="2100" i="1" dirty="0">
                <a:latin typeface="Franklin Gothic Demi Cond" panose="020B0706030402020204" pitchFamily="34" charset="0"/>
              </a:rPr>
            </a:br>
            <a:r>
              <a:rPr lang="pt-BR" sz="2100" i="1" dirty="0">
                <a:latin typeface="Franklin Gothic Demi Cond" panose="020B0706030402020204" pitchFamily="34" charset="0"/>
              </a:rPr>
              <a:t>Que seja feliz quem souber o que é o </a:t>
            </a:r>
            <a:r>
              <a:rPr lang="pt-BR" sz="2100" i="1" dirty="0" smtClean="0">
                <a:latin typeface="Franklin Gothic Demi Cond" panose="020B0706030402020204" pitchFamily="34" charset="0"/>
              </a:rPr>
              <a:t>bem</a:t>
            </a:r>
          </a:p>
          <a:p>
            <a:r>
              <a:rPr lang="pt-BR" sz="2100" i="1" dirty="0" smtClean="0">
                <a:latin typeface="Franklin Gothic Demi Cond" panose="020B0706030402020204" pitchFamily="34" charset="0"/>
              </a:rPr>
              <a:t>Então </a:t>
            </a:r>
            <a:r>
              <a:rPr lang="pt-BR" sz="2100" i="1" dirty="0">
                <a:latin typeface="Franklin Gothic Demi Cond" panose="020B0706030402020204" pitchFamily="34" charset="0"/>
              </a:rPr>
              <a:t>é Natal, pro enfermo e pro são</a:t>
            </a:r>
            <a:br>
              <a:rPr lang="pt-BR" sz="2100" i="1" dirty="0">
                <a:latin typeface="Franklin Gothic Demi Cond" panose="020B0706030402020204" pitchFamily="34" charset="0"/>
              </a:rPr>
            </a:br>
            <a:r>
              <a:rPr lang="pt-BR" sz="2100" i="1" dirty="0">
                <a:latin typeface="Franklin Gothic Demi Cond" panose="020B0706030402020204" pitchFamily="34" charset="0"/>
              </a:rPr>
              <a:t>Pro rico e pro pobre, num só coração</a:t>
            </a:r>
            <a:br>
              <a:rPr lang="pt-BR" sz="2100" i="1" dirty="0">
                <a:latin typeface="Franklin Gothic Demi Cond" panose="020B0706030402020204" pitchFamily="34" charset="0"/>
              </a:rPr>
            </a:br>
            <a:r>
              <a:rPr lang="pt-BR" sz="2100" i="1" dirty="0">
                <a:latin typeface="Franklin Gothic Demi Cond" panose="020B0706030402020204" pitchFamily="34" charset="0"/>
              </a:rPr>
              <a:t>Então bom Natal, pro branco e pro negro</a:t>
            </a:r>
            <a:br>
              <a:rPr lang="pt-BR" sz="2100" i="1" dirty="0">
                <a:latin typeface="Franklin Gothic Demi Cond" panose="020B0706030402020204" pitchFamily="34" charset="0"/>
              </a:rPr>
            </a:br>
            <a:r>
              <a:rPr lang="pt-BR" sz="2100" i="1" dirty="0">
                <a:latin typeface="Franklin Gothic Demi Cond" panose="020B0706030402020204" pitchFamily="34" charset="0"/>
              </a:rPr>
              <a:t>Amarelo e vermelho, pra paz afinal</a:t>
            </a:r>
            <a:br>
              <a:rPr lang="pt-BR" sz="2100" i="1" dirty="0">
                <a:latin typeface="Franklin Gothic Demi Cond" panose="020B0706030402020204" pitchFamily="34" charset="0"/>
              </a:rPr>
            </a:br>
            <a:r>
              <a:rPr lang="pt-BR" sz="2100" i="1" dirty="0">
                <a:latin typeface="Franklin Gothic Demi Cond" panose="020B0706030402020204" pitchFamily="34" charset="0"/>
              </a:rPr>
              <a:t>Então bom Natal, e um ano novo também</a:t>
            </a:r>
            <a:br>
              <a:rPr lang="pt-BR" sz="2100" i="1" dirty="0">
                <a:latin typeface="Franklin Gothic Demi Cond" panose="020B0706030402020204" pitchFamily="34" charset="0"/>
              </a:rPr>
            </a:br>
            <a:r>
              <a:rPr lang="pt-BR" sz="2100" i="1" dirty="0">
                <a:latin typeface="Franklin Gothic Demi Cond" panose="020B0706030402020204" pitchFamily="34" charset="0"/>
              </a:rPr>
              <a:t>Que seja feliz quem, souber o que é o bem</a:t>
            </a:r>
            <a:endParaRPr lang="pt-PT" sz="2100" i="1" dirty="0">
              <a:latin typeface="Franklin Gothic Demi Cond" panose="020B0706030402020204" pitchFamily="34" charset="0"/>
            </a:endParaRPr>
          </a:p>
          <a:p>
            <a:r>
              <a:rPr lang="pt-BR" sz="2100" i="1" dirty="0">
                <a:latin typeface="Franklin Gothic Demi Cond" panose="020B0706030402020204" pitchFamily="34" charset="0"/>
              </a:rPr>
              <a:t> </a:t>
            </a:r>
            <a:endParaRPr lang="pt-PT" sz="2100" i="1" dirty="0">
              <a:latin typeface="Franklin Gothic Demi Cond" panose="020B0706030402020204" pitchFamily="34" charset="0"/>
            </a:endParaRPr>
          </a:p>
          <a:p>
            <a:endParaRPr lang="pt-PT" dirty="0"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2684" y="1289926"/>
            <a:ext cx="3543300" cy="1924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4905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pt-PT" sz="2400" dirty="0" smtClean="0"/>
              <a:t>Música: “</a:t>
            </a:r>
            <a:r>
              <a:rPr lang="pt-PT" sz="2400" dirty="0" err="1" smtClean="0"/>
              <a:t>Silver</a:t>
            </a:r>
            <a:r>
              <a:rPr lang="pt-PT" sz="2400" dirty="0" smtClean="0"/>
              <a:t> </a:t>
            </a:r>
            <a:r>
              <a:rPr lang="pt-PT" sz="2400" dirty="0" err="1" smtClean="0"/>
              <a:t>Bells</a:t>
            </a:r>
            <a:r>
              <a:rPr lang="pt-PT" sz="2400" dirty="0" smtClean="0"/>
              <a:t>”, na voz de Elvis Presley</a:t>
            </a:r>
          </a:p>
          <a:p>
            <a:r>
              <a:rPr lang="pt-PT" sz="2400" dirty="0" smtClean="0"/>
              <a:t>Fotos e formatação</a:t>
            </a:r>
          </a:p>
          <a:p>
            <a:r>
              <a:rPr lang="pt-PT" sz="2400" dirty="0" smtClean="0"/>
              <a:t>	de </a:t>
            </a:r>
            <a:r>
              <a:rPr lang="pt-PT" sz="3200" dirty="0" smtClean="0"/>
              <a:t>João Vieira</a:t>
            </a:r>
            <a:endParaRPr lang="pt-PT" sz="3200" dirty="0"/>
          </a:p>
        </p:txBody>
      </p:sp>
      <p:pic>
        <p:nvPicPr>
          <p:cNvPr id="5" name="Marcador de Posição da Imagem 4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106" b="12106"/>
          <a:stretch>
            <a:fillRect/>
          </a:stretch>
        </p:blipFill>
        <p:spPr>
          <a:xfrm>
            <a:off x="405780" y="204148"/>
            <a:ext cx="5328592" cy="6416683"/>
          </a:xfrm>
        </p:spPr>
      </p:pic>
      <p:sp>
        <p:nvSpPr>
          <p:cNvPr id="6" name="CaixaDeTexto 5"/>
          <p:cNvSpPr txBox="1"/>
          <p:nvPr/>
        </p:nvSpPr>
        <p:spPr>
          <a:xfrm>
            <a:off x="6388588" y="5736930"/>
            <a:ext cx="2088232" cy="3416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pt-PT" sz="1800" dirty="0" smtClean="0"/>
              <a:t>Dezembro / 2014</a:t>
            </a:r>
            <a:endParaRPr lang="pt-PT" sz="1800" dirty="0"/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98868" y="4437112"/>
            <a:ext cx="1473200" cy="1473200"/>
          </a:xfrm>
          <a:prstGeom prst="rect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62764" y="620688"/>
            <a:ext cx="2133600" cy="2495550"/>
          </a:xfrm>
          <a:prstGeom prst="rect">
            <a:avLst/>
          </a:prstGeom>
        </p:spPr>
      </p:pic>
      <p:sp>
        <p:nvSpPr>
          <p:cNvPr id="11" name="CaixaDeTexto 10"/>
          <p:cNvSpPr txBox="1"/>
          <p:nvPr/>
        </p:nvSpPr>
        <p:spPr>
          <a:xfrm>
            <a:off x="6399133" y="6381328"/>
            <a:ext cx="53839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pt-PT" sz="2000" dirty="0" smtClean="0"/>
              <a:t>www.sergrasan.com/joaovieiraslides</a:t>
            </a:r>
            <a:endParaRPr lang="pt-PT" sz="2000" dirty="0"/>
          </a:p>
        </p:txBody>
      </p:sp>
    </p:spTree>
    <p:extLst>
      <p:ext uri="{BB962C8B-B14F-4D97-AF65-F5344CB8AC3E}">
        <p14:creationId xmlns:p14="http://schemas.microsoft.com/office/powerpoint/2010/main" val="3632661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08268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dRadial_16x9">
  <a:themeElements>
    <a:clrScheme name="RedRadial_16x9">
      <a:dk1>
        <a:sysClr val="windowText" lastClr="000000"/>
      </a:dk1>
      <a:lt1>
        <a:sysClr val="window" lastClr="FFFFFF"/>
      </a:lt1>
      <a:dk2>
        <a:srgbClr val="960000"/>
      </a:dk2>
      <a:lt2>
        <a:srgbClr val="BCB49E"/>
      </a:lt2>
      <a:accent1>
        <a:srgbClr val="DDA859"/>
      </a:accent1>
      <a:accent2>
        <a:srgbClr val="968A68"/>
      </a:accent2>
      <a:accent3>
        <a:srgbClr val="D3432B"/>
      </a:accent3>
      <a:accent4>
        <a:srgbClr val="BD9B47"/>
      </a:accent4>
      <a:accent5>
        <a:srgbClr val="618F91"/>
      </a:accent5>
      <a:accent6>
        <a:srgbClr val="DD7323"/>
      </a:accent6>
      <a:hlink>
        <a:srgbClr val="DDA859"/>
      </a:hlink>
      <a:folHlink>
        <a:srgbClr val="968A68"/>
      </a:folHlink>
    </a:clrScheme>
    <a:fontScheme name="RedRadial_16x9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lemental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38100" h="3810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80000"/>
                <a:satMod val="100000"/>
              </a:schemeClr>
            </a:gs>
            <a:gs pos="65000">
              <a:schemeClr val="phClr">
                <a:tint val="100000"/>
                <a:shade val="40000"/>
                <a:satMod val="100000"/>
              </a:schemeClr>
            </a:gs>
            <a:gs pos="100000">
              <a:schemeClr val="phClr">
                <a:shade val="5000"/>
                <a:satMod val="100000"/>
              </a:schemeClr>
            </a:gs>
          </a:gsLst>
          <a:path path="circle">
            <a:fillToRect l="25000" t="25000" r="25000" b="25000"/>
          </a:path>
        </a:gradFill>
        <a:gradFill flip="none" rotWithShape="1">
          <a:gsLst>
            <a:gs pos="17000">
              <a:schemeClr val="phClr"/>
            </a:gs>
            <a:gs pos="71000">
              <a:schemeClr val="phClr">
                <a:tint val="100000"/>
                <a:shade val="40000"/>
                <a:satMod val="100000"/>
              </a:schemeClr>
            </a:gs>
            <a:gs pos="100000">
              <a:schemeClr val="phClr">
                <a:shade val="5000"/>
                <a:satMod val="100000"/>
              </a:schemeClr>
            </a:gs>
          </a:gsLst>
          <a:path path="circle">
            <a:fillToRect l="50000" t="50000" r="50000" b="50000"/>
          </a:path>
          <a:tileRect/>
        </a:gradFill>
      </a:bgFillStyleLst>
    </a:fmtScheme>
  </a:themeElements>
  <a:objectDefaults>
    <a:spDef>
      <a:spPr>
        <a:ln>
          <a:miter lim="800000"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9050">
          <a:miter lim="800000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lnSpc>
            <a:spcPct val="90000"/>
          </a:lnSpc>
          <a:defRPr sz="2800"/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RedRadial_16x9">
      <a:dk1>
        <a:sysClr val="windowText" lastClr="000000"/>
      </a:dk1>
      <a:lt1>
        <a:sysClr val="window" lastClr="FFFFFF"/>
      </a:lt1>
      <a:dk2>
        <a:srgbClr val="960000"/>
      </a:dk2>
      <a:lt2>
        <a:srgbClr val="BCB49E"/>
      </a:lt2>
      <a:accent1>
        <a:srgbClr val="DDA859"/>
      </a:accent1>
      <a:accent2>
        <a:srgbClr val="968A68"/>
      </a:accent2>
      <a:accent3>
        <a:srgbClr val="D3432B"/>
      </a:accent3>
      <a:accent4>
        <a:srgbClr val="BD9B47"/>
      </a:accent4>
      <a:accent5>
        <a:srgbClr val="618F91"/>
      </a:accent5>
      <a:accent6>
        <a:srgbClr val="DD7323"/>
      </a:accent6>
      <a:hlink>
        <a:srgbClr val="DDA859"/>
      </a:hlink>
      <a:folHlink>
        <a:srgbClr val="968A68"/>
      </a:folHlink>
    </a:clrScheme>
    <a:fontScheme name="RedRadial_16x9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lemental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38100" h="3810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RedRadial_16x9">
      <a:dk1>
        <a:sysClr val="windowText" lastClr="000000"/>
      </a:dk1>
      <a:lt1>
        <a:sysClr val="window" lastClr="FFFFFF"/>
      </a:lt1>
      <a:dk2>
        <a:srgbClr val="960000"/>
      </a:dk2>
      <a:lt2>
        <a:srgbClr val="BCB49E"/>
      </a:lt2>
      <a:accent1>
        <a:srgbClr val="DDA859"/>
      </a:accent1>
      <a:accent2>
        <a:srgbClr val="968A68"/>
      </a:accent2>
      <a:accent3>
        <a:srgbClr val="D3432B"/>
      </a:accent3>
      <a:accent4>
        <a:srgbClr val="BD9B47"/>
      </a:accent4>
      <a:accent5>
        <a:srgbClr val="618F91"/>
      </a:accent5>
      <a:accent6>
        <a:srgbClr val="DD7323"/>
      </a:accent6>
      <a:hlink>
        <a:srgbClr val="DDA859"/>
      </a:hlink>
      <a:folHlink>
        <a:srgbClr val="968A68"/>
      </a:folHlink>
    </a:clrScheme>
    <a:fontScheme name="RedRadial_16x9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lemental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38100" h="3810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E76F9AEA-5E10-4A60-A58E-7967BB5A321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Apresentação de linhas radiais vermelhas (ecrã panorâmico)</Template>
  <TotalTime>0</TotalTime>
  <Words>142</Words>
  <Application>Microsoft Office PowerPoint</Application>
  <PresentationFormat>Personalizados</PresentationFormat>
  <Paragraphs>13</Paragraphs>
  <Slides>19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19</vt:i4>
      </vt:variant>
    </vt:vector>
  </HeadingPairs>
  <TitlesOfParts>
    <vt:vector size="26" baseType="lpstr">
      <vt:lpstr>Andalus</vt:lpstr>
      <vt:lpstr>AR CHRISTY</vt:lpstr>
      <vt:lpstr>Arial</vt:lpstr>
      <vt:lpstr>Bodoni MT Black</vt:lpstr>
      <vt:lpstr>Cambria</vt:lpstr>
      <vt:lpstr>Franklin Gothic Demi Cond</vt:lpstr>
      <vt:lpstr>RedRadial_16x9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Então É Natal   Composição de Cláudio Rabello, cantada por Simone 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2014-12-03T19:05:06Z</dcterms:created>
  <dcterms:modified xsi:type="dcterms:W3CDTF">2014-12-05T18:19:11Z</dcterms:modified>
  <cp:contentStatus>Final</cp:contentStatus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TC028048959991</vt:lpwstr>
  </property>
  <property fmtid="{D5CDD505-2E9C-101B-9397-08002B2CF9AE}" pid="3" name="_MarkAsFinal">
    <vt:bool>true</vt:bool>
  </property>
</Properties>
</file>