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15"/>
  </p:notesMasterIdLst>
  <p:handoutMasterIdLst>
    <p:handoutMasterId r:id="rId16"/>
  </p:handoutMasterIdLst>
  <p:sldIdLst>
    <p:sldId id="264" r:id="rId3"/>
    <p:sldId id="281" r:id="rId4"/>
    <p:sldId id="295" r:id="rId5"/>
    <p:sldId id="293" r:id="rId6"/>
    <p:sldId id="297" r:id="rId7"/>
    <p:sldId id="266" r:id="rId8"/>
    <p:sldId id="299" r:id="rId9"/>
    <p:sldId id="282" r:id="rId10"/>
    <p:sldId id="300" r:id="rId11"/>
    <p:sldId id="283" r:id="rId12"/>
    <p:sldId id="301" r:id="rId13"/>
    <p:sldId id="304" r:id="rId14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336" y="108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41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pt-PT">
                <a:solidFill>
                  <a:schemeClr val="tx2"/>
                </a:solidFill>
              </a:rPr>
              <a:t>23/11/2014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‹nº›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pt-PT"/>
              <a:pPr/>
              <a:t>23/11/2014</a:t>
            </a:fld>
            <a:endParaRPr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Clique para editar os estilos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noProof="0" smtClean="0"/>
              <a:t>Faça clique para editar o estilo</a:t>
            </a:r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noProof="0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noProof="0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noProof="0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noProof="0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pt-PT" noProof="0" smtClean="0"/>
              <a:t>Clique no ícone para adicionar uma imagem</a:t>
            </a:r>
            <a:endParaRPr lang="pt-PT" noProof="0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noProof="0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pt-PT" noProof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pt-PT" noProof="0" smtClean="0"/>
              <a:t>23/11/2014</a:t>
            </a:fld>
            <a:endParaRPr lang="pt-PT" noProof="0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noProof="0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pt-PT" noProof="0" smtClean="0"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noProof="0" dirty="0"/>
          </a:p>
        </p:txBody>
      </p:sp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pt-PT" noProof="0" dirty="0" smtClean="0"/>
              <a:t>Clique para editar o estilo</a:t>
            </a:r>
            <a:endParaRPr lang="pt-PT" noProof="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pt-PT" noProof="0" dirty="0" smtClean="0"/>
              <a:t>Clique para editar os estilos</a:t>
            </a:r>
          </a:p>
          <a:p>
            <a:pPr lvl="1"/>
            <a:r>
              <a:rPr lang="pt-PT" noProof="0" dirty="0" smtClean="0"/>
              <a:t>Segundo nível</a:t>
            </a:r>
          </a:p>
          <a:p>
            <a:pPr lvl="2"/>
            <a:r>
              <a:rPr lang="pt-PT" noProof="0" dirty="0" smtClean="0"/>
              <a:t>Terceiro nível</a:t>
            </a:r>
          </a:p>
          <a:p>
            <a:pPr lvl="3"/>
            <a:r>
              <a:rPr lang="pt-PT" noProof="0" dirty="0" smtClean="0"/>
              <a:t>Quarto nível</a:t>
            </a:r>
          </a:p>
          <a:p>
            <a:pPr lvl="4"/>
            <a:r>
              <a:rPr lang="pt-PT" noProof="0" dirty="0" smtClean="0"/>
              <a:t>Quinto nível</a:t>
            </a:r>
            <a:endParaRPr lang="pt-PT" noProof="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2DD204D1-F9BD-4643-8480-6EA41EB484F1}" type="datetimeFigureOut">
              <a:rPr lang="pt-PT" noProof="0" smtClean="0"/>
              <a:pPr/>
              <a:t>23/11/2014</a:t>
            </a:fld>
            <a:endParaRPr lang="pt-PT" noProof="0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pt-PT" noProof="0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 lang="pt-PT" noProof="0" smtClean="0"/>
              <a:pPr/>
              <a:t>‹nº›</a:t>
            </a:fld>
            <a:endParaRPr lang="pt-PT" noProof="0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5302324" y="4221088"/>
            <a:ext cx="7008574" cy="1244600"/>
          </a:xfrm>
        </p:spPr>
        <p:txBody>
          <a:bodyPr>
            <a:normAutofit/>
          </a:bodyPr>
          <a:lstStyle/>
          <a:p>
            <a:r>
              <a:rPr lang="pt-PT" i="1" dirty="0" smtClean="0"/>
              <a:t>			Miguel Torga</a:t>
            </a:r>
            <a:endParaRPr lang="pt-PT" i="1" dirty="0"/>
          </a:p>
        </p:txBody>
      </p:sp>
      <p:sp>
        <p:nvSpPr>
          <p:cNvPr id="6" name="Retângulo 5"/>
          <p:cNvSpPr/>
          <p:nvPr/>
        </p:nvSpPr>
        <p:spPr>
          <a:xfrm>
            <a:off x="3502124" y="2276872"/>
            <a:ext cx="10194587" cy="144655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Rockwell" panose="02060603020205020403" pitchFamily="18" charset="0"/>
              </a:rPr>
              <a:t>LIVRO DE HORAS</a:t>
            </a:r>
            <a:endParaRPr lang="pt-PT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71662">
            <a:off x="11355562" y="6120965"/>
            <a:ext cx="514348" cy="490425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10270876" y="6237312"/>
            <a:ext cx="1080119" cy="355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1800" b="1" dirty="0" smtClean="0"/>
              <a:t>CLICAR</a:t>
            </a:r>
            <a:endParaRPr lang="pt-PT" sz="1800" b="1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  <p:sndAc>
          <p:stSnd loop="1">
            <p:snd r:embed="rId2" name="Andre Rieu - A vida continua.wav"/>
          </p:stSnd>
        </p:sndAc>
      </p:transition>
    </mc:Choice>
    <mc:Fallback>
      <p:transition spd="slow">
        <p:fade/>
        <p:sndAc>
          <p:stSnd loop="1">
            <p:snd r:embed="rId2" name="Andre Rieu - A vida continu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41884" y="1628800"/>
            <a:ext cx="7008574" cy="4248472"/>
          </a:xfrm>
        </p:spPr>
        <p:txBody>
          <a:bodyPr>
            <a:normAutofit/>
          </a:bodyPr>
          <a:lstStyle/>
          <a:p>
            <a:r>
              <a:rPr lang="pt-PT" sz="4000" i="1" dirty="0" smtClean="0">
                <a:latin typeface="AR ESSENCE" panose="02000000000000000000" pitchFamily="2" charset="0"/>
              </a:rPr>
              <a:t>Aqui, diante de mim,</a:t>
            </a:r>
          </a:p>
          <a:p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u, pecador, me confesso</a:t>
            </a:r>
          </a:p>
          <a:p>
            <a:r>
              <a:rPr lang="pt-PT" sz="4000" i="1" dirty="0">
                <a:latin typeface="AR ESSENCE" panose="02000000000000000000" pitchFamily="2" charset="0"/>
              </a:rPr>
              <a:t>d</a:t>
            </a:r>
            <a:r>
              <a:rPr lang="pt-PT" sz="4000" i="1" dirty="0" smtClean="0">
                <a:latin typeface="AR ESSENCE" panose="02000000000000000000" pitchFamily="2" charset="0"/>
              </a:rPr>
              <a:t>e ser assim como sou.</a:t>
            </a:r>
          </a:p>
          <a:p>
            <a:r>
              <a:rPr lang="pt-PT" sz="4000" i="1" dirty="0" smtClean="0">
                <a:latin typeface="AR ESSENCE" panose="02000000000000000000" pitchFamily="2" charset="0"/>
              </a:rPr>
              <a:t>Me confesso o bom e o mau</a:t>
            </a:r>
          </a:p>
          <a:p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vão ao leme da nau</a:t>
            </a:r>
          </a:p>
          <a:p>
            <a:r>
              <a:rPr lang="pt-PT" sz="4000" i="1" dirty="0">
                <a:latin typeface="AR ESSENCE" panose="02000000000000000000" pitchFamily="2" charset="0"/>
              </a:rPr>
              <a:t>n</a:t>
            </a:r>
            <a:r>
              <a:rPr lang="pt-PT" sz="4000" i="1" dirty="0" smtClean="0">
                <a:latin typeface="AR ESSENCE" panose="02000000000000000000" pitchFamily="2" charset="0"/>
              </a:rPr>
              <a:t>esta deriva em que vou.</a:t>
            </a:r>
          </a:p>
          <a:p>
            <a:endParaRPr lang="pt-PT" sz="3600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78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230316" y="1196752"/>
            <a:ext cx="554461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p</a:t>
            </a:r>
            <a:r>
              <a:rPr lang="pt-PT" sz="4000" i="1" dirty="0" smtClean="0">
                <a:latin typeface="AR ESSENCE" panose="02000000000000000000" pitchFamily="2" charset="0"/>
              </a:rPr>
              <a:t>ossesso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m virtudes teologais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são três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 dos pecados mortais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são sete,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uando a terra não repete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são mais.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38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981844" y="1412776"/>
            <a:ext cx="684076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o</a:t>
            </a:r>
            <a:r>
              <a:rPr lang="pt-PT" sz="4000" i="1" dirty="0" smtClean="0">
                <a:latin typeface="AR ESSENCE" panose="02000000000000000000" pitchFamily="2" charset="0"/>
              </a:rPr>
              <a:t> dono das minhas horas.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O das facadas cegas e raivosas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 o das ternuras lúcidas e mansas. E de ser de qualquer modo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a</a:t>
            </a:r>
            <a:r>
              <a:rPr lang="pt-PT" sz="4000" i="1" dirty="0" smtClean="0">
                <a:latin typeface="AR ESSENCE" panose="02000000000000000000" pitchFamily="2" charset="0"/>
              </a:rPr>
              <a:t>ndanças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d</a:t>
            </a:r>
            <a:r>
              <a:rPr lang="pt-PT" sz="4000" i="1" dirty="0" smtClean="0">
                <a:latin typeface="AR ESSENCE" panose="02000000000000000000" pitchFamily="2" charset="0"/>
              </a:rPr>
              <a:t>o mesmo todo.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2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158308" y="2060848"/>
            <a:ext cx="5472608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 de ser charco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 luar de charco, à mistura.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De ser a corda do arco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atira setas acima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 abaixo da minha altura.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49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341884" y="1268760"/>
            <a:ext cx="554461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 de ser tudo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q</a:t>
            </a:r>
            <a:r>
              <a:rPr lang="pt-PT" sz="4000" i="1" dirty="0" smtClean="0">
                <a:latin typeface="AR ESSENCE" panose="02000000000000000000" pitchFamily="2" charset="0"/>
              </a:rPr>
              <a:t>ue possa nascer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de mim.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De ter raízes no chão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n</a:t>
            </a:r>
            <a:r>
              <a:rPr lang="pt-PT" sz="4000" i="1" dirty="0" smtClean="0">
                <a:latin typeface="AR ESSENCE" panose="02000000000000000000" pitchFamily="2" charset="0"/>
              </a:rPr>
              <a:t>esta minha condição.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 de Abel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e</a:t>
            </a:r>
            <a:r>
              <a:rPr lang="pt-PT" sz="4000" i="1" dirty="0" smtClean="0">
                <a:latin typeface="AR ESSENCE" panose="02000000000000000000" pitchFamily="2" charset="0"/>
              </a:rPr>
              <a:t> de Caim.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82244" y="2132856"/>
            <a:ext cx="6696744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 de ser Homem.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De ser um anjo caído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d</a:t>
            </a:r>
            <a:r>
              <a:rPr lang="pt-PT" sz="4000" i="1" dirty="0" smtClean="0">
                <a:latin typeface="AR ESSENCE" panose="02000000000000000000" pitchFamily="2" charset="0"/>
              </a:rPr>
              <a:t>o tal céu que Deus governa;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d</a:t>
            </a:r>
            <a:r>
              <a:rPr lang="pt-PT" sz="4000" i="1" dirty="0" smtClean="0">
                <a:latin typeface="AR ESSENCE" panose="02000000000000000000" pitchFamily="2" charset="0"/>
              </a:rPr>
              <a:t>e ser um monstro saído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d</a:t>
            </a:r>
            <a:r>
              <a:rPr lang="pt-PT" sz="4000" i="1" dirty="0" smtClean="0">
                <a:latin typeface="AR ESSENCE" panose="02000000000000000000" pitchFamily="2" charset="0"/>
              </a:rPr>
              <a:t>o buraco mais fundo da caverna.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79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341884" y="2348880"/>
            <a:ext cx="5256584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Me confesso de ser eu.</a:t>
            </a:r>
          </a:p>
          <a:p>
            <a:pPr>
              <a:lnSpc>
                <a:spcPct val="95000"/>
              </a:lnSpc>
            </a:pPr>
            <a:r>
              <a:rPr lang="pt-PT" sz="4000" i="1" dirty="0" smtClean="0">
                <a:latin typeface="AR ESSENCE" panose="02000000000000000000" pitchFamily="2" charset="0"/>
              </a:rPr>
              <a:t>Eu, tal e qual como vim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p</a:t>
            </a:r>
            <a:r>
              <a:rPr lang="pt-PT" sz="4000" i="1" dirty="0" smtClean="0">
                <a:latin typeface="AR ESSENCE" panose="02000000000000000000" pitchFamily="2" charset="0"/>
              </a:rPr>
              <a:t>ara dizer que sou eu</a:t>
            </a:r>
          </a:p>
          <a:p>
            <a:pPr>
              <a:lnSpc>
                <a:spcPct val="95000"/>
              </a:lnSpc>
            </a:pPr>
            <a:r>
              <a:rPr lang="pt-PT" sz="4000" i="1" dirty="0">
                <a:latin typeface="AR ESSENCE" panose="02000000000000000000" pitchFamily="2" charset="0"/>
              </a:rPr>
              <a:t>a</a:t>
            </a:r>
            <a:r>
              <a:rPr lang="pt-PT" sz="4000" i="1" dirty="0" smtClean="0">
                <a:latin typeface="AR ESSENCE" panose="02000000000000000000" pitchFamily="2" charset="0"/>
              </a:rPr>
              <a:t>qui, diante de mim!</a:t>
            </a:r>
            <a:endParaRPr lang="pt-PT" sz="4000" i="1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44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228" y="548680"/>
            <a:ext cx="6984776" cy="583264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02324" y="1844824"/>
            <a:ext cx="52565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Sobretudo, não desesperar. Não</a:t>
            </a:r>
          </a:p>
          <a:p>
            <a:pPr>
              <a:lnSpc>
                <a:spcPct val="95000"/>
              </a:lnSpc>
            </a:pPr>
            <a:r>
              <a:rPr lang="pt-PT" dirty="0">
                <a:solidFill>
                  <a:schemeClr val="accent5">
                    <a:lumMod val="50000"/>
                  </a:schemeClr>
                </a:solidFill>
              </a:rPr>
              <a:t>c</a:t>
            </a:r>
            <a:r>
              <a:rPr lang="pt-PT" dirty="0" smtClean="0">
                <a:solidFill>
                  <a:schemeClr val="accent5">
                    <a:lumMod val="50000"/>
                  </a:schemeClr>
                </a:solidFill>
              </a:rPr>
              <a:t>air no ódio, nem na renúncia. Ser homem no meio de carneiros, ter lógica no meio dos sofismas, amar o povo no meio da retórica.</a:t>
            </a:r>
            <a:endParaRPr lang="pt-PT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758708" y="3933056"/>
            <a:ext cx="1656184" cy="355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1800" i="1" dirty="0" smtClean="0"/>
              <a:t>Miguel Torga</a:t>
            </a:r>
            <a:endParaRPr lang="pt-PT" sz="1800" i="1" dirty="0"/>
          </a:p>
        </p:txBody>
      </p:sp>
    </p:spTree>
    <p:extLst>
      <p:ext uri="{BB962C8B-B14F-4D97-AF65-F5344CB8AC3E}">
        <p14:creationId xmlns:p14="http://schemas.microsoft.com/office/powerpoint/2010/main" val="1857166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981844" y="982176"/>
            <a:ext cx="5544616" cy="5262979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endParaRPr lang="pt-PT" b="1" dirty="0" smtClean="0"/>
          </a:p>
          <a:p>
            <a:r>
              <a:rPr lang="pt-PT" b="1" dirty="0" smtClean="0"/>
              <a:t>Miguel </a:t>
            </a:r>
            <a:r>
              <a:rPr lang="pt-PT" b="1" dirty="0"/>
              <a:t>Torga</a:t>
            </a:r>
            <a:r>
              <a:rPr lang="pt-PT" dirty="0"/>
              <a:t>, pseudónimo </a:t>
            </a:r>
            <a:endParaRPr lang="pt-PT" dirty="0" smtClean="0"/>
          </a:p>
          <a:p>
            <a:r>
              <a:rPr lang="pt-PT" dirty="0" smtClean="0"/>
              <a:t>de </a:t>
            </a:r>
            <a:r>
              <a:rPr lang="pt-PT" b="1" dirty="0"/>
              <a:t>Adolfo Correia da Rocha</a:t>
            </a:r>
            <a:r>
              <a:rPr lang="pt-PT" dirty="0"/>
              <a:t>, nasceu em São Martinho </a:t>
            </a:r>
            <a:endParaRPr lang="pt-PT" dirty="0" smtClean="0"/>
          </a:p>
          <a:p>
            <a:r>
              <a:rPr lang="pt-PT" dirty="0" smtClean="0"/>
              <a:t>de </a:t>
            </a:r>
            <a:r>
              <a:rPr lang="pt-PT" dirty="0"/>
              <a:t>Anta, em 1907 e faleceu </a:t>
            </a:r>
            <a:endParaRPr lang="pt-PT" dirty="0" smtClean="0"/>
          </a:p>
          <a:p>
            <a:r>
              <a:rPr lang="pt-PT" dirty="0" smtClean="0"/>
              <a:t>em </a:t>
            </a:r>
            <a:r>
              <a:rPr lang="pt-PT" dirty="0"/>
              <a:t>Coimbra, em 1995. </a:t>
            </a:r>
            <a:endParaRPr lang="pt-PT" dirty="0" smtClean="0"/>
          </a:p>
          <a:p>
            <a:r>
              <a:rPr lang="pt-PT" dirty="0" smtClean="0"/>
              <a:t>Médico </a:t>
            </a:r>
            <a:r>
              <a:rPr lang="pt-PT" dirty="0"/>
              <a:t>de profissão foi, </a:t>
            </a:r>
            <a:endParaRPr lang="pt-PT" dirty="0" smtClean="0"/>
          </a:p>
          <a:p>
            <a:r>
              <a:rPr lang="pt-PT" dirty="0" smtClean="0"/>
              <a:t>também</a:t>
            </a:r>
            <a:r>
              <a:rPr lang="pt-PT" dirty="0"/>
              <a:t>, um dos mais influentes poetas e escritores portugueses </a:t>
            </a:r>
            <a:endParaRPr lang="pt-PT" dirty="0" smtClean="0"/>
          </a:p>
          <a:p>
            <a:r>
              <a:rPr lang="pt-PT" dirty="0" smtClean="0"/>
              <a:t>do </a:t>
            </a:r>
            <a:r>
              <a:rPr lang="pt-PT" dirty="0"/>
              <a:t>século XX. Destacou-se como poeta, contista e memorialista, autor de romances, peças de teatro e ensaios</a:t>
            </a:r>
            <a:r>
              <a:rPr lang="pt-PT" dirty="0" smtClean="0"/>
              <a:t>.</a:t>
            </a:r>
          </a:p>
          <a:p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48" y="620688"/>
            <a:ext cx="2116832" cy="28996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5920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34372" y="4509120"/>
            <a:ext cx="4464496" cy="1495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dirty="0" smtClean="0"/>
              <a:t>Música: “A vida continua”, Orquestra de André </a:t>
            </a:r>
            <a:r>
              <a:rPr lang="pt-PT" dirty="0" err="1" smtClean="0"/>
              <a:t>Rieu</a:t>
            </a:r>
            <a:endParaRPr lang="pt-PT" dirty="0" smtClean="0"/>
          </a:p>
          <a:p>
            <a:pPr>
              <a:lnSpc>
                <a:spcPct val="95000"/>
              </a:lnSpc>
            </a:pPr>
            <a:r>
              <a:rPr lang="pt-PT" dirty="0" smtClean="0"/>
              <a:t>Formatação de</a:t>
            </a:r>
          </a:p>
          <a:p>
            <a:pPr>
              <a:lnSpc>
                <a:spcPct val="95000"/>
              </a:lnSpc>
            </a:pPr>
            <a:r>
              <a:rPr lang="pt-PT" dirty="0" smtClean="0"/>
              <a:t>		João Vieira</a:t>
            </a:r>
            <a:endParaRPr lang="pt-PT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926" y="476672"/>
            <a:ext cx="3384376" cy="338437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852" y="4509120"/>
            <a:ext cx="1440160" cy="144016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294212" y="6237312"/>
            <a:ext cx="2232248" cy="355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pt-PT" sz="1800" dirty="0" smtClean="0"/>
              <a:t>Novembro / 2014</a:t>
            </a:r>
            <a:endParaRPr lang="pt-PT" sz="1800" dirty="0"/>
          </a:p>
        </p:txBody>
      </p:sp>
    </p:spTree>
    <p:extLst>
      <p:ext uri="{BB962C8B-B14F-4D97-AF65-F5344CB8AC3E}">
        <p14:creationId xmlns:p14="http://schemas.microsoft.com/office/powerpoint/2010/main" val="46838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22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oks_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FBBE465-4BE3-446C-9259-5F62999727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fundo de pilha de livros azul (ecrã panorâmico)</Template>
  <TotalTime>0</TotalTime>
  <Words>329</Words>
  <Application>Microsoft Office PowerPoint</Application>
  <PresentationFormat>Personalizados</PresentationFormat>
  <Paragraphs>59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7" baseType="lpstr">
      <vt:lpstr>AR ESSENCE</vt:lpstr>
      <vt:lpstr>Arial</vt:lpstr>
      <vt:lpstr>Century Gothic</vt:lpstr>
      <vt:lpstr>Rockwell</vt:lpstr>
      <vt:lpstr>Books_16x9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2014-11-23T16:03:06Z</dcterms:created>
  <dcterms:modified xsi:type="dcterms:W3CDTF">2014-11-23T18:18:11Z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TC027879409991</vt:lpwstr>
  </property>
</Properties>
</file>