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customXml/itemProps1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2"/>
  </p:sldMasterIdLst>
  <p:notesMasterIdLst>
    <p:notesMasterId r:id="rId15"/>
  </p:notesMasterIdLst>
  <p:handoutMasterIdLst>
    <p:handoutMasterId r:id="rId16"/>
  </p:handoutMasterIdLst>
  <p:sldIdLst>
    <p:sldId id="257" r:id="rId3"/>
    <p:sldId id="262" r:id="rId4"/>
    <p:sldId id="271" r:id="rId5"/>
    <p:sldId id="282" r:id="rId6"/>
    <p:sldId id="273" r:id="rId7"/>
    <p:sldId id="274" r:id="rId8"/>
    <p:sldId id="275" r:id="rId9"/>
    <p:sldId id="276" r:id="rId10"/>
    <p:sldId id="277" r:id="rId11"/>
    <p:sldId id="280" r:id="rId12"/>
    <p:sldId id="279" r:id="rId13"/>
    <p:sldId id="281" r:id="rId1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F5AB1C69-6EDB-4FF4-983F-18BD219EF322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43" autoAdjust="0"/>
    <p:restoredTop sz="94660"/>
  </p:normalViewPr>
  <p:slideViewPr>
    <p:cSldViewPr snapToGrid="0">
      <p:cViewPr varScale="1">
        <p:scale>
          <a:sx n="116" d="100"/>
          <a:sy n="116" d="100"/>
        </p:scale>
        <p:origin x="396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83" d="100"/>
          <a:sy n="83" d="100"/>
        </p:scale>
        <p:origin x="1242" y="6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presProps" Target="presProps.xml"/><Relationship Id="rId2" Type="http://schemas.openxmlformats.org/officeDocument/2006/relationships/slideMaster" Target="slideMasters/slideMaster1.xml"/><Relationship Id="rId16" Type="http://schemas.openxmlformats.org/officeDocument/2006/relationships/handoutMaster" Target="handoutMasters/handoutMaster1.xml"/><Relationship Id="rId20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8.xml"/><Relationship Id="rId19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o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PT" dirty="0"/>
          </a:p>
        </p:txBody>
      </p:sp>
      <p:sp>
        <p:nvSpPr>
          <p:cNvPr id="3" name="Marcador de Posição da Data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3A45BA1-980A-4507-BE5A-5C1E7C2FFD8F}" type="datetimeFigureOut">
              <a:rPr lang="pt-PT" smtClean="0"/>
              <a:t>22/11/2014</a:t>
            </a:fld>
            <a:endParaRPr lang="pt-PT" dirty="0"/>
          </a:p>
        </p:txBody>
      </p:sp>
      <p:sp>
        <p:nvSpPr>
          <p:cNvPr id="4" name="Marcador de Posição do Rodapé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PT" dirty="0"/>
          </a:p>
        </p:txBody>
      </p:sp>
      <p:sp>
        <p:nvSpPr>
          <p:cNvPr id="5" name="Marcador de Posição do Número do Diapositivo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7E03411-58E2-43FD-AE1D-AD77DFF8CB20}" type="slidenum">
              <a:rPr lang="pt-PT" smtClean="0"/>
              <a:t>‹nº›</a:t>
            </a:fld>
            <a:endParaRPr lang="pt-PT" dirty="0"/>
          </a:p>
        </p:txBody>
      </p:sp>
    </p:spTree>
    <p:extLst>
      <p:ext uri="{BB962C8B-B14F-4D97-AF65-F5344CB8AC3E}">
        <p14:creationId xmlns:p14="http://schemas.microsoft.com/office/powerpoint/2010/main" val="18819107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o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PT" dirty="0"/>
          </a:p>
        </p:txBody>
      </p:sp>
      <p:sp>
        <p:nvSpPr>
          <p:cNvPr id="3" name="Marcador de Posição d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5A3416D-7FED-43BC-AA7C-D92DBA01ED64}" type="datetimeFigureOut">
              <a:rPr lang="pt-PT" smtClean="0"/>
              <a:t>22/11/2014</a:t>
            </a:fld>
            <a:endParaRPr lang="pt-PT" dirty="0"/>
          </a:p>
        </p:txBody>
      </p:sp>
      <p:sp>
        <p:nvSpPr>
          <p:cNvPr id="4" name="Marcador de Posição da Imagem do Diapositivo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t-PT" dirty="0"/>
          </a:p>
        </p:txBody>
      </p:sp>
      <p:sp>
        <p:nvSpPr>
          <p:cNvPr id="5" name="Marcador de Posição de Nota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PT" dirty="0" smtClean="0"/>
              <a:t>Clique para editar os estilos</a:t>
            </a:r>
          </a:p>
          <a:p>
            <a:pPr lvl="1"/>
            <a:r>
              <a:rPr lang="pt-PT" dirty="0" smtClean="0"/>
              <a:t>Segundo nível</a:t>
            </a:r>
          </a:p>
          <a:p>
            <a:pPr lvl="2"/>
            <a:r>
              <a:rPr lang="pt-PT" dirty="0" smtClean="0"/>
              <a:t>Terceiro nível</a:t>
            </a:r>
          </a:p>
          <a:p>
            <a:pPr lvl="3"/>
            <a:r>
              <a:rPr lang="pt-PT" dirty="0" smtClean="0"/>
              <a:t>Quarto nível</a:t>
            </a:r>
          </a:p>
          <a:p>
            <a:pPr lvl="4"/>
            <a:r>
              <a:rPr lang="pt-PT" dirty="0" smtClean="0"/>
              <a:t>Quinto nível</a:t>
            </a:r>
            <a:endParaRPr lang="pt-PT" dirty="0"/>
          </a:p>
        </p:txBody>
      </p:sp>
      <p:sp>
        <p:nvSpPr>
          <p:cNvPr id="6" name="Marcador de Posição do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PT" dirty="0"/>
          </a:p>
        </p:txBody>
      </p:sp>
      <p:sp>
        <p:nvSpPr>
          <p:cNvPr id="7" name="Marcador de Posição do Número do Diapositivo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8DC57A8-AE18-4654-B6AF-04B3577165BE}" type="slidenum">
              <a:rPr lang="pt-PT" smtClean="0"/>
              <a:t>‹nº›</a:t>
            </a:fld>
            <a:endParaRPr lang="pt-PT" dirty="0"/>
          </a:p>
        </p:txBody>
      </p:sp>
    </p:spTree>
    <p:extLst>
      <p:ext uri="{BB962C8B-B14F-4D97-AF65-F5344CB8AC3E}">
        <p14:creationId xmlns:p14="http://schemas.microsoft.com/office/powerpoint/2010/main" val="258139784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o de título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4265611" y="1752600"/>
            <a:ext cx="6858002" cy="1828800"/>
          </a:xfrm>
        </p:spPr>
        <p:txBody>
          <a:bodyPr anchor="b">
            <a:normAutofit/>
          </a:bodyPr>
          <a:lstStyle>
            <a:lvl1pPr algn="l">
              <a:defRPr sz="5400"/>
            </a:lvl1pPr>
          </a:lstStyle>
          <a:p>
            <a:r>
              <a:rPr lang="pt-PT" smtClean="0"/>
              <a:t>Clique para editar o estilo</a:t>
            </a:r>
            <a:endParaRPr lang="pt-PT" dirty="0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4265610" y="3733800"/>
            <a:ext cx="6858002" cy="914400"/>
          </a:xfrm>
        </p:spPr>
        <p:txBody>
          <a:bodyPr/>
          <a:lstStyle>
            <a:lvl1pPr marL="0" indent="0" algn="l">
              <a:spcBef>
                <a:spcPts val="0"/>
              </a:spcBef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PT" smtClean="0"/>
              <a:t>Faça clique para editar o estilo</a:t>
            </a:r>
            <a:endParaRPr lang="pt-PT" dirty="0"/>
          </a:p>
        </p:txBody>
      </p:sp>
    </p:spTree>
    <p:extLst>
      <p:ext uri="{BB962C8B-B14F-4D97-AF65-F5344CB8AC3E}">
        <p14:creationId xmlns:p14="http://schemas.microsoft.com/office/powerpoint/2010/main" val="29812036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objec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pt-PT" dirty="0"/>
          </a:p>
        </p:txBody>
      </p:sp>
      <p:sp>
        <p:nvSpPr>
          <p:cNvPr id="3" name="Marcador de Posição de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 dirty="0"/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F99945-0A15-4715-AB6C-F5E56CF20F70}" type="datetimeFigureOut">
              <a:rPr lang="pt-PT" smtClean="0"/>
              <a:t>22/11/2014</a:t>
            </a:fld>
            <a:endParaRPr lang="pt-PT" dirty="0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 dirty="0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2B156B-59AE-415F-B24B-8756D48BB977}" type="slidenum">
              <a:rPr lang="pt-PT" smtClean="0"/>
              <a:t>‹nº›</a:t>
            </a:fld>
            <a:endParaRPr lang="pt-PT" dirty="0"/>
          </a:p>
        </p:txBody>
      </p:sp>
    </p:spTree>
    <p:extLst>
      <p:ext uri="{BB962C8B-B14F-4D97-AF65-F5344CB8AC3E}">
        <p14:creationId xmlns:p14="http://schemas.microsoft.com/office/powerpoint/2010/main" val="3396309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cção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265613" y="1828800"/>
            <a:ext cx="6858002" cy="1828800"/>
          </a:xfrm>
        </p:spPr>
        <p:txBody>
          <a:bodyPr anchor="b">
            <a:normAutofit/>
          </a:bodyPr>
          <a:lstStyle>
            <a:lvl1pPr>
              <a:defRPr sz="4400"/>
            </a:lvl1pPr>
          </a:lstStyle>
          <a:p>
            <a:r>
              <a:rPr lang="pt-PT" smtClean="0"/>
              <a:t>Clique para editar o estilo</a:t>
            </a:r>
            <a:endParaRPr lang="pt-PT" dirty="0"/>
          </a:p>
        </p:txBody>
      </p:sp>
      <p:sp>
        <p:nvSpPr>
          <p:cNvPr id="3" name="Marcador de Posição do Texto 2"/>
          <p:cNvSpPr>
            <a:spLocks noGrp="1"/>
          </p:cNvSpPr>
          <p:nvPr>
            <p:ph type="body" idx="1"/>
          </p:nvPr>
        </p:nvSpPr>
        <p:spPr>
          <a:xfrm>
            <a:off x="4265610" y="3733800"/>
            <a:ext cx="6858002" cy="914400"/>
          </a:xfrm>
        </p:spPr>
        <p:txBody>
          <a:bodyPr/>
          <a:lstStyle>
            <a:lvl1pPr marL="0" indent="0">
              <a:spcBef>
                <a:spcPts val="0"/>
              </a:spcBef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</p:spTree>
    <p:extLst>
      <p:ext uri="{BB962C8B-B14F-4D97-AF65-F5344CB8AC3E}">
        <p14:creationId xmlns:p14="http://schemas.microsoft.com/office/powerpoint/2010/main" val="12292579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Conteúdo Dup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pt-PT" dirty="0"/>
          </a:p>
        </p:txBody>
      </p:sp>
      <p:sp>
        <p:nvSpPr>
          <p:cNvPr id="3" name="Marcador de Posição de Conteúdo 2"/>
          <p:cNvSpPr>
            <a:spLocks noGrp="1"/>
          </p:cNvSpPr>
          <p:nvPr>
            <p:ph sz="half" idx="1"/>
          </p:nvPr>
        </p:nvSpPr>
        <p:spPr>
          <a:xfrm>
            <a:off x="1065212" y="1825625"/>
            <a:ext cx="4954588" cy="4187952"/>
          </a:xfrm>
        </p:spPr>
        <p:txBody>
          <a:bodyPr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 dirty="0"/>
          </a:p>
        </p:txBody>
      </p:sp>
      <p:sp>
        <p:nvSpPr>
          <p:cNvPr id="4" name="Marcador de Posição de Conteú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4951414" cy="4187952"/>
          </a:xfrm>
        </p:spPr>
        <p:txBody>
          <a:bodyPr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 dirty="0"/>
          </a:p>
        </p:txBody>
      </p:sp>
      <p:sp>
        <p:nvSpPr>
          <p:cNvPr id="5" name="Marcador de Posição d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F99945-0A15-4715-AB6C-F5E56CF20F70}" type="datetimeFigureOut">
              <a:rPr lang="pt-PT" smtClean="0"/>
              <a:t>22/11/2014</a:t>
            </a:fld>
            <a:endParaRPr lang="pt-PT" dirty="0"/>
          </a:p>
        </p:txBody>
      </p:sp>
      <p:sp>
        <p:nvSpPr>
          <p:cNvPr id="6" name="Marcador de Posição do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 dirty="0"/>
          </a:p>
        </p:txBody>
      </p:sp>
      <p:sp>
        <p:nvSpPr>
          <p:cNvPr id="7" name="Marcador de Posição do Número do Diapositivo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2B156B-59AE-415F-B24B-8756D48BB977}" type="slidenum">
              <a:rPr lang="pt-PT" smtClean="0"/>
              <a:t>‹nº›</a:t>
            </a:fld>
            <a:endParaRPr lang="pt-PT" dirty="0"/>
          </a:p>
        </p:txBody>
      </p:sp>
    </p:spTree>
    <p:extLst>
      <p:ext uri="{BB962C8B-B14F-4D97-AF65-F5344CB8AC3E}">
        <p14:creationId xmlns:p14="http://schemas.microsoft.com/office/powerpoint/2010/main" val="29727551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pt-PT" dirty="0"/>
          </a:p>
        </p:txBody>
      </p:sp>
      <p:sp>
        <p:nvSpPr>
          <p:cNvPr id="3" name="Marcador de Posição do Texto 2"/>
          <p:cNvSpPr>
            <a:spLocks noGrp="1"/>
          </p:cNvSpPr>
          <p:nvPr>
            <p:ph type="body" idx="1"/>
          </p:nvPr>
        </p:nvSpPr>
        <p:spPr>
          <a:xfrm>
            <a:off x="1069848" y="1681163"/>
            <a:ext cx="4956048" cy="823912"/>
          </a:xfrm>
        </p:spPr>
        <p:txBody>
          <a:bodyPr anchor="b"/>
          <a:lstStyle>
            <a:lvl1pPr marL="0" indent="0">
              <a:spcBef>
                <a:spcPts val="0"/>
              </a:spcBef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4" name="Marcador de Posição de Conteúdo 3"/>
          <p:cNvSpPr>
            <a:spLocks noGrp="1"/>
          </p:cNvSpPr>
          <p:nvPr>
            <p:ph sz="half" idx="2"/>
          </p:nvPr>
        </p:nvSpPr>
        <p:spPr>
          <a:xfrm>
            <a:off x="1069848" y="2505075"/>
            <a:ext cx="4956048" cy="3476625"/>
          </a:xfrm>
        </p:spPr>
        <p:txBody>
          <a:bodyPr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 dirty="0"/>
          </a:p>
        </p:txBody>
      </p:sp>
      <p:sp>
        <p:nvSpPr>
          <p:cNvPr id="5" name="Marcador de Posição do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4956048" cy="823912"/>
          </a:xfrm>
        </p:spPr>
        <p:txBody>
          <a:bodyPr anchor="b"/>
          <a:lstStyle>
            <a:lvl1pPr marL="0" indent="0">
              <a:spcBef>
                <a:spcPts val="0"/>
              </a:spcBef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6" name="Marcador de Posição de Conteú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4956048" cy="3476625"/>
          </a:xfrm>
        </p:spPr>
        <p:txBody>
          <a:bodyPr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 dirty="0"/>
          </a:p>
        </p:txBody>
      </p:sp>
      <p:sp>
        <p:nvSpPr>
          <p:cNvPr id="7" name="Marcador de Posição d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F99945-0A15-4715-AB6C-F5E56CF20F70}" type="datetimeFigureOut">
              <a:rPr lang="pt-PT" smtClean="0"/>
              <a:t>22/11/2014</a:t>
            </a:fld>
            <a:endParaRPr lang="pt-PT" dirty="0"/>
          </a:p>
        </p:txBody>
      </p:sp>
      <p:sp>
        <p:nvSpPr>
          <p:cNvPr id="8" name="Marcador de Posição do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 dirty="0"/>
          </a:p>
        </p:txBody>
      </p:sp>
      <p:sp>
        <p:nvSpPr>
          <p:cNvPr id="9" name="Marcador de Posição do Número do Diapositivo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2B156B-59AE-415F-B24B-8756D48BB977}" type="slidenum">
              <a:rPr lang="pt-PT" smtClean="0"/>
              <a:t>‹nº›</a:t>
            </a:fld>
            <a:endParaRPr lang="pt-PT" dirty="0"/>
          </a:p>
        </p:txBody>
      </p:sp>
    </p:spTree>
    <p:extLst>
      <p:ext uri="{BB962C8B-B14F-4D97-AF65-F5344CB8AC3E}">
        <p14:creationId xmlns:p14="http://schemas.microsoft.com/office/powerpoint/2010/main" val="23185716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pt-PT" dirty="0"/>
          </a:p>
        </p:txBody>
      </p:sp>
      <p:sp>
        <p:nvSpPr>
          <p:cNvPr id="3" name="Marcador de Posição d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F99945-0A15-4715-AB6C-F5E56CF20F70}" type="datetimeFigureOut">
              <a:rPr lang="pt-PT" smtClean="0"/>
              <a:t>22/11/2014</a:t>
            </a:fld>
            <a:endParaRPr lang="pt-PT" dirty="0"/>
          </a:p>
        </p:txBody>
      </p:sp>
      <p:sp>
        <p:nvSpPr>
          <p:cNvPr id="4" name="Marcador de Posição do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 dirty="0"/>
          </a:p>
        </p:txBody>
      </p:sp>
      <p:sp>
        <p:nvSpPr>
          <p:cNvPr id="5" name="Marcador de Posição do Número do Diapositivo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2B156B-59AE-415F-B24B-8756D48BB977}" type="slidenum">
              <a:rPr lang="pt-PT" smtClean="0"/>
              <a:t>‹nº›</a:t>
            </a:fld>
            <a:endParaRPr lang="pt-PT" dirty="0"/>
          </a:p>
        </p:txBody>
      </p:sp>
    </p:spTree>
    <p:extLst>
      <p:ext uri="{BB962C8B-B14F-4D97-AF65-F5344CB8AC3E}">
        <p14:creationId xmlns:p14="http://schemas.microsoft.com/office/powerpoint/2010/main" val="35128164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F99945-0A15-4715-AB6C-F5E56CF20F70}" type="datetimeFigureOut">
              <a:rPr lang="pt-PT" smtClean="0"/>
              <a:t>22/11/2014</a:t>
            </a:fld>
            <a:endParaRPr lang="pt-PT" dirty="0"/>
          </a:p>
        </p:txBody>
      </p:sp>
      <p:sp>
        <p:nvSpPr>
          <p:cNvPr id="3" name="Marcador de Posição do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 dirty="0"/>
          </a:p>
        </p:txBody>
      </p:sp>
      <p:sp>
        <p:nvSpPr>
          <p:cNvPr id="4" name="Marcador de Posição do Número do Diapositivo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2B156B-59AE-415F-B24B-8756D48BB977}" type="slidenum">
              <a:rPr lang="pt-PT" smtClean="0"/>
              <a:t>‹nº›</a:t>
            </a:fld>
            <a:endParaRPr lang="pt-PT" dirty="0"/>
          </a:p>
        </p:txBody>
      </p:sp>
    </p:spTree>
    <p:extLst>
      <p:ext uri="{BB962C8B-B14F-4D97-AF65-F5344CB8AC3E}">
        <p14:creationId xmlns:p14="http://schemas.microsoft.com/office/powerpoint/2010/main" val="8478748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uas Imagens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Marcador de Posição da Data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F99945-0A15-4715-AB6C-F5E56CF20F70}" type="datetimeFigureOut">
              <a:rPr lang="pt-PT" smtClean="0"/>
              <a:pPr/>
              <a:t>22/11/2014</a:t>
            </a:fld>
            <a:endParaRPr lang="pt-PT" dirty="0"/>
          </a:p>
        </p:txBody>
      </p:sp>
      <p:sp>
        <p:nvSpPr>
          <p:cNvPr id="7" name="Marcador de Posição do Rodapé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 dirty="0"/>
          </a:p>
        </p:txBody>
      </p:sp>
      <p:sp>
        <p:nvSpPr>
          <p:cNvPr id="8" name="Marcador de Posição do Número do Diapositivo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2B156B-59AE-415F-B24B-8756D48BB977}" type="slidenum">
              <a:rPr lang="pt-PT" smtClean="0"/>
              <a:pPr/>
              <a:t>‹nº›</a:t>
            </a:fld>
            <a:endParaRPr lang="pt-PT" dirty="0"/>
          </a:p>
        </p:txBody>
      </p:sp>
      <p:grpSp>
        <p:nvGrpSpPr>
          <p:cNvPr id="9" name="Grupo 8"/>
          <p:cNvGrpSpPr/>
          <p:nvPr/>
        </p:nvGrpSpPr>
        <p:grpSpPr>
          <a:xfrm>
            <a:off x="574431" y="724619"/>
            <a:ext cx="5318979" cy="3795623"/>
            <a:chOff x="895350" y="3313113"/>
            <a:chExt cx="3613151" cy="2790825"/>
          </a:xfrm>
          <a:solidFill>
            <a:schemeClr val="tx1">
              <a:lumMod val="50000"/>
            </a:schemeClr>
          </a:solidFill>
        </p:grpSpPr>
        <p:sp>
          <p:nvSpPr>
            <p:cNvPr id="10" name="Forma livre 41"/>
            <p:cNvSpPr>
              <a:spLocks/>
            </p:cNvSpPr>
            <p:nvPr/>
          </p:nvSpPr>
          <p:spPr bwMode="auto">
            <a:xfrm>
              <a:off x="963613" y="3725863"/>
              <a:ext cx="11113" cy="1952625"/>
            </a:xfrm>
            <a:custGeom>
              <a:avLst/>
              <a:gdLst>
                <a:gd name="T0" fmla="*/ 3 w 5"/>
                <a:gd name="T1" fmla="*/ 0 h 868"/>
                <a:gd name="T2" fmla="*/ 4 w 5"/>
                <a:gd name="T3" fmla="*/ 217 h 868"/>
                <a:gd name="T4" fmla="*/ 3 w 5"/>
                <a:gd name="T5" fmla="*/ 326 h 868"/>
                <a:gd name="T6" fmla="*/ 4 w 5"/>
                <a:gd name="T7" fmla="*/ 434 h 868"/>
                <a:gd name="T8" fmla="*/ 4 w 5"/>
                <a:gd name="T9" fmla="*/ 651 h 868"/>
                <a:gd name="T10" fmla="*/ 4 w 5"/>
                <a:gd name="T11" fmla="*/ 760 h 868"/>
                <a:gd name="T12" fmla="*/ 3 w 5"/>
                <a:gd name="T13" fmla="*/ 868 h 868"/>
                <a:gd name="T14" fmla="*/ 2 w 5"/>
                <a:gd name="T15" fmla="*/ 868 h 868"/>
                <a:gd name="T16" fmla="*/ 1 w 5"/>
                <a:gd name="T17" fmla="*/ 760 h 868"/>
                <a:gd name="T18" fmla="*/ 0 w 5"/>
                <a:gd name="T19" fmla="*/ 651 h 868"/>
                <a:gd name="T20" fmla="*/ 1 w 5"/>
                <a:gd name="T21" fmla="*/ 434 h 868"/>
                <a:gd name="T22" fmla="*/ 2 w 5"/>
                <a:gd name="T23" fmla="*/ 326 h 868"/>
                <a:gd name="T24" fmla="*/ 1 w 5"/>
                <a:gd name="T25" fmla="*/ 217 h 868"/>
                <a:gd name="T26" fmla="*/ 2 w 5"/>
                <a:gd name="T27" fmla="*/ 0 h 868"/>
                <a:gd name="T28" fmla="*/ 3 w 5"/>
                <a:gd name="T29" fmla="*/ 0 h 8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5" h="868">
                  <a:moveTo>
                    <a:pt x="3" y="0"/>
                  </a:moveTo>
                  <a:cubicBezTo>
                    <a:pt x="4" y="73"/>
                    <a:pt x="4" y="145"/>
                    <a:pt x="4" y="217"/>
                  </a:cubicBezTo>
                  <a:cubicBezTo>
                    <a:pt x="4" y="253"/>
                    <a:pt x="3" y="290"/>
                    <a:pt x="3" y="326"/>
                  </a:cubicBezTo>
                  <a:cubicBezTo>
                    <a:pt x="3" y="362"/>
                    <a:pt x="3" y="398"/>
                    <a:pt x="4" y="434"/>
                  </a:cubicBezTo>
                  <a:cubicBezTo>
                    <a:pt x="4" y="507"/>
                    <a:pt x="5" y="579"/>
                    <a:pt x="4" y="651"/>
                  </a:cubicBezTo>
                  <a:cubicBezTo>
                    <a:pt x="5" y="687"/>
                    <a:pt x="4" y="724"/>
                    <a:pt x="4" y="760"/>
                  </a:cubicBezTo>
                  <a:cubicBezTo>
                    <a:pt x="4" y="796"/>
                    <a:pt x="3" y="832"/>
                    <a:pt x="3" y="868"/>
                  </a:cubicBezTo>
                  <a:cubicBezTo>
                    <a:pt x="2" y="868"/>
                    <a:pt x="2" y="868"/>
                    <a:pt x="2" y="868"/>
                  </a:cubicBezTo>
                  <a:cubicBezTo>
                    <a:pt x="2" y="832"/>
                    <a:pt x="1" y="796"/>
                    <a:pt x="1" y="760"/>
                  </a:cubicBezTo>
                  <a:cubicBezTo>
                    <a:pt x="1" y="724"/>
                    <a:pt x="0" y="687"/>
                    <a:pt x="0" y="651"/>
                  </a:cubicBezTo>
                  <a:cubicBezTo>
                    <a:pt x="0" y="579"/>
                    <a:pt x="1" y="507"/>
                    <a:pt x="1" y="434"/>
                  </a:cubicBezTo>
                  <a:cubicBezTo>
                    <a:pt x="2" y="398"/>
                    <a:pt x="2" y="362"/>
                    <a:pt x="2" y="326"/>
                  </a:cubicBezTo>
                  <a:cubicBezTo>
                    <a:pt x="2" y="290"/>
                    <a:pt x="1" y="253"/>
                    <a:pt x="1" y="217"/>
                  </a:cubicBezTo>
                  <a:cubicBezTo>
                    <a:pt x="0" y="145"/>
                    <a:pt x="1" y="73"/>
                    <a:pt x="2" y="0"/>
                  </a:cubicBezTo>
                  <a:lnTo>
                    <a:pt x="3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pt-PT" dirty="0"/>
            </a:p>
          </p:txBody>
        </p:sp>
        <p:sp>
          <p:nvSpPr>
            <p:cNvPr id="11" name="Forma livre 42"/>
            <p:cNvSpPr>
              <a:spLocks/>
            </p:cNvSpPr>
            <p:nvPr/>
          </p:nvSpPr>
          <p:spPr bwMode="auto">
            <a:xfrm>
              <a:off x="1350963" y="6038850"/>
              <a:ext cx="2736850" cy="11113"/>
            </a:xfrm>
            <a:custGeom>
              <a:avLst/>
              <a:gdLst>
                <a:gd name="T0" fmla="*/ 0 w 1216"/>
                <a:gd name="T1" fmla="*/ 2 h 5"/>
                <a:gd name="T2" fmla="*/ 304 w 1216"/>
                <a:gd name="T3" fmla="*/ 1 h 5"/>
                <a:gd name="T4" fmla="*/ 456 w 1216"/>
                <a:gd name="T5" fmla="*/ 2 h 5"/>
                <a:gd name="T6" fmla="*/ 608 w 1216"/>
                <a:gd name="T7" fmla="*/ 1 h 5"/>
                <a:gd name="T8" fmla="*/ 912 w 1216"/>
                <a:gd name="T9" fmla="*/ 0 h 5"/>
                <a:gd name="T10" fmla="*/ 1064 w 1216"/>
                <a:gd name="T11" fmla="*/ 1 h 5"/>
                <a:gd name="T12" fmla="*/ 1216 w 1216"/>
                <a:gd name="T13" fmla="*/ 2 h 5"/>
                <a:gd name="T14" fmla="*/ 1216 w 1216"/>
                <a:gd name="T15" fmla="*/ 2 h 5"/>
                <a:gd name="T16" fmla="*/ 1064 w 1216"/>
                <a:gd name="T17" fmla="*/ 4 h 5"/>
                <a:gd name="T18" fmla="*/ 912 w 1216"/>
                <a:gd name="T19" fmla="*/ 4 h 5"/>
                <a:gd name="T20" fmla="*/ 608 w 1216"/>
                <a:gd name="T21" fmla="*/ 3 h 5"/>
                <a:gd name="T22" fmla="*/ 456 w 1216"/>
                <a:gd name="T23" fmla="*/ 3 h 5"/>
                <a:gd name="T24" fmla="*/ 304 w 1216"/>
                <a:gd name="T25" fmla="*/ 4 h 5"/>
                <a:gd name="T26" fmla="*/ 0 w 1216"/>
                <a:gd name="T27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216" h="5">
                  <a:moveTo>
                    <a:pt x="0" y="2"/>
                  </a:moveTo>
                  <a:cubicBezTo>
                    <a:pt x="101" y="1"/>
                    <a:pt x="202" y="0"/>
                    <a:pt x="304" y="1"/>
                  </a:cubicBezTo>
                  <a:cubicBezTo>
                    <a:pt x="354" y="1"/>
                    <a:pt x="405" y="2"/>
                    <a:pt x="456" y="2"/>
                  </a:cubicBezTo>
                  <a:cubicBezTo>
                    <a:pt x="506" y="2"/>
                    <a:pt x="557" y="1"/>
                    <a:pt x="608" y="1"/>
                  </a:cubicBezTo>
                  <a:cubicBezTo>
                    <a:pt x="709" y="1"/>
                    <a:pt x="810" y="0"/>
                    <a:pt x="912" y="0"/>
                  </a:cubicBezTo>
                  <a:cubicBezTo>
                    <a:pt x="962" y="0"/>
                    <a:pt x="1013" y="1"/>
                    <a:pt x="1064" y="1"/>
                  </a:cubicBezTo>
                  <a:cubicBezTo>
                    <a:pt x="1114" y="1"/>
                    <a:pt x="1165" y="1"/>
                    <a:pt x="1216" y="2"/>
                  </a:cubicBezTo>
                  <a:cubicBezTo>
                    <a:pt x="1216" y="2"/>
                    <a:pt x="1216" y="2"/>
                    <a:pt x="1216" y="2"/>
                  </a:cubicBezTo>
                  <a:cubicBezTo>
                    <a:pt x="1165" y="3"/>
                    <a:pt x="1114" y="3"/>
                    <a:pt x="1064" y="4"/>
                  </a:cubicBezTo>
                  <a:cubicBezTo>
                    <a:pt x="1013" y="4"/>
                    <a:pt x="962" y="4"/>
                    <a:pt x="912" y="4"/>
                  </a:cubicBezTo>
                  <a:cubicBezTo>
                    <a:pt x="810" y="5"/>
                    <a:pt x="709" y="4"/>
                    <a:pt x="608" y="3"/>
                  </a:cubicBezTo>
                  <a:cubicBezTo>
                    <a:pt x="557" y="3"/>
                    <a:pt x="506" y="3"/>
                    <a:pt x="456" y="3"/>
                  </a:cubicBezTo>
                  <a:cubicBezTo>
                    <a:pt x="405" y="3"/>
                    <a:pt x="354" y="4"/>
                    <a:pt x="304" y="4"/>
                  </a:cubicBezTo>
                  <a:cubicBezTo>
                    <a:pt x="202" y="4"/>
                    <a:pt x="101" y="4"/>
                    <a:pt x="0" y="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pt-PT" dirty="0"/>
            </a:p>
          </p:txBody>
        </p:sp>
        <p:sp>
          <p:nvSpPr>
            <p:cNvPr id="12" name="Forma livre 43"/>
            <p:cNvSpPr>
              <a:spLocks/>
            </p:cNvSpPr>
            <p:nvPr/>
          </p:nvSpPr>
          <p:spPr bwMode="auto">
            <a:xfrm>
              <a:off x="1330325" y="3378200"/>
              <a:ext cx="2743200" cy="11113"/>
            </a:xfrm>
            <a:custGeom>
              <a:avLst/>
              <a:gdLst>
                <a:gd name="T0" fmla="*/ 0 w 1219"/>
                <a:gd name="T1" fmla="*/ 2 h 5"/>
                <a:gd name="T2" fmla="*/ 304 w 1219"/>
                <a:gd name="T3" fmla="*/ 1 h 5"/>
                <a:gd name="T4" fmla="*/ 457 w 1219"/>
                <a:gd name="T5" fmla="*/ 2 h 5"/>
                <a:gd name="T6" fmla="*/ 609 w 1219"/>
                <a:gd name="T7" fmla="*/ 1 h 5"/>
                <a:gd name="T8" fmla="*/ 914 w 1219"/>
                <a:gd name="T9" fmla="*/ 0 h 5"/>
                <a:gd name="T10" fmla="*/ 1067 w 1219"/>
                <a:gd name="T11" fmla="*/ 1 h 5"/>
                <a:gd name="T12" fmla="*/ 1219 w 1219"/>
                <a:gd name="T13" fmla="*/ 2 h 5"/>
                <a:gd name="T14" fmla="*/ 1219 w 1219"/>
                <a:gd name="T15" fmla="*/ 3 h 5"/>
                <a:gd name="T16" fmla="*/ 1067 w 1219"/>
                <a:gd name="T17" fmla="*/ 4 h 5"/>
                <a:gd name="T18" fmla="*/ 914 w 1219"/>
                <a:gd name="T19" fmla="*/ 4 h 5"/>
                <a:gd name="T20" fmla="*/ 609 w 1219"/>
                <a:gd name="T21" fmla="*/ 3 h 5"/>
                <a:gd name="T22" fmla="*/ 457 w 1219"/>
                <a:gd name="T23" fmla="*/ 3 h 5"/>
                <a:gd name="T24" fmla="*/ 304 w 1219"/>
                <a:gd name="T25" fmla="*/ 4 h 5"/>
                <a:gd name="T26" fmla="*/ 0 w 1219"/>
                <a:gd name="T27" fmla="*/ 3 h 5"/>
                <a:gd name="T28" fmla="*/ 0 w 1219"/>
                <a:gd name="T29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219" h="5">
                  <a:moveTo>
                    <a:pt x="0" y="2"/>
                  </a:moveTo>
                  <a:cubicBezTo>
                    <a:pt x="101" y="1"/>
                    <a:pt x="203" y="0"/>
                    <a:pt x="304" y="1"/>
                  </a:cubicBezTo>
                  <a:cubicBezTo>
                    <a:pt x="355" y="1"/>
                    <a:pt x="406" y="2"/>
                    <a:pt x="457" y="2"/>
                  </a:cubicBezTo>
                  <a:cubicBezTo>
                    <a:pt x="508" y="2"/>
                    <a:pt x="559" y="1"/>
                    <a:pt x="609" y="1"/>
                  </a:cubicBezTo>
                  <a:cubicBezTo>
                    <a:pt x="711" y="1"/>
                    <a:pt x="813" y="0"/>
                    <a:pt x="914" y="0"/>
                  </a:cubicBezTo>
                  <a:cubicBezTo>
                    <a:pt x="965" y="0"/>
                    <a:pt x="1016" y="1"/>
                    <a:pt x="1067" y="1"/>
                  </a:cubicBezTo>
                  <a:cubicBezTo>
                    <a:pt x="1117" y="1"/>
                    <a:pt x="1168" y="1"/>
                    <a:pt x="1219" y="2"/>
                  </a:cubicBezTo>
                  <a:cubicBezTo>
                    <a:pt x="1219" y="3"/>
                    <a:pt x="1219" y="3"/>
                    <a:pt x="1219" y="3"/>
                  </a:cubicBezTo>
                  <a:cubicBezTo>
                    <a:pt x="1168" y="3"/>
                    <a:pt x="1117" y="4"/>
                    <a:pt x="1067" y="4"/>
                  </a:cubicBezTo>
                  <a:cubicBezTo>
                    <a:pt x="1016" y="4"/>
                    <a:pt x="965" y="4"/>
                    <a:pt x="914" y="4"/>
                  </a:cubicBezTo>
                  <a:cubicBezTo>
                    <a:pt x="813" y="5"/>
                    <a:pt x="711" y="4"/>
                    <a:pt x="609" y="3"/>
                  </a:cubicBezTo>
                  <a:cubicBezTo>
                    <a:pt x="559" y="3"/>
                    <a:pt x="508" y="3"/>
                    <a:pt x="457" y="3"/>
                  </a:cubicBezTo>
                  <a:cubicBezTo>
                    <a:pt x="406" y="3"/>
                    <a:pt x="355" y="4"/>
                    <a:pt x="304" y="4"/>
                  </a:cubicBezTo>
                  <a:cubicBezTo>
                    <a:pt x="203" y="4"/>
                    <a:pt x="101" y="4"/>
                    <a:pt x="0" y="3"/>
                  </a:cubicBezTo>
                  <a:lnTo>
                    <a:pt x="0" y="2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pt-PT" dirty="0"/>
            </a:p>
          </p:txBody>
        </p:sp>
        <p:sp>
          <p:nvSpPr>
            <p:cNvPr id="13" name="Forma livre 44"/>
            <p:cNvSpPr>
              <a:spLocks/>
            </p:cNvSpPr>
            <p:nvPr/>
          </p:nvSpPr>
          <p:spPr bwMode="auto">
            <a:xfrm>
              <a:off x="4443413" y="3759200"/>
              <a:ext cx="9525" cy="1919288"/>
            </a:xfrm>
            <a:custGeom>
              <a:avLst/>
              <a:gdLst>
                <a:gd name="T0" fmla="*/ 2 w 4"/>
                <a:gd name="T1" fmla="*/ 853 h 853"/>
                <a:gd name="T2" fmla="*/ 0 w 4"/>
                <a:gd name="T3" fmla="*/ 640 h 853"/>
                <a:gd name="T4" fmla="*/ 1 w 4"/>
                <a:gd name="T5" fmla="*/ 533 h 853"/>
                <a:gd name="T6" fmla="*/ 1 w 4"/>
                <a:gd name="T7" fmla="*/ 427 h 853"/>
                <a:gd name="T8" fmla="*/ 0 w 4"/>
                <a:gd name="T9" fmla="*/ 213 h 853"/>
                <a:gd name="T10" fmla="*/ 0 w 4"/>
                <a:gd name="T11" fmla="*/ 107 h 853"/>
                <a:gd name="T12" fmla="*/ 2 w 4"/>
                <a:gd name="T13" fmla="*/ 0 h 853"/>
                <a:gd name="T14" fmla="*/ 2 w 4"/>
                <a:gd name="T15" fmla="*/ 0 h 853"/>
                <a:gd name="T16" fmla="*/ 3 w 4"/>
                <a:gd name="T17" fmla="*/ 107 h 853"/>
                <a:gd name="T18" fmla="*/ 4 w 4"/>
                <a:gd name="T19" fmla="*/ 213 h 853"/>
                <a:gd name="T20" fmla="*/ 3 w 4"/>
                <a:gd name="T21" fmla="*/ 427 h 853"/>
                <a:gd name="T22" fmla="*/ 2 w 4"/>
                <a:gd name="T23" fmla="*/ 533 h 853"/>
                <a:gd name="T24" fmla="*/ 3 w 4"/>
                <a:gd name="T25" fmla="*/ 640 h 853"/>
                <a:gd name="T26" fmla="*/ 2 w 4"/>
                <a:gd name="T27" fmla="*/ 853 h 8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4" h="853">
                  <a:moveTo>
                    <a:pt x="2" y="853"/>
                  </a:moveTo>
                  <a:cubicBezTo>
                    <a:pt x="0" y="782"/>
                    <a:pt x="0" y="711"/>
                    <a:pt x="0" y="640"/>
                  </a:cubicBezTo>
                  <a:cubicBezTo>
                    <a:pt x="0" y="604"/>
                    <a:pt x="1" y="569"/>
                    <a:pt x="1" y="533"/>
                  </a:cubicBezTo>
                  <a:cubicBezTo>
                    <a:pt x="1" y="498"/>
                    <a:pt x="1" y="462"/>
                    <a:pt x="1" y="427"/>
                  </a:cubicBezTo>
                  <a:cubicBezTo>
                    <a:pt x="0" y="356"/>
                    <a:pt x="0" y="284"/>
                    <a:pt x="0" y="213"/>
                  </a:cubicBezTo>
                  <a:cubicBezTo>
                    <a:pt x="0" y="178"/>
                    <a:pt x="0" y="142"/>
                    <a:pt x="0" y="107"/>
                  </a:cubicBezTo>
                  <a:cubicBezTo>
                    <a:pt x="1" y="71"/>
                    <a:pt x="1" y="36"/>
                    <a:pt x="2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3" y="36"/>
                    <a:pt x="3" y="71"/>
                    <a:pt x="3" y="107"/>
                  </a:cubicBezTo>
                  <a:cubicBezTo>
                    <a:pt x="4" y="142"/>
                    <a:pt x="4" y="178"/>
                    <a:pt x="4" y="213"/>
                  </a:cubicBezTo>
                  <a:cubicBezTo>
                    <a:pt x="4" y="284"/>
                    <a:pt x="3" y="356"/>
                    <a:pt x="3" y="427"/>
                  </a:cubicBezTo>
                  <a:cubicBezTo>
                    <a:pt x="3" y="462"/>
                    <a:pt x="2" y="498"/>
                    <a:pt x="2" y="533"/>
                  </a:cubicBezTo>
                  <a:cubicBezTo>
                    <a:pt x="3" y="569"/>
                    <a:pt x="3" y="604"/>
                    <a:pt x="3" y="640"/>
                  </a:cubicBezTo>
                  <a:cubicBezTo>
                    <a:pt x="4" y="711"/>
                    <a:pt x="3" y="782"/>
                    <a:pt x="2" y="85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pt-PT" dirty="0"/>
            </a:p>
          </p:txBody>
        </p:sp>
        <p:sp>
          <p:nvSpPr>
            <p:cNvPr id="14" name="Forma livre 45"/>
            <p:cNvSpPr>
              <a:spLocks noEditPoints="1"/>
            </p:cNvSpPr>
            <p:nvPr/>
          </p:nvSpPr>
          <p:spPr bwMode="auto">
            <a:xfrm>
              <a:off x="903288" y="5772150"/>
              <a:ext cx="341313" cy="331788"/>
            </a:xfrm>
            <a:custGeom>
              <a:avLst/>
              <a:gdLst>
                <a:gd name="T0" fmla="*/ 127 w 152"/>
                <a:gd name="T1" fmla="*/ 122 h 148"/>
                <a:gd name="T2" fmla="*/ 84 w 152"/>
                <a:gd name="T3" fmla="*/ 134 h 148"/>
                <a:gd name="T4" fmla="*/ 112 w 152"/>
                <a:gd name="T5" fmla="*/ 131 h 148"/>
                <a:gd name="T6" fmla="*/ 48 w 152"/>
                <a:gd name="T7" fmla="*/ 142 h 148"/>
                <a:gd name="T8" fmla="*/ 4 w 152"/>
                <a:gd name="T9" fmla="*/ 95 h 148"/>
                <a:gd name="T10" fmla="*/ 20 w 152"/>
                <a:gd name="T11" fmla="*/ 61 h 148"/>
                <a:gd name="T12" fmla="*/ 26 w 152"/>
                <a:gd name="T13" fmla="*/ 58 h 148"/>
                <a:gd name="T14" fmla="*/ 31 w 152"/>
                <a:gd name="T15" fmla="*/ 23 h 148"/>
                <a:gd name="T16" fmla="*/ 19 w 152"/>
                <a:gd name="T17" fmla="*/ 0 h 148"/>
                <a:gd name="T18" fmla="*/ 33 w 152"/>
                <a:gd name="T19" fmla="*/ 57 h 148"/>
                <a:gd name="T20" fmla="*/ 41 w 152"/>
                <a:gd name="T21" fmla="*/ 63 h 148"/>
                <a:gd name="T22" fmla="*/ 36 w 152"/>
                <a:gd name="T23" fmla="*/ 80 h 148"/>
                <a:gd name="T24" fmla="*/ 26 w 152"/>
                <a:gd name="T25" fmla="*/ 67 h 148"/>
                <a:gd name="T26" fmla="*/ 64 w 152"/>
                <a:gd name="T27" fmla="*/ 132 h 148"/>
                <a:gd name="T28" fmla="*/ 84 w 152"/>
                <a:gd name="T29" fmla="*/ 112 h 148"/>
                <a:gd name="T30" fmla="*/ 77 w 152"/>
                <a:gd name="T31" fmla="*/ 131 h 148"/>
                <a:gd name="T32" fmla="*/ 152 w 152"/>
                <a:gd name="T33" fmla="*/ 129 h 148"/>
                <a:gd name="T34" fmla="*/ 114 w 152"/>
                <a:gd name="T35" fmla="*/ 131 h 148"/>
                <a:gd name="T36" fmla="*/ 127 w 152"/>
                <a:gd name="T37" fmla="*/ 122 h 148"/>
                <a:gd name="T38" fmla="*/ 74 w 152"/>
                <a:gd name="T39" fmla="*/ 128 h 148"/>
                <a:gd name="T40" fmla="*/ 68 w 152"/>
                <a:gd name="T41" fmla="*/ 112 h 148"/>
                <a:gd name="T42" fmla="*/ 66 w 152"/>
                <a:gd name="T43" fmla="*/ 117 h 148"/>
                <a:gd name="T44" fmla="*/ 66 w 152"/>
                <a:gd name="T45" fmla="*/ 125 h 148"/>
                <a:gd name="T46" fmla="*/ 73 w 152"/>
                <a:gd name="T47" fmla="*/ 128 h 148"/>
                <a:gd name="T48" fmla="*/ 74 w 152"/>
                <a:gd name="T49" fmla="*/ 114 h 148"/>
                <a:gd name="T50" fmla="*/ 74 w 152"/>
                <a:gd name="T51" fmla="*/ 128 h 148"/>
                <a:gd name="T52" fmla="*/ 9 w 152"/>
                <a:gd name="T53" fmla="*/ 88 h 148"/>
                <a:gd name="T54" fmla="*/ 56 w 152"/>
                <a:gd name="T55" fmla="*/ 135 h 148"/>
                <a:gd name="T56" fmla="*/ 9 w 152"/>
                <a:gd name="T57" fmla="*/ 88 h 148"/>
                <a:gd name="T58" fmla="*/ 37 w 152"/>
                <a:gd name="T59" fmla="*/ 61 h 148"/>
                <a:gd name="T60" fmla="*/ 31 w 152"/>
                <a:gd name="T61" fmla="*/ 77 h 148"/>
                <a:gd name="T62" fmla="*/ 37 w 152"/>
                <a:gd name="T63" fmla="*/ 61 h 148"/>
                <a:gd name="T64" fmla="*/ 30 w 152"/>
                <a:gd name="T65" fmla="*/ 57 h 148"/>
                <a:gd name="T66" fmla="*/ 33 w 152"/>
                <a:gd name="T67" fmla="*/ 31 h 148"/>
                <a:gd name="T68" fmla="*/ 30 w 152"/>
                <a:gd name="T69" fmla="*/ 57 h 148"/>
                <a:gd name="T70" fmla="*/ 30 w 152"/>
                <a:gd name="T71" fmla="*/ 61 h 148"/>
                <a:gd name="T72" fmla="*/ 30 w 152"/>
                <a:gd name="T73" fmla="*/ 74 h 148"/>
                <a:gd name="T74" fmla="*/ 30 w 152"/>
                <a:gd name="T75" fmla="*/ 61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52" h="148">
                  <a:moveTo>
                    <a:pt x="127" y="122"/>
                  </a:moveTo>
                  <a:cubicBezTo>
                    <a:pt x="115" y="118"/>
                    <a:pt x="99" y="137"/>
                    <a:pt x="84" y="134"/>
                  </a:cubicBezTo>
                  <a:cubicBezTo>
                    <a:pt x="92" y="142"/>
                    <a:pt x="106" y="130"/>
                    <a:pt x="112" y="131"/>
                  </a:cubicBezTo>
                  <a:cubicBezTo>
                    <a:pt x="95" y="147"/>
                    <a:pt x="66" y="127"/>
                    <a:pt x="48" y="142"/>
                  </a:cubicBezTo>
                  <a:cubicBezTo>
                    <a:pt x="19" y="142"/>
                    <a:pt x="1" y="123"/>
                    <a:pt x="4" y="95"/>
                  </a:cubicBezTo>
                  <a:cubicBezTo>
                    <a:pt x="6" y="82"/>
                    <a:pt x="19" y="74"/>
                    <a:pt x="20" y="61"/>
                  </a:cubicBezTo>
                  <a:cubicBezTo>
                    <a:pt x="23" y="58"/>
                    <a:pt x="22" y="60"/>
                    <a:pt x="26" y="58"/>
                  </a:cubicBezTo>
                  <a:cubicBezTo>
                    <a:pt x="25" y="45"/>
                    <a:pt x="33" y="34"/>
                    <a:pt x="31" y="23"/>
                  </a:cubicBezTo>
                  <a:cubicBezTo>
                    <a:pt x="30" y="12"/>
                    <a:pt x="19" y="8"/>
                    <a:pt x="19" y="0"/>
                  </a:cubicBezTo>
                  <a:cubicBezTo>
                    <a:pt x="36" y="7"/>
                    <a:pt x="41" y="36"/>
                    <a:pt x="33" y="57"/>
                  </a:cubicBezTo>
                  <a:cubicBezTo>
                    <a:pt x="34" y="60"/>
                    <a:pt x="40" y="59"/>
                    <a:pt x="41" y="63"/>
                  </a:cubicBezTo>
                  <a:cubicBezTo>
                    <a:pt x="43" y="69"/>
                    <a:pt x="40" y="75"/>
                    <a:pt x="36" y="80"/>
                  </a:cubicBezTo>
                  <a:cubicBezTo>
                    <a:pt x="27" y="79"/>
                    <a:pt x="20" y="74"/>
                    <a:pt x="26" y="67"/>
                  </a:cubicBezTo>
                  <a:cubicBezTo>
                    <a:pt x="1" y="88"/>
                    <a:pt x="14" y="148"/>
                    <a:pt x="64" y="132"/>
                  </a:cubicBezTo>
                  <a:cubicBezTo>
                    <a:pt x="54" y="118"/>
                    <a:pt x="73" y="97"/>
                    <a:pt x="84" y="112"/>
                  </a:cubicBezTo>
                  <a:cubicBezTo>
                    <a:pt x="86" y="123"/>
                    <a:pt x="81" y="126"/>
                    <a:pt x="77" y="131"/>
                  </a:cubicBezTo>
                  <a:cubicBezTo>
                    <a:pt x="101" y="137"/>
                    <a:pt x="133" y="102"/>
                    <a:pt x="152" y="129"/>
                  </a:cubicBezTo>
                  <a:cubicBezTo>
                    <a:pt x="143" y="117"/>
                    <a:pt x="124" y="124"/>
                    <a:pt x="114" y="131"/>
                  </a:cubicBezTo>
                  <a:cubicBezTo>
                    <a:pt x="116" y="126"/>
                    <a:pt x="123" y="126"/>
                    <a:pt x="127" y="122"/>
                  </a:cubicBezTo>
                  <a:close/>
                  <a:moveTo>
                    <a:pt x="74" y="128"/>
                  </a:moveTo>
                  <a:cubicBezTo>
                    <a:pt x="91" y="127"/>
                    <a:pt x="78" y="98"/>
                    <a:pt x="68" y="112"/>
                  </a:cubicBezTo>
                  <a:cubicBezTo>
                    <a:pt x="75" y="112"/>
                    <a:pt x="69" y="117"/>
                    <a:pt x="66" y="117"/>
                  </a:cubicBezTo>
                  <a:cubicBezTo>
                    <a:pt x="66" y="119"/>
                    <a:pt x="66" y="122"/>
                    <a:pt x="66" y="125"/>
                  </a:cubicBezTo>
                  <a:cubicBezTo>
                    <a:pt x="68" y="126"/>
                    <a:pt x="69" y="128"/>
                    <a:pt x="73" y="128"/>
                  </a:cubicBezTo>
                  <a:cubicBezTo>
                    <a:pt x="75" y="124"/>
                    <a:pt x="80" y="117"/>
                    <a:pt x="74" y="114"/>
                  </a:cubicBezTo>
                  <a:cubicBezTo>
                    <a:pt x="84" y="115"/>
                    <a:pt x="78" y="125"/>
                    <a:pt x="74" y="128"/>
                  </a:cubicBezTo>
                  <a:close/>
                  <a:moveTo>
                    <a:pt x="9" y="88"/>
                  </a:moveTo>
                  <a:cubicBezTo>
                    <a:pt x="0" y="121"/>
                    <a:pt x="28" y="148"/>
                    <a:pt x="56" y="135"/>
                  </a:cubicBezTo>
                  <a:cubicBezTo>
                    <a:pt x="20" y="145"/>
                    <a:pt x="13" y="115"/>
                    <a:pt x="9" y="88"/>
                  </a:cubicBezTo>
                  <a:close/>
                  <a:moveTo>
                    <a:pt x="37" y="61"/>
                  </a:moveTo>
                  <a:cubicBezTo>
                    <a:pt x="38" y="69"/>
                    <a:pt x="34" y="72"/>
                    <a:pt x="31" y="77"/>
                  </a:cubicBezTo>
                  <a:cubicBezTo>
                    <a:pt x="40" y="78"/>
                    <a:pt x="42" y="66"/>
                    <a:pt x="37" y="61"/>
                  </a:cubicBezTo>
                  <a:close/>
                  <a:moveTo>
                    <a:pt x="30" y="57"/>
                  </a:moveTo>
                  <a:cubicBezTo>
                    <a:pt x="30" y="49"/>
                    <a:pt x="38" y="40"/>
                    <a:pt x="33" y="31"/>
                  </a:cubicBezTo>
                  <a:cubicBezTo>
                    <a:pt x="34" y="41"/>
                    <a:pt x="26" y="49"/>
                    <a:pt x="30" y="57"/>
                  </a:cubicBezTo>
                  <a:close/>
                  <a:moveTo>
                    <a:pt x="30" y="61"/>
                  </a:moveTo>
                  <a:cubicBezTo>
                    <a:pt x="28" y="63"/>
                    <a:pt x="27" y="72"/>
                    <a:pt x="30" y="74"/>
                  </a:cubicBezTo>
                  <a:cubicBezTo>
                    <a:pt x="33" y="70"/>
                    <a:pt x="36" y="63"/>
                    <a:pt x="30" y="6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pt-PT" dirty="0"/>
            </a:p>
          </p:txBody>
        </p:sp>
        <p:sp>
          <p:nvSpPr>
            <p:cNvPr id="15" name="Forma livre 46"/>
            <p:cNvSpPr>
              <a:spLocks noEditPoints="1"/>
            </p:cNvSpPr>
            <p:nvPr/>
          </p:nvSpPr>
          <p:spPr bwMode="auto">
            <a:xfrm>
              <a:off x="906463" y="5768975"/>
              <a:ext cx="341313" cy="323850"/>
            </a:xfrm>
            <a:custGeom>
              <a:avLst/>
              <a:gdLst>
                <a:gd name="T0" fmla="*/ 2 w 151"/>
                <a:gd name="T1" fmla="*/ 96 h 144"/>
                <a:gd name="T2" fmla="*/ 21 w 151"/>
                <a:gd name="T3" fmla="*/ 59 h 144"/>
                <a:gd name="T4" fmla="*/ 22 w 151"/>
                <a:gd name="T5" fmla="*/ 12 h 144"/>
                <a:gd name="T6" fmla="*/ 32 w 151"/>
                <a:gd name="T7" fmla="*/ 58 h 144"/>
                <a:gd name="T8" fmla="*/ 34 w 151"/>
                <a:gd name="T9" fmla="*/ 81 h 144"/>
                <a:gd name="T10" fmla="*/ 15 w 151"/>
                <a:gd name="T11" fmla="*/ 112 h 144"/>
                <a:gd name="T12" fmla="*/ 73 w 151"/>
                <a:gd name="T13" fmla="*/ 107 h 144"/>
                <a:gd name="T14" fmla="*/ 76 w 151"/>
                <a:gd name="T15" fmla="*/ 131 h 144"/>
                <a:gd name="T16" fmla="*/ 151 w 151"/>
                <a:gd name="T17" fmla="*/ 130 h 144"/>
                <a:gd name="T18" fmla="*/ 110 w 151"/>
                <a:gd name="T19" fmla="*/ 134 h 144"/>
                <a:gd name="T20" fmla="*/ 66 w 151"/>
                <a:gd name="T21" fmla="*/ 138 h 144"/>
                <a:gd name="T22" fmla="*/ 12 w 151"/>
                <a:gd name="T23" fmla="*/ 128 h 144"/>
                <a:gd name="T24" fmla="*/ 86 w 151"/>
                <a:gd name="T25" fmla="*/ 138 h 144"/>
                <a:gd name="T26" fmla="*/ 86 w 151"/>
                <a:gd name="T27" fmla="*/ 134 h 144"/>
                <a:gd name="T28" fmla="*/ 75 w 151"/>
                <a:gd name="T29" fmla="*/ 133 h 144"/>
                <a:gd name="T30" fmla="*/ 77 w 151"/>
                <a:gd name="T31" fmla="*/ 128 h 144"/>
                <a:gd name="T32" fmla="*/ 66 w 151"/>
                <a:gd name="T33" fmla="*/ 128 h 144"/>
                <a:gd name="T34" fmla="*/ 64 w 151"/>
                <a:gd name="T35" fmla="*/ 117 h 144"/>
                <a:gd name="T36" fmla="*/ 65 w 151"/>
                <a:gd name="T37" fmla="*/ 114 h 144"/>
                <a:gd name="T38" fmla="*/ 63 w 151"/>
                <a:gd name="T39" fmla="*/ 133 h 144"/>
                <a:gd name="T40" fmla="*/ 54 w 151"/>
                <a:gd name="T41" fmla="*/ 137 h 144"/>
                <a:gd name="T42" fmla="*/ 7 w 151"/>
                <a:gd name="T43" fmla="*/ 86 h 144"/>
                <a:gd name="T44" fmla="*/ 41 w 151"/>
                <a:gd name="T45" fmla="*/ 139 h 144"/>
                <a:gd name="T46" fmla="*/ 92 w 151"/>
                <a:gd name="T47" fmla="*/ 138 h 144"/>
                <a:gd name="T48" fmla="*/ 41 w 151"/>
                <a:gd name="T49" fmla="*/ 137 h 144"/>
                <a:gd name="T50" fmla="*/ 26 w 151"/>
                <a:gd name="T51" fmla="*/ 65 h 144"/>
                <a:gd name="T52" fmla="*/ 32 w 151"/>
                <a:gd name="T53" fmla="*/ 64 h 144"/>
                <a:gd name="T54" fmla="*/ 26 w 151"/>
                <a:gd name="T55" fmla="*/ 72 h 144"/>
                <a:gd name="T56" fmla="*/ 33 w 151"/>
                <a:gd name="T57" fmla="*/ 80 h 144"/>
                <a:gd name="T58" fmla="*/ 38 w 151"/>
                <a:gd name="T59" fmla="*/ 73 h 144"/>
                <a:gd name="T60" fmla="*/ 28 w 151"/>
                <a:gd name="T61" fmla="*/ 78 h 144"/>
                <a:gd name="T62" fmla="*/ 34 w 151"/>
                <a:gd name="T63" fmla="*/ 61 h 144"/>
                <a:gd name="T64" fmla="*/ 18 w 151"/>
                <a:gd name="T65" fmla="*/ 2 h 144"/>
                <a:gd name="T66" fmla="*/ 31 w 151"/>
                <a:gd name="T67" fmla="*/ 32 h 144"/>
                <a:gd name="T68" fmla="*/ 27 w 151"/>
                <a:gd name="T69" fmla="*/ 58 h 144"/>
                <a:gd name="T70" fmla="*/ 28 w 151"/>
                <a:gd name="T71" fmla="*/ 42 h 144"/>
                <a:gd name="T72" fmla="*/ 21 w 151"/>
                <a:gd name="T73" fmla="*/ 61 h 144"/>
                <a:gd name="T74" fmla="*/ 7 w 151"/>
                <a:gd name="T75" fmla="*/ 86 h 144"/>
                <a:gd name="T76" fmla="*/ 110 w 151"/>
                <a:gd name="T77" fmla="*/ 131 h 144"/>
                <a:gd name="T78" fmla="*/ 121 w 151"/>
                <a:gd name="T79" fmla="*/ 123 h 144"/>
                <a:gd name="T80" fmla="*/ 67 w 151"/>
                <a:gd name="T81" fmla="*/ 127 h 144"/>
                <a:gd name="T82" fmla="*/ 74 w 151"/>
                <a:gd name="T83" fmla="*/ 118 h 144"/>
                <a:gd name="T84" fmla="*/ 64 w 151"/>
                <a:gd name="T85" fmla="*/ 118 h 144"/>
                <a:gd name="T86" fmla="*/ 75 w 151"/>
                <a:gd name="T87" fmla="*/ 118 h 144"/>
                <a:gd name="T88" fmla="*/ 70 w 151"/>
                <a:gd name="T89" fmla="*/ 114 h 144"/>
                <a:gd name="T90" fmla="*/ 79 w 151"/>
                <a:gd name="T91" fmla="*/ 120 h 144"/>
                <a:gd name="T92" fmla="*/ 122 w 151"/>
                <a:gd name="T93" fmla="*/ 122 h 144"/>
                <a:gd name="T94" fmla="*/ 123 w 151"/>
                <a:gd name="T95" fmla="*/ 125 h 144"/>
                <a:gd name="T96" fmla="*/ 122 w 151"/>
                <a:gd name="T97" fmla="*/ 122 h 144"/>
                <a:gd name="T98" fmla="*/ 81 w 151"/>
                <a:gd name="T99" fmla="*/ 114 h 144"/>
                <a:gd name="T100" fmla="*/ 32 w 151"/>
                <a:gd name="T101" fmla="*/ 74 h 144"/>
                <a:gd name="T102" fmla="*/ 28 w 151"/>
                <a:gd name="T103" fmla="*/ 63 h 144"/>
                <a:gd name="T104" fmla="*/ 28 w 151"/>
                <a:gd name="T105" fmla="*/ 63 h 144"/>
                <a:gd name="T106" fmla="*/ 29 w 151"/>
                <a:gd name="T107" fmla="*/ 49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51" h="144">
                  <a:moveTo>
                    <a:pt x="47" y="144"/>
                  </a:moveTo>
                  <a:cubicBezTo>
                    <a:pt x="46" y="144"/>
                    <a:pt x="46" y="144"/>
                    <a:pt x="46" y="144"/>
                  </a:cubicBezTo>
                  <a:cubicBezTo>
                    <a:pt x="32" y="144"/>
                    <a:pt x="19" y="139"/>
                    <a:pt x="11" y="129"/>
                  </a:cubicBezTo>
                  <a:cubicBezTo>
                    <a:pt x="3" y="121"/>
                    <a:pt x="0" y="109"/>
                    <a:pt x="2" y="96"/>
                  </a:cubicBezTo>
                  <a:cubicBezTo>
                    <a:pt x="3" y="90"/>
                    <a:pt x="6" y="84"/>
                    <a:pt x="10" y="79"/>
                  </a:cubicBezTo>
                  <a:cubicBezTo>
                    <a:pt x="13" y="73"/>
                    <a:pt x="17" y="68"/>
                    <a:pt x="17" y="62"/>
                  </a:cubicBezTo>
                  <a:cubicBezTo>
                    <a:pt x="17" y="62"/>
                    <a:pt x="17" y="62"/>
                    <a:pt x="17" y="62"/>
                  </a:cubicBezTo>
                  <a:cubicBezTo>
                    <a:pt x="19" y="60"/>
                    <a:pt x="20" y="59"/>
                    <a:pt x="21" y="59"/>
                  </a:cubicBezTo>
                  <a:cubicBezTo>
                    <a:pt x="21" y="59"/>
                    <a:pt x="22" y="59"/>
                    <a:pt x="23" y="59"/>
                  </a:cubicBezTo>
                  <a:cubicBezTo>
                    <a:pt x="23" y="53"/>
                    <a:pt x="24" y="47"/>
                    <a:pt x="26" y="41"/>
                  </a:cubicBezTo>
                  <a:cubicBezTo>
                    <a:pt x="28" y="35"/>
                    <a:pt x="30" y="30"/>
                    <a:pt x="29" y="24"/>
                  </a:cubicBezTo>
                  <a:cubicBezTo>
                    <a:pt x="28" y="19"/>
                    <a:pt x="25" y="15"/>
                    <a:pt x="22" y="12"/>
                  </a:cubicBezTo>
                  <a:cubicBezTo>
                    <a:pt x="19" y="8"/>
                    <a:pt x="16" y="5"/>
                    <a:pt x="16" y="1"/>
                  </a:cubicBezTo>
                  <a:cubicBezTo>
                    <a:pt x="16" y="0"/>
                    <a:pt x="16" y="0"/>
                    <a:pt x="16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35" y="8"/>
                    <a:pt x="40" y="37"/>
                    <a:pt x="32" y="58"/>
                  </a:cubicBezTo>
                  <a:cubicBezTo>
                    <a:pt x="32" y="59"/>
                    <a:pt x="34" y="59"/>
                    <a:pt x="35" y="60"/>
                  </a:cubicBezTo>
                  <a:cubicBezTo>
                    <a:pt x="37" y="61"/>
                    <a:pt x="39" y="61"/>
                    <a:pt x="40" y="63"/>
                  </a:cubicBezTo>
                  <a:cubicBezTo>
                    <a:pt x="43" y="72"/>
                    <a:pt x="37" y="78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28" y="81"/>
                    <a:pt x="23" y="79"/>
                    <a:pt x="22" y="76"/>
                  </a:cubicBezTo>
                  <a:cubicBezTo>
                    <a:pt x="21" y="75"/>
                    <a:pt x="21" y="73"/>
                    <a:pt x="21" y="71"/>
                  </a:cubicBezTo>
                  <a:cubicBezTo>
                    <a:pt x="12" y="82"/>
                    <a:pt x="10" y="98"/>
                    <a:pt x="15" y="112"/>
                  </a:cubicBezTo>
                  <a:cubicBezTo>
                    <a:pt x="20" y="127"/>
                    <a:pt x="32" y="135"/>
                    <a:pt x="46" y="135"/>
                  </a:cubicBezTo>
                  <a:cubicBezTo>
                    <a:pt x="51" y="135"/>
                    <a:pt x="56" y="134"/>
                    <a:pt x="61" y="133"/>
                  </a:cubicBezTo>
                  <a:cubicBezTo>
                    <a:pt x="58" y="128"/>
                    <a:pt x="57" y="122"/>
                    <a:pt x="60" y="116"/>
                  </a:cubicBezTo>
                  <a:cubicBezTo>
                    <a:pt x="63" y="111"/>
                    <a:pt x="68" y="107"/>
                    <a:pt x="73" y="107"/>
                  </a:cubicBezTo>
                  <a:cubicBezTo>
                    <a:pt x="75" y="107"/>
                    <a:pt x="79" y="108"/>
                    <a:pt x="83" y="113"/>
                  </a:cubicBezTo>
                  <a:cubicBezTo>
                    <a:pt x="83" y="113"/>
                    <a:pt x="83" y="113"/>
                    <a:pt x="83" y="113"/>
                  </a:cubicBezTo>
                  <a:cubicBezTo>
                    <a:pt x="84" y="122"/>
                    <a:pt x="81" y="126"/>
                    <a:pt x="77" y="130"/>
                  </a:cubicBezTo>
                  <a:cubicBezTo>
                    <a:pt x="77" y="130"/>
                    <a:pt x="77" y="131"/>
                    <a:pt x="76" y="131"/>
                  </a:cubicBezTo>
                  <a:cubicBezTo>
                    <a:pt x="78" y="132"/>
                    <a:pt x="80" y="132"/>
                    <a:pt x="82" y="132"/>
                  </a:cubicBezTo>
                  <a:cubicBezTo>
                    <a:pt x="90" y="132"/>
                    <a:pt x="98" y="129"/>
                    <a:pt x="107" y="125"/>
                  </a:cubicBezTo>
                  <a:cubicBezTo>
                    <a:pt x="115" y="122"/>
                    <a:pt x="123" y="119"/>
                    <a:pt x="131" y="119"/>
                  </a:cubicBezTo>
                  <a:cubicBezTo>
                    <a:pt x="139" y="119"/>
                    <a:pt x="146" y="123"/>
                    <a:pt x="151" y="130"/>
                  </a:cubicBezTo>
                  <a:cubicBezTo>
                    <a:pt x="150" y="131"/>
                    <a:pt x="150" y="131"/>
                    <a:pt x="150" y="131"/>
                  </a:cubicBezTo>
                  <a:cubicBezTo>
                    <a:pt x="146" y="127"/>
                    <a:pt x="142" y="124"/>
                    <a:pt x="136" y="124"/>
                  </a:cubicBezTo>
                  <a:cubicBezTo>
                    <a:pt x="126" y="124"/>
                    <a:pt x="115" y="131"/>
                    <a:pt x="112" y="132"/>
                  </a:cubicBezTo>
                  <a:cubicBezTo>
                    <a:pt x="110" y="134"/>
                    <a:pt x="110" y="134"/>
                    <a:pt x="110" y="134"/>
                  </a:cubicBezTo>
                  <a:cubicBezTo>
                    <a:pt x="110" y="133"/>
                    <a:pt x="110" y="133"/>
                    <a:pt x="110" y="133"/>
                  </a:cubicBezTo>
                  <a:cubicBezTo>
                    <a:pt x="105" y="137"/>
                    <a:pt x="99" y="139"/>
                    <a:pt x="90" y="139"/>
                  </a:cubicBezTo>
                  <a:cubicBezTo>
                    <a:pt x="86" y="139"/>
                    <a:pt x="82" y="139"/>
                    <a:pt x="78" y="139"/>
                  </a:cubicBezTo>
                  <a:cubicBezTo>
                    <a:pt x="74" y="138"/>
                    <a:pt x="70" y="138"/>
                    <a:pt x="66" y="138"/>
                  </a:cubicBezTo>
                  <a:cubicBezTo>
                    <a:pt x="58" y="138"/>
                    <a:pt x="52" y="140"/>
                    <a:pt x="47" y="144"/>
                  </a:cubicBezTo>
                  <a:close/>
                  <a:moveTo>
                    <a:pt x="7" y="86"/>
                  </a:moveTo>
                  <a:cubicBezTo>
                    <a:pt x="5" y="89"/>
                    <a:pt x="4" y="93"/>
                    <a:pt x="3" y="96"/>
                  </a:cubicBezTo>
                  <a:cubicBezTo>
                    <a:pt x="2" y="109"/>
                    <a:pt x="5" y="120"/>
                    <a:pt x="12" y="128"/>
                  </a:cubicBezTo>
                  <a:cubicBezTo>
                    <a:pt x="20" y="137"/>
                    <a:pt x="32" y="142"/>
                    <a:pt x="46" y="142"/>
                  </a:cubicBezTo>
                  <a:cubicBezTo>
                    <a:pt x="51" y="138"/>
                    <a:pt x="57" y="136"/>
                    <a:pt x="66" y="136"/>
                  </a:cubicBezTo>
                  <a:cubicBezTo>
                    <a:pt x="70" y="136"/>
                    <a:pt x="74" y="137"/>
                    <a:pt x="78" y="137"/>
                  </a:cubicBezTo>
                  <a:cubicBezTo>
                    <a:pt x="81" y="137"/>
                    <a:pt x="83" y="138"/>
                    <a:pt x="86" y="138"/>
                  </a:cubicBezTo>
                  <a:cubicBezTo>
                    <a:pt x="84" y="137"/>
                    <a:pt x="83" y="136"/>
                    <a:pt x="81" y="135"/>
                  </a:cubicBezTo>
                  <a:cubicBezTo>
                    <a:pt x="80" y="133"/>
                    <a:pt x="80" y="133"/>
                    <a:pt x="80" y="133"/>
                  </a:cubicBezTo>
                  <a:cubicBezTo>
                    <a:pt x="82" y="134"/>
                    <a:pt x="82" y="134"/>
                    <a:pt x="82" y="134"/>
                  </a:cubicBezTo>
                  <a:cubicBezTo>
                    <a:pt x="83" y="134"/>
                    <a:pt x="84" y="134"/>
                    <a:pt x="86" y="134"/>
                  </a:cubicBezTo>
                  <a:cubicBezTo>
                    <a:pt x="92" y="134"/>
                    <a:pt x="99" y="131"/>
                    <a:pt x="105" y="128"/>
                  </a:cubicBezTo>
                  <a:cubicBezTo>
                    <a:pt x="105" y="128"/>
                    <a:pt x="105" y="128"/>
                    <a:pt x="105" y="128"/>
                  </a:cubicBezTo>
                  <a:cubicBezTo>
                    <a:pt x="97" y="131"/>
                    <a:pt x="89" y="133"/>
                    <a:pt x="82" y="133"/>
                  </a:cubicBezTo>
                  <a:cubicBezTo>
                    <a:pt x="79" y="133"/>
                    <a:pt x="77" y="133"/>
                    <a:pt x="75" y="133"/>
                  </a:cubicBezTo>
                  <a:cubicBezTo>
                    <a:pt x="74" y="132"/>
                    <a:pt x="74" y="132"/>
                    <a:pt x="74" y="132"/>
                  </a:cubicBezTo>
                  <a:cubicBezTo>
                    <a:pt x="74" y="131"/>
                    <a:pt x="74" y="131"/>
                    <a:pt x="74" y="131"/>
                  </a:cubicBezTo>
                  <a:cubicBezTo>
                    <a:pt x="75" y="131"/>
                    <a:pt x="76" y="130"/>
                    <a:pt x="76" y="129"/>
                  </a:cubicBezTo>
                  <a:cubicBezTo>
                    <a:pt x="77" y="129"/>
                    <a:pt x="77" y="128"/>
                    <a:pt x="77" y="128"/>
                  </a:cubicBezTo>
                  <a:cubicBezTo>
                    <a:pt x="76" y="129"/>
                    <a:pt x="74" y="130"/>
                    <a:pt x="72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68" y="130"/>
                    <a:pt x="67" y="129"/>
                    <a:pt x="66" y="128"/>
                  </a:cubicBezTo>
                  <a:cubicBezTo>
                    <a:pt x="65" y="128"/>
                    <a:pt x="64" y="127"/>
                    <a:pt x="63" y="127"/>
                  </a:cubicBezTo>
                  <a:cubicBezTo>
                    <a:pt x="63" y="127"/>
                    <a:pt x="63" y="127"/>
                    <a:pt x="63" y="127"/>
                  </a:cubicBezTo>
                  <a:cubicBezTo>
                    <a:pt x="63" y="117"/>
                    <a:pt x="63" y="117"/>
                    <a:pt x="63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6" y="117"/>
                    <a:pt x="68" y="115"/>
                    <a:pt x="68" y="114"/>
                  </a:cubicBezTo>
                  <a:cubicBezTo>
                    <a:pt x="68" y="114"/>
                    <a:pt x="68" y="114"/>
                    <a:pt x="66" y="114"/>
                  </a:cubicBezTo>
                  <a:cubicBezTo>
                    <a:pt x="65" y="114"/>
                    <a:pt x="65" y="114"/>
                    <a:pt x="65" y="114"/>
                  </a:cubicBezTo>
                  <a:cubicBezTo>
                    <a:pt x="66" y="113"/>
                    <a:pt x="66" y="113"/>
                    <a:pt x="66" y="113"/>
                  </a:cubicBezTo>
                  <a:cubicBezTo>
                    <a:pt x="67" y="110"/>
                    <a:pt x="69" y="109"/>
                    <a:pt x="71" y="109"/>
                  </a:cubicBezTo>
                  <a:cubicBezTo>
                    <a:pt x="67" y="110"/>
                    <a:pt x="64" y="113"/>
                    <a:pt x="62" y="117"/>
                  </a:cubicBezTo>
                  <a:cubicBezTo>
                    <a:pt x="59" y="122"/>
                    <a:pt x="59" y="128"/>
                    <a:pt x="63" y="133"/>
                  </a:cubicBezTo>
                  <a:cubicBezTo>
                    <a:pt x="63" y="134"/>
                    <a:pt x="63" y="134"/>
                    <a:pt x="63" y="134"/>
                  </a:cubicBezTo>
                  <a:cubicBezTo>
                    <a:pt x="62" y="134"/>
                    <a:pt x="62" y="134"/>
                    <a:pt x="62" y="134"/>
                  </a:cubicBezTo>
                  <a:cubicBezTo>
                    <a:pt x="59" y="135"/>
                    <a:pt x="56" y="136"/>
                    <a:pt x="54" y="136"/>
                  </a:cubicBezTo>
                  <a:cubicBezTo>
                    <a:pt x="54" y="137"/>
                    <a:pt x="54" y="137"/>
                    <a:pt x="54" y="137"/>
                  </a:cubicBezTo>
                  <a:cubicBezTo>
                    <a:pt x="49" y="139"/>
                    <a:pt x="44" y="140"/>
                    <a:pt x="39" y="140"/>
                  </a:cubicBezTo>
                  <a:cubicBezTo>
                    <a:pt x="29" y="140"/>
                    <a:pt x="19" y="135"/>
                    <a:pt x="13" y="127"/>
                  </a:cubicBezTo>
                  <a:cubicBezTo>
                    <a:pt x="5" y="116"/>
                    <a:pt x="2" y="103"/>
                    <a:pt x="6" y="89"/>
                  </a:cubicBezTo>
                  <a:lnTo>
                    <a:pt x="7" y="86"/>
                  </a:lnTo>
                  <a:close/>
                  <a:moveTo>
                    <a:pt x="7" y="93"/>
                  </a:moveTo>
                  <a:cubicBezTo>
                    <a:pt x="4" y="105"/>
                    <a:pt x="7" y="117"/>
                    <a:pt x="14" y="126"/>
                  </a:cubicBezTo>
                  <a:cubicBezTo>
                    <a:pt x="21" y="135"/>
                    <a:pt x="31" y="139"/>
                    <a:pt x="41" y="139"/>
                  </a:cubicBezTo>
                  <a:cubicBezTo>
                    <a:pt x="41" y="139"/>
                    <a:pt x="41" y="139"/>
                    <a:pt x="41" y="139"/>
                  </a:cubicBezTo>
                  <a:cubicBezTo>
                    <a:pt x="16" y="139"/>
                    <a:pt x="10" y="113"/>
                    <a:pt x="7" y="93"/>
                  </a:cubicBezTo>
                  <a:close/>
                  <a:moveTo>
                    <a:pt x="108" y="133"/>
                  </a:moveTo>
                  <a:cubicBezTo>
                    <a:pt x="106" y="133"/>
                    <a:pt x="104" y="134"/>
                    <a:pt x="102" y="135"/>
                  </a:cubicBezTo>
                  <a:cubicBezTo>
                    <a:pt x="99" y="136"/>
                    <a:pt x="95" y="137"/>
                    <a:pt x="92" y="138"/>
                  </a:cubicBezTo>
                  <a:cubicBezTo>
                    <a:pt x="99" y="138"/>
                    <a:pt x="104" y="136"/>
                    <a:pt x="108" y="133"/>
                  </a:cubicBezTo>
                  <a:close/>
                  <a:moveTo>
                    <a:pt x="7" y="86"/>
                  </a:moveTo>
                  <a:cubicBezTo>
                    <a:pt x="7" y="89"/>
                    <a:pt x="7" y="89"/>
                    <a:pt x="7" y="89"/>
                  </a:cubicBezTo>
                  <a:cubicBezTo>
                    <a:pt x="12" y="114"/>
                    <a:pt x="17" y="137"/>
                    <a:pt x="41" y="137"/>
                  </a:cubicBezTo>
                  <a:cubicBezTo>
                    <a:pt x="43" y="137"/>
                    <a:pt x="45" y="137"/>
                    <a:pt x="48" y="137"/>
                  </a:cubicBezTo>
                  <a:cubicBezTo>
                    <a:pt x="32" y="137"/>
                    <a:pt x="19" y="128"/>
                    <a:pt x="13" y="113"/>
                  </a:cubicBezTo>
                  <a:cubicBezTo>
                    <a:pt x="7" y="96"/>
                    <a:pt x="12" y="77"/>
                    <a:pt x="23" y="67"/>
                  </a:cubicBezTo>
                  <a:cubicBezTo>
                    <a:pt x="26" y="65"/>
                    <a:pt x="26" y="65"/>
                    <a:pt x="26" y="65"/>
                  </a:cubicBezTo>
                  <a:cubicBezTo>
                    <a:pt x="26" y="63"/>
                    <a:pt x="27" y="62"/>
                    <a:pt x="27" y="62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30" y="62"/>
                    <a:pt x="31" y="63"/>
                    <a:pt x="32" y="64"/>
                  </a:cubicBezTo>
                  <a:cubicBezTo>
                    <a:pt x="33" y="68"/>
                    <a:pt x="30" y="73"/>
                    <a:pt x="29" y="75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7" y="75"/>
                    <a:pt x="26" y="74"/>
                    <a:pt x="26" y="72"/>
                  </a:cubicBezTo>
                  <a:cubicBezTo>
                    <a:pt x="25" y="70"/>
                    <a:pt x="26" y="68"/>
                    <a:pt x="26" y="66"/>
                  </a:cubicBezTo>
                  <a:cubicBezTo>
                    <a:pt x="24" y="68"/>
                    <a:pt x="24" y="68"/>
                    <a:pt x="24" y="68"/>
                  </a:cubicBezTo>
                  <a:cubicBezTo>
                    <a:pt x="22" y="71"/>
                    <a:pt x="22" y="73"/>
                    <a:pt x="23" y="75"/>
                  </a:cubicBezTo>
                  <a:cubicBezTo>
                    <a:pt x="24" y="78"/>
                    <a:pt x="28" y="80"/>
                    <a:pt x="33" y="80"/>
                  </a:cubicBezTo>
                  <a:cubicBezTo>
                    <a:pt x="36" y="77"/>
                    <a:pt x="41" y="71"/>
                    <a:pt x="39" y="64"/>
                  </a:cubicBezTo>
                  <a:cubicBezTo>
                    <a:pt x="38" y="63"/>
                    <a:pt x="37" y="62"/>
                    <a:pt x="35" y="62"/>
                  </a:cubicBezTo>
                  <a:cubicBezTo>
                    <a:pt x="36" y="62"/>
                    <a:pt x="36" y="62"/>
                    <a:pt x="36" y="62"/>
                  </a:cubicBezTo>
                  <a:cubicBezTo>
                    <a:pt x="38" y="64"/>
                    <a:pt x="39" y="69"/>
                    <a:pt x="38" y="73"/>
                  </a:cubicBezTo>
                  <a:cubicBezTo>
                    <a:pt x="36" y="77"/>
                    <a:pt x="34" y="79"/>
                    <a:pt x="30" y="79"/>
                  </a:cubicBezTo>
                  <a:cubicBezTo>
                    <a:pt x="30" y="79"/>
                    <a:pt x="30" y="79"/>
                    <a:pt x="30" y="79"/>
                  </a:cubicBezTo>
                  <a:cubicBezTo>
                    <a:pt x="30" y="79"/>
                    <a:pt x="30" y="79"/>
                    <a:pt x="29" y="79"/>
                  </a:cubicBezTo>
                  <a:cubicBezTo>
                    <a:pt x="28" y="78"/>
                    <a:pt x="28" y="78"/>
                    <a:pt x="28" y="78"/>
                  </a:cubicBezTo>
                  <a:cubicBezTo>
                    <a:pt x="29" y="78"/>
                    <a:pt x="29" y="78"/>
                    <a:pt x="29" y="78"/>
                  </a:cubicBezTo>
                  <a:cubicBezTo>
                    <a:pt x="29" y="76"/>
                    <a:pt x="30" y="75"/>
                    <a:pt x="31" y="74"/>
                  </a:cubicBezTo>
                  <a:cubicBezTo>
                    <a:pt x="33" y="71"/>
                    <a:pt x="35" y="68"/>
                    <a:pt x="34" y="62"/>
                  </a:cubicBezTo>
                  <a:cubicBezTo>
                    <a:pt x="34" y="61"/>
                    <a:pt x="34" y="61"/>
                    <a:pt x="34" y="61"/>
                  </a:cubicBezTo>
                  <a:cubicBezTo>
                    <a:pt x="33" y="61"/>
                    <a:pt x="31" y="60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8" y="39"/>
                    <a:pt x="34" y="10"/>
                    <a:pt x="18" y="2"/>
                  </a:cubicBezTo>
                  <a:cubicBezTo>
                    <a:pt x="18" y="5"/>
                    <a:pt x="20" y="8"/>
                    <a:pt x="23" y="11"/>
                  </a:cubicBezTo>
                  <a:cubicBezTo>
                    <a:pt x="26" y="14"/>
                    <a:pt x="29" y="18"/>
                    <a:pt x="30" y="24"/>
                  </a:cubicBezTo>
                  <a:cubicBezTo>
                    <a:pt x="30" y="26"/>
                    <a:pt x="30" y="28"/>
                    <a:pt x="30" y="30"/>
                  </a:cubicBezTo>
                  <a:cubicBezTo>
                    <a:pt x="31" y="32"/>
                    <a:pt x="31" y="32"/>
                    <a:pt x="31" y="32"/>
                  </a:cubicBezTo>
                  <a:cubicBezTo>
                    <a:pt x="35" y="38"/>
                    <a:pt x="33" y="44"/>
                    <a:pt x="31" y="49"/>
                  </a:cubicBezTo>
                  <a:cubicBezTo>
                    <a:pt x="30" y="52"/>
                    <a:pt x="29" y="55"/>
                    <a:pt x="29" y="58"/>
                  </a:cubicBezTo>
                  <a:cubicBezTo>
                    <a:pt x="29" y="61"/>
                    <a:pt x="29" y="61"/>
                    <a:pt x="29" y="61"/>
                  </a:cubicBezTo>
                  <a:cubicBezTo>
                    <a:pt x="27" y="58"/>
                    <a:pt x="27" y="58"/>
                    <a:pt x="27" y="58"/>
                  </a:cubicBezTo>
                  <a:cubicBezTo>
                    <a:pt x="25" y="53"/>
                    <a:pt x="26" y="49"/>
                    <a:pt x="28" y="44"/>
                  </a:cubicBezTo>
                  <a:cubicBezTo>
                    <a:pt x="29" y="40"/>
                    <a:pt x="31" y="36"/>
                    <a:pt x="30" y="32"/>
                  </a:cubicBezTo>
                  <a:cubicBezTo>
                    <a:pt x="30" y="32"/>
                    <a:pt x="30" y="32"/>
                    <a:pt x="30" y="32"/>
                  </a:cubicBezTo>
                  <a:cubicBezTo>
                    <a:pt x="30" y="35"/>
                    <a:pt x="29" y="38"/>
                    <a:pt x="28" y="42"/>
                  </a:cubicBezTo>
                  <a:cubicBezTo>
                    <a:pt x="26" y="47"/>
                    <a:pt x="24" y="53"/>
                    <a:pt x="24" y="59"/>
                  </a:cubicBezTo>
                  <a:cubicBezTo>
                    <a:pt x="25" y="60"/>
                    <a:pt x="25" y="60"/>
                    <a:pt x="25" y="60"/>
                  </a:cubicBezTo>
                  <a:cubicBezTo>
                    <a:pt x="24" y="60"/>
                    <a:pt x="24" y="60"/>
                    <a:pt x="24" y="60"/>
                  </a:cubicBezTo>
                  <a:cubicBezTo>
                    <a:pt x="23" y="61"/>
                    <a:pt x="22" y="61"/>
                    <a:pt x="21" y="61"/>
                  </a:cubicBezTo>
                  <a:cubicBezTo>
                    <a:pt x="21" y="61"/>
                    <a:pt x="21" y="61"/>
                    <a:pt x="21" y="61"/>
                  </a:cubicBezTo>
                  <a:cubicBezTo>
                    <a:pt x="20" y="61"/>
                    <a:pt x="20" y="61"/>
                    <a:pt x="19" y="62"/>
                  </a:cubicBezTo>
                  <a:cubicBezTo>
                    <a:pt x="18" y="69"/>
                    <a:pt x="14" y="74"/>
                    <a:pt x="11" y="79"/>
                  </a:cubicBezTo>
                  <a:cubicBezTo>
                    <a:pt x="10" y="82"/>
                    <a:pt x="8" y="84"/>
                    <a:pt x="7" y="86"/>
                  </a:cubicBezTo>
                  <a:close/>
                  <a:moveTo>
                    <a:pt x="85" y="136"/>
                  </a:moveTo>
                  <a:cubicBezTo>
                    <a:pt x="86" y="136"/>
                    <a:pt x="87" y="137"/>
                    <a:pt x="89" y="137"/>
                  </a:cubicBezTo>
                  <a:cubicBezTo>
                    <a:pt x="93" y="137"/>
                    <a:pt x="97" y="135"/>
                    <a:pt x="101" y="133"/>
                  </a:cubicBezTo>
                  <a:cubicBezTo>
                    <a:pt x="105" y="132"/>
                    <a:pt x="108" y="131"/>
                    <a:pt x="110" y="131"/>
                  </a:cubicBezTo>
                  <a:cubicBezTo>
                    <a:pt x="111" y="131"/>
                    <a:pt x="111" y="131"/>
                    <a:pt x="111" y="131"/>
                  </a:cubicBezTo>
                  <a:cubicBezTo>
                    <a:pt x="113" y="129"/>
                    <a:pt x="116" y="127"/>
                    <a:pt x="118" y="126"/>
                  </a:cubicBezTo>
                  <a:cubicBezTo>
                    <a:pt x="120" y="125"/>
                    <a:pt x="122" y="125"/>
                    <a:pt x="123" y="124"/>
                  </a:cubicBezTo>
                  <a:cubicBezTo>
                    <a:pt x="122" y="124"/>
                    <a:pt x="122" y="123"/>
                    <a:pt x="121" y="123"/>
                  </a:cubicBezTo>
                  <a:cubicBezTo>
                    <a:pt x="117" y="123"/>
                    <a:pt x="111" y="126"/>
                    <a:pt x="106" y="129"/>
                  </a:cubicBezTo>
                  <a:cubicBezTo>
                    <a:pt x="99" y="132"/>
                    <a:pt x="92" y="136"/>
                    <a:pt x="85" y="136"/>
                  </a:cubicBezTo>
                  <a:close/>
                  <a:moveTo>
                    <a:pt x="64" y="126"/>
                  </a:moveTo>
                  <a:cubicBezTo>
                    <a:pt x="65" y="126"/>
                    <a:pt x="66" y="126"/>
                    <a:pt x="67" y="127"/>
                  </a:cubicBezTo>
                  <a:cubicBezTo>
                    <a:pt x="68" y="128"/>
                    <a:pt x="69" y="128"/>
                    <a:pt x="70" y="128"/>
                  </a:cubicBezTo>
                  <a:cubicBezTo>
                    <a:pt x="70" y="128"/>
                    <a:pt x="70" y="128"/>
                    <a:pt x="70" y="128"/>
                  </a:cubicBezTo>
                  <a:cubicBezTo>
                    <a:pt x="70" y="128"/>
                    <a:pt x="71" y="128"/>
                    <a:pt x="71" y="127"/>
                  </a:cubicBezTo>
                  <a:cubicBezTo>
                    <a:pt x="72" y="125"/>
                    <a:pt x="75" y="121"/>
                    <a:pt x="74" y="118"/>
                  </a:cubicBezTo>
                  <a:cubicBezTo>
                    <a:pt x="74" y="117"/>
                    <a:pt x="73" y="116"/>
                    <a:pt x="72" y="115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6"/>
                    <a:pt x="67" y="118"/>
                    <a:pt x="64" y="118"/>
                  </a:cubicBezTo>
                  <a:cubicBezTo>
                    <a:pt x="64" y="118"/>
                    <a:pt x="64" y="118"/>
                    <a:pt x="64" y="118"/>
                  </a:cubicBezTo>
                  <a:lnTo>
                    <a:pt x="64" y="126"/>
                  </a:lnTo>
                  <a:close/>
                  <a:moveTo>
                    <a:pt x="75" y="116"/>
                  </a:moveTo>
                  <a:cubicBezTo>
                    <a:pt x="75" y="117"/>
                    <a:pt x="75" y="117"/>
                    <a:pt x="75" y="118"/>
                  </a:cubicBezTo>
                  <a:cubicBezTo>
                    <a:pt x="76" y="121"/>
                    <a:pt x="74" y="125"/>
                    <a:pt x="72" y="128"/>
                  </a:cubicBezTo>
                  <a:cubicBezTo>
                    <a:pt x="75" y="126"/>
                    <a:pt x="77" y="121"/>
                    <a:pt x="77" y="118"/>
                  </a:cubicBezTo>
                  <a:cubicBezTo>
                    <a:pt x="76" y="118"/>
                    <a:pt x="76" y="117"/>
                    <a:pt x="75" y="116"/>
                  </a:cubicBezTo>
                  <a:close/>
                  <a:moveTo>
                    <a:pt x="70" y="114"/>
                  </a:moveTo>
                  <a:cubicBezTo>
                    <a:pt x="72" y="114"/>
                    <a:pt x="72" y="114"/>
                    <a:pt x="72" y="114"/>
                  </a:cubicBezTo>
                  <a:cubicBezTo>
                    <a:pt x="76" y="115"/>
                    <a:pt x="78" y="117"/>
                    <a:pt x="78" y="118"/>
                  </a:cubicBezTo>
                  <a:cubicBezTo>
                    <a:pt x="79" y="121"/>
                    <a:pt x="77" y="125"/>
                    <a:pt x="74" y="128"/>
                  </a:cubicBezTo>
                  <a:cubicBezTo>
                    <a:pt x="79" y="126"/>
                    <a:pt x="79" y="122"/>
                    <a:pt x="79" y="120"/>
                  </a:cubicBezTo>
                  <a:cubicBezTo>
                    <a:pt x="79" y="116"/>
                    <a:pt x="76" y="110"/>
                    <a:pt x="72" y="110"/>
                  </a:cubicBezTo>
                  <a:cubicBezTo>
                    <a:pt x="71" y="110"/>
                    <a:pt x="69" y="111"/>
                    <a:pt x="68" y="113"/>
                  </a:cubicBezTo>
                  <a:cubicBezTo>
                    <a:pt x="69" y="113"/>
                    <a:pt x="69" y="113"/>
                    <a:pt x="70" y="114"/>
                  </a:cubicBezTo>
                  <a:close/>
                  <a:moveTo>
                    <a:pt x="122" y="122"/>
                  </a:moveTo>
                  <a:cubicBezTo>
                    <a:pt x="123" y="122"/>
                    <a:pt x="124" y="122"/>
                    <a:pt x="125" y="123"/>
                  </a:cubicBezTo>
                  <a:cubicBezTo>
                    <a:pt x="126" y="123"/>
                    <a:pt x="126" y="123"/>
                    <a:pt x="126" y="123"/>
                  </a:cubicBezTo>
                  <a:cubicBezTo>
                    <a:pt x="125" y="124"/>
                    <a:pt x="125" y="124"/>
                    <a:pt x="125" y="124"/>
                  </a:cubicBezTo>
                  <a:cubicBezTo>
                    <a:pt x="125" y="124"/>
                    <a:pt x="124" y="125"/>
                    <a:pt x="123" y="125"/>
                  </a:cubicBezTo>
                  <a:cubicBezTo>
                    <a:pt x="127" y="124"/>
                    <a:pt x="131" y="123"/>
                    <a:pt x="136" y="123"/>
                  </a:cubicBezTo>
                  <a:cubicBezTo>
                    <a:pt x="139" y="123"/>
                    <a:pt x="141" y="123"/>
                    <a:pt x="143" y="124"/>
                  </a:cubicBezTo>
                  <a:cubicBezTo>
                    <a:pt x="140" y="122"/>
                    <a:pt x="136" y="121"/>
                    <a:pt x="131" y="121"/>
                  </a:cubicBezTo>
                  <a:cubicBezTo>
                    <a:pt x="128" y="121"/>
                    <a:pt x="125" y="121"/>
                    <a:pt x="122" y="122"/>
                  </a:cubicBezTo>
                  <a:close/>
                  <a:moveTo>
                    <a:pt x="72" y="109"/>
                  </a:moveTo>
                  <a:cubicBezTo>
                    <a:pt x="77" y="109"/>
                    <a:pt x="81" y="115"/>
                    <a:pt x="81" y="120"/>
                  </a:cubicBezTo>
                  <a:cubicBezTo>
                    <a:pt x="81" y="121"/>
                    <a:pt x="81" y="122"/>
                    <a:pt x="81" y="123"/>
                  </a:cubicBezTo>
                  <a:cubicBezTo>
                    <a:pt x="82" y="121"/>
                    <a:pt x="82" y="118"/>
                    <a:pt x="81" y="114"/>
                  </a:cubicBezTo>
                  <a:cubicBezTo>
                    <a:pt x="79" y="110"/>
                    <a:pt x="75" y="108"/>
                    <a:pt x="71" y="109"/>
                  </a:cubicBezTo>
                  <a:cubicBezTo>
                    <a:pt x="72" y="109"/>
                    <a:pt x="72" y="109"/>
                    <a:pt x="72" y="109"/>
                  </a:cubicBezTo>
                  <a:close/>
                  <a:moveTo>
                    <a:pt x="36" y="65"/>
                  </a:moveTo>
                  <a:cubicBezTo>
                    <a:pt x="36" y="69"/>
                    <a:pt x="34" y="72"/>
                    <a:pt x="32" y="74"/>
                  </a:cubicBezTo>
                  <a:cubicBezTo>
                    <a:pt x="32" y="75"/>
                    <a:pt x="31" y="76"/>
                    <a:pt x="31" y="77"/>
                  </a:cubicBezTo>
                  <a:cubicBezTo>
                    <a:pt x="34" y="77"/>
                    <a:pt x="36" y="74"/>
                    <a:pt x="36" y="73"/>
                  </a:cubicBezTo>
                  <a:cubicBezTo>
                    <a:pt x="37" y="70"/>
                    <a:pt x="37" y="67"/>
                    <a:pt x="36" y="65"/>
                  </a:cubicBezTo>
                  <a:close/>
                  <a:moveTo>
                    <a:pt x="28" y="63"/>
                  </a:moveTo>
                  <a:cubicBezTo>
                    <a:pt x="27" y="65"/>
                    <a:pt x="27" y="69"/>
                    <a:pt x="27" y="72"/>
                  </a:cubicBezTo>
                  <a:cubicBezTo>
                    <a:pt x="27" y="73"/>
                    <a:pt x="28" y="73"/>
                    <a:pt x="28" y="74"/>
                  </a:cubicBezTo>
                  <a:cubicBezTo>
                    <a:pt x="30" y="71"/>
                    <a:pt x="32" y="67"/>
                    <a:pt x="31" y="65"/>
                  </a:cubicBezTo>
                  <a:cubicBezTo>
                    <a:pt x="30" y="64"/>
                    <a:pt x="30" y="63"/>
                    <a:pt x="28" y="63"/>
                  </a:cubicBezTo>
                  <a:close/>
                  <a:moveTo>
                    <a:pt x="32" y="36"/>
                  </a:moveTo>
                  <a:cubicBezTo>
                    <a:pt x="31" y="39"/>
                    <a:pt x="30" y="42"/>
                    <a:pt x="29" y="44"/>
                  </a:cubicBezTo>
                  <a:cubicBezTo>
                    <a:pt x="28" y="48"/>
                    <a:pt x="27" y="51"/>
                    <a:pt x="28" y="55"/>
                  </a:cubicBezTo>
                  <a:cubicBezTo>
                    <a:pt x="28" y="53"/>
                    <a:pt x="29" y="51"/>
                    <a:pt x="29" y="49"/>
                  </a:cubicBezTo>
                  <a:cubicBezTo>
                    <a:pt x="31" y="45"/>
                    <a:pt x="32" y="41"/>
                    <a:pt x="32" y="3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pt-PT" dirty="0"/>
            </a:p>
          </p:txBody>
        </p:sp>
        <p:sp>
          <p:nvSpPr>
            <p:cNvPr id="16" name="Forma livre 47"/>
            <p:cNvSpPr>
              <a:spLocks noEditPoints="1"/>
            </p:cNvSpPr>
            <p:nvPr/>
          </p:nvSpPr>
          <p:spPr bwMode="auto">
            <a:xfrm>
              <a:off x="895350" y="3316288"/>
              <a:ext cx="363538" cy="328613"/>
            </a:xfrm>
            <a:custGeom>
              <a:avLst/>
              <a:gdLst>
                <a:gd name="T0" fmla="*/ 50 w 161"/>
                <a:gd name="T1" fmla="*/ 8 h 146"/>
                <a:gd name="T2" fmla="*/ 60 w 161"/>
                <a:gd name="T3" fmla="*/ 25 h 146"/>
                <a:gd name="T4" fmla="*/ 54 w 161"/>
                <a:gd name="T5" fmla="*/ 17 h 146"/>
                <a:gd name="T6" fmla="*/ 63 w 161"/>
                <a:gd name="T7" fmla="*/ 34 h 146"/>
                <a:gd name="T8" fmla="*/ 49 w 161"/>
                <a:gd name="T9" fmla="*/ 37 h 146"/>
                <a:gd name="T10" fmla="*/ 41 w 161"/>
                <a:gd name="T11" fmla="*/ 13 h 146"/>
                <a:gd name="T12" fmla="*/ 16 w 161"/>
                <a:gd name="T13" fmla="*/ 62 h 146"/>
                <a:gd name="T14" fmla="*/ 34 w 161"/>
                <a:gd name="T15" fmla="*/ 92 h 146"/>
                <a:gd name="T16" fmla="*/ 27 w 161"/>
                <a:gd name="T17" fmla="*/ 146 h 146"/>
                <a:gd name="T18" fmla="*/ 33 w 161"/>
                <a:gd name="T19" fmla="*/ 104 h 146"/>
                <a:gd name="T20" fmla="*/ 26 w 161"/>
                <a:gd name="T21" fmla="*/ 102 h 146"/>
                <a:gd name="T22" fmla="*/ 30 w 161"/>
                <a:gd name="T23" fmla="*/ 101 h 146"/>
                <a:gd name="T24" fmla="*/ 4 w 161"/>
                <a:gd name="T25" fmla="*/ 60 h 146"/>
                <a:gd name="T26" fmla="*/ 41 w 161"/>
                <a:gd name="T27" fmla="*/ 10 h 146"/>
                <a:gd name="T28" fmla="*/ 51 w 161"/>
                <a:gd name="T29" fmla="*/ 4 h 146"/>
                <a:gd name="T30" fmla="*/ 145 w 161"/>
                <a:gd name="T31" fmla="*/ 13 h 146"/>
                <a:gd name="T32" fmla="*/ 142 w 161"/>
                <a:gd name="T33" fmla="*/ 0 h 146"/>
                <a:gd name="T34" fmla="*/ 141 w 161"/>
                <a:gd name="T35" fmla="*/ 33 h 146"/>
                <a:gd name="T36" fmla="*/ 50 w 161"/>
                <a:gd name="T37" fmla="*/ 8 h 146"/>
                <a:gd name="T38" fmla="*/ 137 w 161"/>
                <a:gd name="T39" fmla="*/ 31 h 146"/>
                <a:gd name="T40" fmla="*/ 148 w 161"/>
                <a:gd name="T41" fmla="*/ 16 h 146"/>
                <a:gd name="T42" fmla="*/ 70 w 161"/>
                <a:gd name="T43" fmla="*/ 8 h 146"/>
                <a:gd name="T44" fmla="*/ 137 w 161"/>
                <a:gd name="T45" fmla="*/ 31 h 146"/>
                <a:gd name="T46" fmla="*/ 26 w 161"/>
                <a:gd name="T47" fmla="*/ 84 h 146"/>
                <a:gd name="T48" fmla="*/ 22 w 161"/>
                <a:gd name="T49" fmla="*/ 16 h 146"/>
                <a:gd name="T50" fmla="*/ 26 w 161"/>
                <a:gd name="T51" fmla="*/ 84 h 146"/>
                <a:gd name="T52" fmla="*/ 57 w 161"/>
                <a:gd name="T53" fmla="*/ 28 h 146"/>
                <a:gd name="T54" fmla="*/ 46 w 161"/>
                <a:gd name="T55" fmla="*/ 16 h 146"/>
                <a:gd name="T56" fmla="*/ 57 w 161"/>
                <a:gd name="T57" fmla="*/ 28 h 146"/>
                <a:gd name="T58" fmla="*/ 57 w 161"/>
                <a:gd name="T59" fmla="*/ 31 h 146"/>
                <a:gd name="T60" fmla="*/ 46 w 161"/>
                <a:gd name="T61" fmla="*/ 28 h 146"/>
                <a:gd name="T62" fmla="*/ 57 w 161"/>
                <a:gd name="T63" fmla="*/ 31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61" h="146">
                  <a:moveTo>
                    <a:pt x="50" y="8"/>
                  </a:moveTo>
                  <a:cubicBezTo>
                    <a:pt x="55" y="14"/>
                    <a:pt x="53" y="20"/>
                    <a:pt x="60" y="25"/>
                  </a:cubicBezTo>
                  <a:cubicBezTo>
                    <a:pt x="62" y="23"/>
                    <a:pt x="58" y="18"/>
                    <a:pt x="54" y="17"/>
                  </a:cubicBezTo>
                  <a:cubicBezTo>
                    <a:pt x="64" y="13"/>
                    <a:pt x="65" y="25"/>
                    <a:pt x="63" y="34"/>
                  </a:cubicBezTo>
                  <a:cubicBezTo>
                    <a:pt x="59" y="36"/>
                    <a:pt x="55" y="37"/>
                    <a:pt x="49" y="37"/>
                  </a:cubicBezTo>
                  <a:cubicBezTo>
                    <a:pt x="43" y="31"/>
                    <a:pt x="43" y="19"/>
                    <a:pt x="41" y="13"/>
                  </a:cubicBezTo>
                  <a:cubicBezTo>
                    <a:pt x="14" y="14"/>
                    <a:pt x="9" y="41"/>
                    <a:pt x="16" y="62"/>
                  </a:cubicBezTo>
                  <a:cubicBezTo>
                    <a:pt x="19" y="72"/>
                    <a:pt x="30" y="81"/>
                    <a:pt x="34" y="92"/>
                  </a:cubicBezTo>
                  <a:cubicBezTo>
                    <a:pt x="41" y="111"/>
                    <a:pt x="38" y="129"/>
                    <a:pt x="27" y="146"/>
                  </a:cubicBezTo>
                  <a:cubicBezTo>
                    <a:pt x="28" y="137"/>
                    <a:pt x="39" y="121"/>
                    <a:pt x="33" y="104"/>
                  </a:cubicBezTo>
                  <a:cubicBezTo>
                    <a:pt x="31" y="102"/>
                    <a:pt x="29" y="102"/>
                    <a:pt x="26" y="102"/>
                  </a:cubicBezTo>
                  <a:cubicBezTo>
                    <a:pt x="26" y="100"/>
                    <a:pt x="28" y="101"/>
                    <a:pt x="30" y="101"/>
                  </a:cubicBezTo>
                  <a:cubicBezTo>
                    <a:pt x="28" y="89"/>
                    <a:pt x="7" y="79"/>
                    <a:pt x="4" y="60"/>
                  </a:cubicBezTo>
                  <a:cubicBezTo>
                    <a:pt x="1" y="34"/>
                    <a:pt x="12" y="6"/>
                    <a:pt x="41" y="10"/>
                  </a:cubicBezTo>
                  <a:cubicBezTo>
                    <a:pt x="45" y="9"/>
                    <a:pt x="47" y="5"/>
                    <a:pt x="51" y="4"/>
                  </a:cubicBezTo>
                  <a:cubicBezTo>
                    <a:pt x="86" y="1"/>
                    <a:pt x="128" y="46"/>
                    <a:pt x="145" y="13"/>
                  </a:cubicBezTo>
                  <a:cubicBezTo>
                    <a:pt x="146" y="6"/>
                    <a:pt x="144" y="3"/>
                    <a:pt x="142" y="0"/>
                  </a:cubicBezTo>
                  <a:cubicBezTo>
                    <a:pt x="161" y="2"/>
                    <a:pt x="149" y="29"/>
                    <a:pt x="141" y="33"/>
                  </a:cubicBezTo>
                  <a:cubicBezTo>
                    <a:pt x="111" y="47"/>
                    <a:pt x="71" y="4"/>
                    <a:pt x="50" y="8"/>
                  </a:cubicBezTo>
                  <a:close/>
                  <a:moveTo>
                    <a:pt x="137" y="31"/>
                  </a:moveTo>
                  <a:cubicBezTo>
                    <a:pt x="142" y="29"/>
                    <a:pt x="151" y="17"/>
                    <a:pt x="148" y="16"/>
                  </a:cubicBezTo>
                  <a:cubicBezTo>
                    <a:pt x="130" y="43"/>
                    <a:pt x="93" y="14"/>
                    <a:pt x="70" y="8"/>
                  </a:cubicBezTo>
                  <a:cubicBezTo>
                    <a:pt x="87" y="21"/>
                    <a:pt x="105" y="33"/>
                    <a:pt x="137" y="31"/>
                  </a:cubicBezTo>
                  <a:close/>
                  <a:moveTo>
                    <a:pt x="26" y="84"/>
                  </a:moveTo>
                  <a:cubicBezTo>
                    <a:pt x="10" y="71"/>
                    <a:pt x="7" y="27"/>
                    <a:pt x="22" y="16"/>
                  </a:cubicBezTo>
                  <a:cubicBezTo>
                    <a:pt x="0" y="29"/>
                    <a:pt x="5" y="78"/>
                    <a:pt x="26" y="84"/>
                  </a:cubicBezTo>
                  <a:close/>
                  <a:moveTo>
                    <a:pt x="57" y="28"/>
                  </a:moveTo>
                  <a:cubicBezTo>
                    <a:pt x="55" y="22"/>
                    <a:pt x="53" y="16"/>
                    <a:pt x="46" y="16"/>
                  </a:cubicBezTo>
                  <a:cubicBezTo>
                    <a:pt x="46" y="23"/>
                    <a:pt x="50" y="27"/>
                    <a:pt x="57" y="28"/>
                  </a:cubicBezTo>
                  <a:close/>
                  <a:moveTo>
                    <a:pt x="57" y="31"/>
                  </a:moveTo>
                  <a:cubicBezTo>
                    <a:pt x="51" y="33"/>
                    <a:pt x="49" y="24"/>
                    <a:pt x="46" y="28"/>
                  </a:cubicBezTo>
                  <a:cubicBezTo>
                    <a:pt x="47" y="31"/>
                    <a:pt x="56" y="40"/>
                    <a:pt x="57" y="3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pt-PT" dirty="0"/>
            </a:p>
          </p:txBody>
        </p:sp>
        <p:sp>
          <p:nvSpPr>
            <p:cNvPr id="17" name="Forma livre 48"/>
            <p:cNvSpPr>
              <a:spLocks noEditPoints="1"/>
            </p:cNvSpPr>
            <p:nvPr/>
          </p:nvSpPr>
          <p:spPr bwMode="auto">
            <a:xfrm>
              <a:off x="903288" y="3313113"/>
              <a:ext cx="336550" cy="338138"/>
            </a:xfrm>
            <a:custGeom>
              <a:avLst/>
              <a:gdLst>
                <a:gd name="T0" fmla="*/ 81 w 150"/>
                <a:gd name="T1" fmla="*/ 22 h 150"/>
                <a:gd name="T2" fmla="*/ 52 w 150"/>
                <a:gd name="T3" fmla="*/ 17 h 150"/>
                <a:gd name="T4" fmla="*/ 60 w 150"/>
                <a:gd name="T5" fmla="*/ 35 h 150"/>
                <a:gd name="T6" fmla="*/ 45 w 150"/>
                <a:gd name="T7" fmla="*/ 39 h 150"/>
                <a:gd name="T8" fmla="*/ 39 w 150"/>
                <a:gd name="T9" fmla="*/ 20 h 150"/>
                <a:gd name="T10" fmla="*/ 14 w 150"/>
                <a:gd name="T11" fmla="*/ 63 h 150"/>
                <a:gd name="T12" fmla="*/ 25 w 150"/>
                <a:gd name="T13" fmla="*/ 148 h 150"/>
                <a:gd name="T14" fmla="*/ 26 w 150"/>
                <a:gd name="T15" fmla="*/ 137 h 150"/>
                <a:gd name="T16" fmla="*/ 23 w 150"/>
                <a:gd name="T17" fmla="*/ 104 h 150"/>
                <a:gd name="T18" fmla="*/ 26 w 150"/>
                <a:gd name="T19" fmla="*/ 101 h 150"/>
                <a:gd name="T20" fmla="*/ 1 w 150"/>
                <a:gd name="T21" fmla="*/ 61 h 150"/>
                <a:gd name="T22" fmla="*/ 38 w 150"/>
                <a:gd name="T23" fmla="*/ 10 h 150"/>
                <a:gd name="T24" fmla="*/ 91 w 150"/>
                <a:gd name="T25" fmla="*/ 16 h 150"/>
                <a:gd name="T26" fmla="*/ 139 w 150"/>
                <a:gd name="T27" fmla="*/ 2 h 150"/>
                <a:gd name="T28" fmla="*/ 150 w 150"/>
                <a:gd name="T29" fmla="*/ 12 h 150"/>
                <a:gd name="T30" fmla="*/ 82 w 150"/>
                <a:gd name="T31" fmla="*/ 20 h 150"/>
                <a:gd name="T32" fmla="*/ 141 w 150"/>
                <a:gd name="T33" fmla="*/ 2 h 150"/>
                <a:gd name="T34" fmla="*/ 143 w 150"/>
                <a:gd name="T35" fmla="*/ 14 h 150"/>
                <a:gd name="T36" fmla="*/ 44 w 150"/>
                <a:gd name="T37" fmla="*/ 9 h 150"/>
                <a:gd name="T38" fmla="*/ 38 w 150"/>
                <a:gd name="T39" fmla="*/ 12 h 150"/>
                <a:gd name="T40" fmla="*/ 2 w 150"/>
                <a:gd name="T41" fmla="*/ 60 h 150"/>
                <a:gd name="T42" fmla="*/ 28 w 150"/>
                <a:gd name="T43" fmla="*/ 102 h 150"/>
                <a:gd name="T44" fmla="*/ 30 w 150"/>
                <a:gd name="T45" fmla="*/ 104 h 150"/>
                <a:gd name="T46" fmla="*/ 32 w 150"/>
                <a:gd name="T47" fmla="*/ 116 h 150"/>
                <a:gd name="T48" fmla="*/ 31 w 150"/>
                <a:gd name="T49" fmla="*/ 93 h 150"/>
                <a:gd name="T50" fmla="*/ 11 w 150"/>
                <a:gd name="T51" fmla="*/ 61 h 150"/>
                <a:gd name="T52" fmla="*/ 23 w 150"/>
                <a:gd name="T53" fmla="*/ 85 h 150"/>
                <a:gd name="T54" fmla="*/ 19 w 150"/>
                <a:gd name="T55" fmla="*/ 17 h 150"/>
                <a:gd name="T56" fmla="*/ 39 w 150"/>
                <a:gd name="T57" fmla="*/ 13 h 150"/>
                <a:gd name="T58" fmla="*/ 42 w 150"/>
                <a:gd name="T59" fmla="*/ 29 h 150"/>
                <a:gd name="T60" fmla="*/ 48 w 150"/>
                <a:gd name="T61" fmla="*/ 29 h 150"/>
                <a:gd name="T62" fmla="*/ 55 w 150"/>
                <a:gd name="T63" fmla="*/ 32 h 150"/>
                <a:gd name="T64" fmla="*/ 42 w 150"/>
                <a:gd name="T65" fmla="*/ 30 h 150"/>
                <a:gd name="T66" fmla="*/ 60 w 150"/>
                <a:gd name="T67" fmla="*/ 27 h 150"/>
                <a:gd name="T68" fmla="*/ 58 w 150"/>
                <a:gd name="T69" fmla="*/ 25 h 150"/>
                <a:gd name="T70" fmla="*/ 56 w 150"/>
                <a:gd name="T71" fmla="*/ 27 h 150"/>
                <a:gd name="T72" fmla="*/ 50 w 150"/>
                <a:gd name="T73" fmla="*/ 18 h 150"/>
                <a:gd name="T74" fmla="*/ 45 w 150"/>
                <a:gd name="T75" fmla="*/ 9 h 150"/>
                <a:gd name="T76" fmla="*/ 57 w 150"/>
                <a:gd name="T77" fmla="*/ 25 h 150"/>
                <a:gd name="T78" fmla="*/ 53 w 150"/>
                <a:gd name="T79" fmla="*/ 33 h 150"/>
                <a:gd name="T80" fmla="*/ 44 w 150"/>
                <a:gd name="T81" fmla="*/ 29 h 150"/>
                <a:gd name="T82" fmla="*/ 8 w 150"/>
                <a:gd name="T83" fmla="*/ 46 h 150"/>
                <a:gd name="T84" fmla="*/ 146 w 150"/>
                <a:gd name="T85" fmla="*/ 18 h 150"/>
                <a:gd name="T86" fmla="*/ 134 w 150"/>
                <a:gd name="T87" fmla="*/ 33 h 150"/>
                <a:gd name="T88" fmla="*/ 67 w 150"/>
                <a:gd name="T89" fmla="*/ 9 h 150"/>
                <a:gd name="T90" fmla="*/ 145 w 150"/>
                <a:gd name="T91" fmla="*/ 16 h 150"/>
                <a:gd name="T92" fmla="*/ 133 w 150"/>
                <a:gd name="T93" fmla="*/ 31 h 150"/>
                <a:gd name="T94" fmla="*/ 71 w 150"/>
                <a:gd name="T95" fmla="*/ 11 h 150"/>
                <a:gd name="T96" fmla="*/ 54 w 150"/>
                <a:gd name="T97" fmla="*/ 30 h 150"/>
                <a:gd name="T98" fmla="*/ 43 w 150"/>
                <a:gd name="T99" fmla="*/ 16 h 150"/>
                <a:gd name="T100" fmla="*/ 43 w 150"/>
                <a:gd name="T101" fmla="*/ 17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150" h="150">
                  <a:moveTo>
                    <a:pt x="150" y="12"/>
                  </a:moveTo>
                  <a:cubicBezTo>
                    <a:pt x="150" y="20"/>
                    <a:pt x="143" y="32"/>
                    <a:pt x="138" y="34"/>
                  </a:cubicBezTo>
                  <a:cubicBezTo>
                    <a:pt x="120" y="43"/>
                    <a:pt x="99" y="32"/>
                    <a:pt x="81" y="22"/>
                  </a:cubicBezTo>
                  <a:cubicBezTo>
                    <a:pt x="69" y="15"/>
                    <a:pt x="57" y="9"/>
                    <a:pt x="48" y="10"/>
                  </a:cubicBezTo>
                  <a:cubicBezTo>
                    <a:pt x="50" y="12"/>
                    <a:pt x="51" y="15"/>
                    <a:pt x="52" y="17"/>
                  </a:cubicBezTo>
                  <a:cubicBezTo>
                    <a:pt x="52" y="17"/>
                    <a:pt x="52" y="17"/>
                    <a:pt x="52" y="17"/>
                  </a:cubicBezTo>
                  <a:cubicBezTo>
                    <a:pt x="54" y="16"/>
                    <a:pt x="56" y="16"/>
                    <a:pt x="58" y="17"/>
                  </a:cubicBezTo>
                  <a:cubicBezTo>
                    <a:pt x="61" y="19"/>
                    <a:pt x="61" y="24"/>
                    <a:pt x="61" y="27"/>
                  </a:cubicBezTo>
                  <a:cubicBezTo>
                    <a:pt x="61" y="30"/>
                    <a:pt x="61" y="33"/>
                    <a:pt x="60" y="35"/>
                  </a:cubicBezTo>
                  <a:cubicBezTo>
                    <a:pt x="60" y="35"/>
                    <a:pt x="60" y="35"/>
                    <a:pt x="60" y="35"/>
                  </a:cubicBezTo>
                  <a:cubicBezTo>
                    <a:pt x="60" y="36"/>
                    <a:pt x="60" y="36"/>
                    <a:pt x="60" y="36"/>
                  </a:cubicBezTo>
                  <a:cubicBezTo>
                    <a:pt x="57" y="38"/>
                    <a:pt x="52" y="39"/>
                    <a:pt x="45" y="39"/>
                  </a:cubicBezTo>
                  <a:cubicBezTo>
                    <a:pt x="45" y="39"/>
                    <a:pt x="45" y="39"/>
                    <a:pt x="45" y="39"/>
                  </a:cubicBezTo>
                  <a:cubicBezTo>
                    <a:pt x="45" y="38"/>
                    <a:pt x="45" y="38"/>
                    <a:pt x="45" y="38"/>
                  </a:cubicBezTo>
                  <a:cubicBezTo>
                    <a:pt x="41" y="34"/>
                    <a:pt x="40" y="26"/>
                    <a:pt x="39" y="20"/>
                  </a:cubicBezTo>
                  <a:cubicBezTo>
                    <a:pt x="39" y="18"/>
                    <a:pt x="38" y="16"/>
                    <a:pt x="38" y="14"/>
                  </a:cubicBezTo>
                  <a:cubicBezTo>
                    <a:pt x="21" y="15"/>
                    <a:pt x="11" y="27"/>
                    <a:pt x="11" y="47"/>
                  </a:cubicBezTo>
                  <a:cubicBezTo>
                    <a:pt x="11" y="52"/>
                    <a:pt x="12" y="58"/>
                    <a:pt x="14" y="63"/>
                  </a:cubicBezTo>
                  <a:cubicBezTo>
                    <a:pt x="15" y="68"/>
                    <a:pt x="18" y="72"/>
                    <a:pt x="22" y="77"/>
                  </a:cubicBezTo>
                  <a:cubicBezTo>
                    <a:pt x="26" y="82"/>
                    <a:pt x="30" y="87"/>
                    <a:pt x="32" y="93"/>
                  </a:cubicBezTo>
                  <a:cubicBezTo>
                    <a:pt x="39" y="111"/>
                    <a:pt x="36" y="130"/>
                    <a:pt x="25" y="148"/>
                  </a:cubicBezTo>
                  <a:cubicBezTo>
                    <a:pt x="23" y="150"/>
                    <a:pt x="23" y="150"/>
                    <a:pt x="23" y="150"/>
                  </a:cubicBezTo>
                  <a:cubicBezTo>
                    <a:pt x="23" y="147"/>
                    <a:pt x="23" y="147"/>
                    <a:pt x="23" y="147"/>
                  </a:cubicBezTo>
                  <a:cubicBezTo>
                    <a:pt x="24" y="144"/>
                    <a:pt x="25" y="141"/>
                    <a:pt x="26" y="137"/>
                  </a:cubicBezTo>
                  <a:cubicBezTo>
                    <a:pt x="28" y="131"/>
                    <a:pt x="31" y="123"/>
                    <a:pt x="31" y="116"/>
                  </a:cubicBezTo>
                  <a:cubicBezTo>
                    <a:pt x="31" y="112"/>
                    <a:pt x="30" y="108"/>
                    <a:pt x="29" y="105"/>
                  </a:cubicBezTo>
                  <a:cubicBezTo>
                    <a:pt x="28" y="104"/>
                    <a:pt x="26" y="104"/>
                    <a:pt x="23" y="104"/>
                  </a:cubicBezTo>
                  <a:cubicBezTo>
                    <a:pt x="22" y="104"/>
                    <a:pt x="22" y="104"/>
                    <a:pt x="22" y="104"/>
                  </a:cubicBezTo>
                  <a:cubicBezTo>
                    <a:pt x="22" y="103"/>
                    <a:pt x="22" y="103"/>
                    <a:pt x="22" y="103"/>
                  </a:cubicBezTo>
                  <a:cubicBezTo>
                    <a:pt x="22" y="101"/>
                    <a:pt x="24" y="101"/>
                    <a:pt x="26" y="101"/>
                  </a:cubicBezTo>
                  <a:cubicBezTo>
                    <a:pt x="26" y="101"/>
                    <a:pt x="26" y="101"/>
                    <a:pt x="26" y="101"/>
                  </a:cubicBezTo>
                  <a:cubicBezTo>
                    <a:pt x="25" y="97"/>
                    <a:pt x="21" y="93"/>
                    <a:pt x="17" y="88"/>
                  </a:cubicBezTo>
                  <a:cubicBezTo>
                    <a:pt x="10" y="81"/>
                    <a:pt x="2" y="72"/>
                    <a:pt x="1" y="61"/>
                  </a:cubicBezTo>
                  <a:cubicBezTo>
                    <a:pt x="0" y="58"/>
                    <a:pt x="0" y="55"/>
                    <a:pt x="0" y="52"/>
                  </a:cubicBezTo>
                  <a:cubicBezTo>
                    <a:pt x="0" y="37"/>
                    <a:pt x="5" y="24"/>
                    <a:pt x="13" y="17"/>
                  </a:cubicBezTo>
                  <a:cubicBezTo>
                    <a:pt x="20" y="11"/>
                    <a:pt x="28" y="9"/>
                    <a:pt x="38" y="10"/>
                  </a:cubicBezTo>
                  <a:cubicBezTo>
                    <a:pt x="40" y="10"/>
                    <a:pt x="41" y="9"/>
                    <a:pt x="43" y="7"/>
                  </a:cubicBezTo>
                  <a:cubicBezTo>
                    <a:pt x="44" y="6"/>
                    <a:pt x="46" y="5"/>
                    <a:pt x="48" y="4"/>
                  </a:cubicBezTo>
                  <a:cubicBezTo>
                    <a:pt x="62" y="3"/>
                    <a:pt x="77" y="9"/>
                    <a:pt x="91" y="16"/>
                  </a:cubicBezTo>
                  <a:cubicBezTo>
                    <a:pt x="113" y="25"/>
                    <a:pt x="131" y="33"/>
                    <a:pt x="141" y="13"/>
                  </a:cubicBezTo>
                  <a:cubicBezTo>
                    <a:pt x="142" y="12"/>
                    <a:pt x="142" y="11"/>
                    <a:pt x="142" y="10"/>
                  </a:cubicBezTo>
                  <a:cubicBezTo>
                    <a:pt x="142" y="7"/>
                    <a:pt x="140" y="4"/>
                    <a:pt x="139" y="2"/>
                  </a:cubicBezTo>
                  <a:cubicBezTo>
                    <a:pt x="138" y="0"/>
                    <a:pt x="138" y="0"/>
                    <a:pt x="138" y="0"/>
                  </a:cubicBezTo>
                  <a:cubicBezTo>
                    <a:pt x="139" y="0"/>
                    <a:pt x="139" y="0"/>
                    <a:pt x="139" y="0"/>
                  </a:cubicBezTo>
                  <a:cubicBezTo>
                    <a:pt x="146" y="1"/>
                    <a:pt x="150" y="5"/>
                    <a:pt x="150" y="12"/>
                  </a:cubicBezTo>
                  <a:close/>
                  <a:moveTo>
                    <a:pt x="45" y="9"/>
                  </a:moveTo>
                  <a:cubicBezTo>
                    <a:pt x="47" y="9"/>
                    <a:pt x="47" y="9"/>
                    <a:pt x="47" y="9"/>
                  </a:cubicBezTo>
                  <a:cubicBezTo>
                    <a:pt x="56" y="7"/>
                    <a:pt x="68" y="13"/>
                    <a:pt x="82" y="20"/>
                  </a:cubicBezTo>
                  <a:cubicBezTo>
                    <a:pt x="100" y="30"/>
                    <a:pt x="120" y="41"/>
                    <a:pt x="138" y="33"/>
                  </a:cubicBezTo>
                  <a:cubicBezTo>
                    <a:pt x="142" y="31"/>
                    <a:pt x="148" y="20"/>
                    <a:pt x="148" y="12"/>
                  </a:cubicBezTo>
                  <a:cubicBezTo>
                    <a:pt x="148" y="8"/>
                    <a:pt x="147" y="3"/>
                    <a:pt x="141" y="2"/>
                  </a:cubicBezTo>
                  <a:cubicBezTo>
                    <a:pt x="142" y="4"/>
                    <a:pt x="143" y="7"/>
                    <a:pt x="143" y="10"/>
                  </a:cubicBezTo>
                  <a:cubicBezTo>
                    <a:pt x="143" y="11"/>
                    <a:pt x="143" y="13"/>
                    <a:pt x="143" y="14"/>
                  </a:cubicBezTo>
                  <a:cubicBezTo>
                    <a:pt x="143" y="14"/>
                    <a:pt x="143" y="14"/>
                    <a:pt x="143" y="14"/>
                  </a:cubicBezTo>
                  <a:cubicBezTo>
                    <a:pt x="132" y="35"/>
                    <a:pt x="112" y="26"/>
                    <a:pt x="91" y="17"/>
                  </a:cubicBezTo>
                  <a:cubicBezTo>
                    <a:pt x="76" y="11"/>
                    <a:pt x="62" y="5"/>
                    <a:pt x="48" y="6"/>
                  </a:cubicBezTo>
                  <a:cubicBezTo>
                    <a:pt x="46" y="6"/>
                    <a:pt x="45" y="7"/>
                    <a:pt x="44" y="9"/>
                  </a:cubicBezTo>
                  <a:cubicBezTo>
                    <a:pt x="42" y="10"/>
                    <a:pt x="41" y="11"/>
                    <a:pt x="39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29" y="10"/>
                    <a:pt x="20" y="13"/>
                    <a:pt x="14" y="18"/>
                  </a:cubicBezTo>
                  <a:cubicBezTo>
                    <a:pt x="6" y="25"/>
                    <a:pt x="2" y="37"/>
                    <a:pt x="2" y="52"/>
                  </a:cubicBezTo>
                  <a:cubicBezTo>
                    <a:pt x="2" y="55"/>
                    <a:pt x="2" y="58"/>
                    <a:pt x="2" y="60"/>
                  </a:cubicBezTo>
                  <a:cubicBezTo>
                    <a:pt x="4" y="72"/>
                    <a:pt x="11" y="80"/>
                    <a:pt x="18" y="87"/>
                  </a:cubicBezTo>
                  <a:cubicBezTo>
                    <a:pt x="23" y="92"/>
                    <a:pt x="27" y="97"/>
                    <a:pt x="28" y="102"/>
                  </a:cubicBezTo>
                  <a:cubicBezTo>
                    <a:pt x="28" y="102"/>
                    <a:pt x="28" y="102"/>
                    <a:pt x="28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8" y="103"/>
                    <a:pt x="29" y="103"/>
                    <a:pt x="30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2" y="108"/>
                    <a:pt x="32" y="112"/>
                    <a:pt x="32" y="116"/>
                  </a:cubicBezTo>
                  <a:cubicBezTo>
                    <a:pt x="32" y="124"/>
                    <a:pt x="30" y="131"/>
                    <a:pt x="28" y="138"/>
                  </a:cubicBezTo>
                  <a:cubicBezTo>
                    <a:pt x="27" y="140"/>
                    <a:pt x="26" y="141"/>
                    <a:pt x="26" y="143"/>
                  </a:cubicBezTo>
                  <a:cubicBezTo>
                    <a:pt x="35" y="127"/>
                    <a:pt x="37" y="110"/>
                    <a:pt x="31" y="93"/>
                  </a:cubicBezTo>
                  <a:cubicBezTo>
                    <a:pt x="28" y="88"/>
                    <a:pt x="25" y="83"/>
                    <a:pt x="21" y="78"/>
                  </a:cubicBezTo>
                  <a:cubicBezTo>
                    <a:pt x="17" y="73"/>
                    <a:pt x="14" y="69"/>
                    <a:pt x="12" y="64"/>
                  </a:cubicBezTo>
                  <a:cubicBezTo>
                    <a:pt x="12" y="63"/>
                    <a:pt x="12" y="62"/>
                    <a:pt x="11" y="61"/>
                  </a:cubicBezTo>
                  <a:cubicBezTo>
                    <a:pt x="13" y="71"/>
                    <a:pt x="17" y="79"/>
                    <a:pt x="23" y="84"/>
                  </a:cubicBezTo>
                  <a:cubicBezTo>
                    <a:pt x="26" y="86"/>
                    <a:pt x="26" y="86"/>
                    <a:pt x="26" y="86"/>
                  </a:cubicBezTo>
                  <a:cubicBezTo>
                    <a:pt x="23" y="85"/>
                    <a:pt x="23" y="85"/>
                    <a:pt x="23" y="85"/>
                  </a:cubicBezTo>
                  <a:cubicBezTo>
                    <a:pt x="10" y="82"/>
                    <a:pt x="4" y="64"/>
                    <a:pt x="4" y="49"/>
                  </a:cubicBezTo>
                  <a:cubicBezTo>
                    <a:pt x="4" y="34"/>
                    <a:pt x="9" y="21"/>
                    <a:pt x="18" y="16"/>
                  </a:cubicBezTo>
                  <a:cubicBezTo>
                    <a:pt x="19" y="17"/>
                    <a:pt x="19" y="17"/>
                    <a:pt x="19" y="17"/>
                  </a:cubicBezTo>
                  <a:cubicBezTo>
                    <a:pt x="15" y="21"/>
                    <a:pt x="12" y="28"/>
                    <a:pt x="10" y="37"/>
                  </a:cubicBezTo>
                  <a:cubicBezTo>
                    <a:pt x="13" y="22"/>
                    <a:pt x="23" y="14"/>
                    <a:pt x="38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40" y="15"/>
                    <a:pt x="40" y="18"/>
                    <a:pt x="40" y="20"/>
                  </a:cubicBezTo>
                  <a:cubicBezTo>
                    <a:pt x="41" y="23"/>
                    <a:pt x="41" y="26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3" y="28"/>
                    <a:pt x="44" y="27"/>
                    <a:pt x="44" y="27"/>
                  </a:cubicBezTo>
                  <a:cubicBezTo>
                    <a:pt x="46" y="27"/>
                    <a:pt x="47" y="28"/>
                    <a:pt x="48" y="29"/>
                  </a:cubicBezTo>
                  <a:cubicBezTo>
                    <a:pt x="50" y="31"/>
                    <a:pt x="52" y="32"/>
                    <a:pt x="54" y="31"/>
                  </a:cubicBezTo>
                  <a:cubicBezTo>
                    <a:pt x="55" y="31"/>
                    <a:pt x="55" y="31"/>
                    <a:pt x="55" y="31"/>
                  </a:cubicBezTo>
                  <a:cubicBezTo>
                    <a:pt x="55" y="32"/>
                    <a:pt x="55" y="32"/>
                    <a:pt x="55" y="32"/>
                  </a:cubicBezTo>
                  <a:cubicBezTo>
                    <a:pt x="54" y="35"/>
                    <a:pt x="53" y="36"/>
                    <a:pt x="52" y="37"/>
                  </a:cubicBezTo>
                  <a:cubicBezTo>
                    <a:pt x="48" y="38"/>
                    <a:pt x="43" y="32"/>
                    <a:pt x="42" y="30"/>
                  </a:cubicBezTo>
                  <a:cubicBezTo>
                    <a:pt x="42" y="30"/>
                    <a:pt x="42" y="30"/>
                    <a:pt x="42" y="30"/>
                  </a:cubicBezTo>
                  <a:cubicBezTo>
                    <a:pt x="43" y="33"/>
                    <a:pt x="44" y="35"/>
                    <a:pt x="46" y="37"/>
                  </a:cubicBezTo>
                  <a:cubicBezTo>
                    <a:pt x="52" y="38"/>
                    <a:pt x="56" y="37"/>
                    <a:pt x="59" y="35"/>
                  </a:cubicBezTo>
                  <a:cubicBezTo>
                    <a:pt x="60" y="32"/>
                    <a:pt x="60" y="30"/>
                    <a:pt x="60" y="27"/>
                  </a:cubicBezTo>
                  <a:cubicBezTo>
                    <a:pt x="60" y="23"/>
                    <a:pt x="59" y="20"/>
                    <a:pt x="57" y="18"/>
                  </a:cubicBezTo>
                  <a:cubicBezTo>
                    <a:pt x="56" y="18"/>
                    <a:pt x="55" y="18"/>
                    <a:pt x="53" y="18"/>
                  </a:cubicBezTo>
                  <a:cubicBezTo>
                    <a:pt x="56" y="19"/>
                    <a:pt x="58" y="22"/>
                    <a:pt x="58" y="25"/>
                  </a:cubicBezTo>
                  <a:cubicBezTo>
                    <a:pt x="58" y="26"/>
                    <a:pt x="58" y="26"/>
                    <a:pt x="57" y="27"/>
                  </a:cubicBezTo>
                  <a:cubicBezTo>
                    <a:pt x="57" y="27"/>
                    <a:pt x="57" y="27"/>
                    <a:pt x="57" y="27"/>
                  </a:cubicBezTo>
                  <a:cubicBezTo>
                    <a:pt x="56" y="27"/>
                    <a:pt x="56" y="27"/>
                    <a:pt x="56" y="27"/>
                  </a:cubicBezTo>
                  <a:cubicBezTo>
                    <a:pt x="53" y="24"/>
                    <a:pt x="52" y="21"/>
                    <a:pt x="51" y="19"/>
                  </a:cubicBezTo>
                  <a:cubicBezTo>
                    <a:pt x="49" y="18"/>
                    <a:pt x="49" y="18"/>
                    <a:pt x="49" y="18"/>
                  </a:cubicBezTo>
                  <a:cubicBezTo>
                    <a:pt x="50" y="18"/>
                    <a:pt x="50" y="18"/>
                    <a:pt x="50" y="18"/>
                  </a:cubicBezTo>
                  <a:cubicBezTo>
                    <a:pt x="50" y="17"/>
                    <a:pt x="50" y="17"/>
                    <a:pt x="50" y="17"/>
                  </a:cubicBezTo>
                  <a:cubicBezTo>
                    <a:pt x="49" y="15"/>
                    <a:pt x="49" y="12"/>
                    <a:pt x="46" y="10"/>
                  </a:cubicBezTo>
                  <a:lnTo>
                    <a:pt x="45" y="9"/>
                  </a:lnTo>
                  <a:close/>
                  <a:moveTo>
                    <a:pt x="57" y="25"/>
                  </a:moveTo>
                  <a:cubicBezTo>
                    <a:pt x="57" y="24"/>
                    <a:pt x="55" y="21"/>
                    <a:pt x="53" y="19"/>
                  </a:cubicBezTo>
                  <a:cubicBezTo>
                    <a:pt x="53" y="21"/>
                    <a:pt x="54" y="23"/>
                    <a:pt x="57" y="25"/>
                  </a:cubicBezTo>
                  <a:close/>
                  <a:moveTo>
                    <a:pt x="44" y="29"/>
                  </a:moveTo>
                  <a:cubicBezTo>
                    <a:pt x="45" y="32"/>
                    <a:pt x="49" y="36"/>
                    <a:pt x="51" y="35"/>
                  </a:cubicBezTo>
                  <a:cubicBezTo>
                    <a:pt x="52" y="35"/>
                    <a:pt x="53" y="34"/>
                    <a:pt x="53" y="33"/>
                  </a:cubicBezTo>
                  <a:cubicBezTo>
                    <a:pt x="51" y="33"/>
                    <a:pt x="49" y="32"/>
                    <a:pt x="47" y="30"/>
                  </a:cubicBezTo>
                  <a:cubicBezTo>
                    <a:pt x="46" y="30"/>
                    <a:pt x="45" y="29"/>
                    <a:pt x="45" y="29"/>
                  </a:cubicBezTo>
                  <a:cubicBezTo>
                    <a:pt x="44" y="29"/>
                    <a:pt x="44" y="29"/>
                    <a:pt x="44" y="29"/>
                  </a:cubicBezTo>
                  <a:close/>
                  <a:moveTo>
                    <a:pt x="5" y="49"/>
                  </a:moveTo>
                  <a:cubicBezTo>
                    <a:pt x="5" y="62"/>
                    <a:pt x="10" y="77"/>
                    <a:pt x="19" y="82"/>
                  </a:cubicBezTo>
                  <a:cubicBezTo>
                    <a:pt x="12" y="74"/>
                    <a:pt x="8" y="58"/>
                    <a:pt x="8" y="46"/>
                  </a:cubicBezTo>
                  <a:cubicBezTo>
                    <a:pt x="8" y="36"/>
                    <a:pt x="10" y="28"/>
                    <a:pt x="13" y="22"/>
                  </a:cubicBezTo>
                  <a:cubicBezTo>
                    <a:pt x="8" y="29"/>
                    <a:pt x="5" y="38"/>
                    <a:pt x="5" y="49"/>
                  </a:cubicBezTo>
                  <a:close/>
                  <a:moveTo>
                    <a:pt x="146" y="18"/>
                  </a:moveTo>
                  <a:cubicBezTo>
                    <a:pt x="146" y="18"/>
                    <a:pt x="146" y="18"/>
                    <a:pt x="146" y="18"/>
                  </a:cubicBezTo>
                  <a:cubicBezTo>
                    <a:pt x="146" y="21"/>
                    <a:pt x="139" y="31"/>
                    <a:pt x="134" y="33"/>
                  </a:cubicBezTo>
                  <a:cubicBezTo>
                    <a:pt x="134" y="33"/>
                    <a:pt x="134" y="33"/>
                    <a:pt x="134" y="33"/>
                  </a:cubicBezTo>
                  <a:cubicBezTo>
                    <a:pt x="103" y="35"/>
                    <a:pt x="85" y="24"/>
                    <a:pt x="66" y="10"/>
                  </a:cubicBezTo>
                  <a:cubicBezTo>
                    <a:pt x="63" y="8"/>
                    <a:pt x="63" y="8"/>
                    <a:pt x="63" y="8"/>
                  </a:cubicBezTo>
                  <a:cubicBezTo>
                    <a:pt x="67" y="9"/>
                    <a:pt x="67" y="9"/>
                    <a:pt x="67" y="9"/>
                  </a:cubicBezTo>
                  <a:cubicBezTo>
                    <a:pt x="73" y="10"/>
                    <a:pt x="80" y="13"/>
                    <a:pt x="88" y="17"/>
                  </a:cubicBezTo>
                  <a:cubicBezTo>
                    <a:pt x="108" y="26"/>
                    <a:pt x="131" y="36"/>
                    <a:pt x="144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6" y="16"/>
                    <a:pt x="146" y="16"/>
                    <a:pt x="146" y="18"/>
                  </a:cubicBezTo>
                  <a:close/>
                  <a:moveTo>
                    <a:pt x="133" y="31"/>
                  </a:moveTo>
                  <a:cubicBezTo>
                    <a:pt x="138" y="29"/>
                    <a:pt x="144" y="21"/>
                    <a:pt x="145" y="18"/>
                  </a:cubicBezTo>
                  <a:cubicBezTo>
                    <a:pt x="131" y="37"/>
                    <a:pt x="108" y="27"/>
                    <a:pt x="87" y="18"/>
                  </a:cubicBezTo>
                  <a:cubicBezTo>
                    <a:pt x="81" y="15"/>
                    <a:pt x="76" y="13"/>
                    <a:pt x="71" y="11"/>
                  </a:cubicBezTo>
                  <a:cubicBezTo>
                    <a:pt x="88" y="23"/>
                    <a:pt x="105" y="33"/>
                    <a:pt x="133" y="31"/>
                  </a:cubicBezTo>
                  <a:close/>
                  <a:moveTo>
                    <a:pt x="55" y="30"/>
                  </a:moveTo>
                  <a:cubicBezTo>
                    <a:pt x="54" y="30"/>
                    <a:pt x="54" y="30"/>
                    <a:pt x="54" y="30"/>
                  </a:cubicBezTo>
                  <a:cubicBezTo>
                    <a:pt x="47" y="29"/>
                    <a:pt x="42" y="25"/>
                    <a:pt x="42" y="17"/>
                  </a:cubicBezTo>
                  <a:cubicBezTo>
                    <a:pt x="42" y="16"/>
                    <a:pt x="42" y="16"/>
                    <a:pt x="42" y="16"/>
                  </a:cubicBezTo>
                  <a:cubicBezTo>
                    <a:pt x="43" y="16"/>
                    <a:pt x="43" y="16"/>
                    <a:pt x="43" y="16"/>
                  </a:cubicBezTo>
                  <a:cubicBezTo>
                    <a:pt x="50" y="17"/>
                    <a:pt x="53" y="23"/>
                    <a:pt x="55" y="29"/>
                  </a:cubicBezTo>
                  <a:lnTo>
                    <a:pt x="55" y="30"/>
                  </a:lnTo>
                  <a:close/>
                  <a:moveTo>
                    <a:pt x="43" y="17"/>
                  </a:moveTo>
                  <a:cubicBezTo>
                    <a:pt x="44" y="24"/>
                    <a:pt x="47" y="27"/>
                    <a:pt x="53" y="28"/>
                  </a:cubicBezTo>
                  <a:cubicBezTo>
                    <a:pt x="51" y="23"/>
                    <a:pt x="49" y="19"/>
                    <a:pt x="43" y="17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pt-PT" dirty="0"/>
            </a:p>
          </p:txBody>
        </p:sp>
        <p:sp>
          <p:nvSpPr>
            <p:cNvPr id="18" name="Forma livre 49"/>
            <p:cNvSpPr>
              <a:spLocks noEditPoints="1"/>
            </p:cNvSpPr>
            <p:nvPr/>
          </p:nvSpPr>
          <p:spPr bwMode="auto">
            <a:xfrm>
              <a:off x="4162425" y="3344863"/>
              <a:ext cx="334963" cy="328613"/>
            </a:xfrm>
            <a:custGeom>
              <a:avLst/>
              <a:gdLst>
                <a:gd name="T0" fmla="*/ 61 w 149"/>
                <a:gd name="T1" fmla="*/ 17 h 146"/>
                <a:gd name="T2" fmla="*/ 70 w 149"/>
                <a:gd name="T3" fmla="*/ 13 h 146"/>
                <a:gd name="T4" fmla="*/ 67 w 149"/>
                <a:gd name="T5" fmla="*/ 22 h 146"/>
                <a:gd name="T6" fmla="*/ 71 w 149"/>
                <a:gd name="T7" fmla="*/ 8 h 146"/>
                <a:gd name="T8" fmla="*/ 77 w 149"/>
                <a:gd name="T9" fmla="*/ 20 h 146"/>
                <a:gd name="T10" fmla="*/ 146 w 149"/>
                <a:gd name="T11" fmla="*/ 39 h 146"/>
                <a:gd name="T12" fmla="*/ 125 w 149"/>
                <a:gd name="T13" fmla="*/ 103 h 146"/>
                <a:gd name="T14" fmla="*/ 146 w 149"/>
                <a:gd name="T15" fmla="*/ 99 h 146"/>
                <a:gd name="T16" fmla="*/ 148 w 149"/>
                <a:gd name="T17" fmla="*/ 120 h 146"/>
                <a:gd name="T18" fmla="*/ 129 w 149"/>
                <a:gd name="T19" fmla="*/ 119 h 146"/>
                <a:gd name="T20" fmla="*/ 141 w 149"/>
                <a:gd name="T21" fmla="*/ 143 h 146"/>
                <a:gd name="T22" fmla="*/ 124 w 149"/>
                <a:gd name="T23" fmla="*/ 108 h 146"/>
                <a:gd name="T24" fmla="*/ 121 w 149"/>
                <a:gd name="T25" fmla="*/ 76 h 146"/>
                <a:gd name="T26" fmla="*/ 132 w 149"/>
                <a:gd name="T27" fmla="*/ 18 h 146"/>
                <a:gd name="T28" fmla="*/ 46 w 149"/>
                <a:gd name="T29" fmla="*/ 31 h 146"/>
                <a:gd name="T30" fmla="*/ 0 w 149"/>
                <a:gd name="T31" fmla="*/ 27 h 146"/>
                <a:gd name="T32" fmla="*/ 60 w 149"/>
                <a:gd name="T33" fmla="*/ 24 h 146"/>
                <a:gd name="T34" fmla="*/ 58 w 149"/>
                <a:gd name="T35" fmla="*/ 11 h 146"/>
                <a:gd name="T36" fmla="*/ 68 w 149"/>
                <a:gd name="T37" fmla="*/ 8 h 146"/>
                <a:gd name="T38" fmla="*/ 61 w 149"/>
                <a:gd name="T39" fmla="*/ 17 h 146"/>
                <a:gd name="T40" fmla="*/ 58 w 149"/>
                <a:gd name="T41" fmla="*/ 27 h 146"/>
                <a:gd name="T42" fmla="*/ 31 w 149"/>
                <a:gd name="T43" fmla="*/ 25 h 146"/>
                <a:gd name="T44" fmla="*/ 58 w 149"/>
                <a:gd name="T45" fmla="*/ 27 h 146"/>
                <a:gd name="T46" fmla="*/ 101 w 149"/>
                <a:gd name="T47" fmla="*/ 11 h 146"/>
                <a:gd name="T48" fmla="*/ 88 w 149"/>
                <a:gd name="T49" fmla="*/ 20 h 146"/>
                <a:gd name="T50" fmla="*/ 101 w 149"/>
                <a:gd name="T51" fmla="*/ 11 h 146"/>
                <a:gd name="T52" fmla="*/ 142 w 149"/>
                <a:gd name="T53" fmla="*/ 32 h 146"/>
                <a:gd name="T54" fmla="*/ 141 w 149"/>
                <a:gd name="T55" fmla="*/ 34 h 146"/>
                <a:gd name="T56" fmla="*/ 122 w 149"/>
                <a:gd name="T57" fmla="*/ 95 h 146"/>
                <a:gd name="T58" fmla="*/ 142 w 149"/>
                <a:gd name="T59" fmla="*/ 32 h 146"/>
                <a:gd name="T60" fmla="*/ 145 w 149"/>
                <a:gd name="T61" fmla="*/ 119 h 146"/>
                <a:gd name="T62" fmla="*/ 142 w 149"/>
                <a:gd name="T63" fmla="*/ 106 h 146"/>
                <a:gd name="T64" fmla="*/ 132 w 149"/>
                <a:gd name="T65" fmla="*/ 106 h 146"/>
                <a:gd name="T66" fmla="*/ 145 w 149"/>
                <a:gd name="T67" fmla="*/ 119 h 146"/>
                <a:gd name="T68" fmla="*/ 146 w 149"/>
                <a:gd name="T69" fmla="*/ 103 h 146"/>
                <a:gd name="T70" fmla="*/ 134 w 149"/>
                <a:gd name="T71" fmla="*/ 103 h 146"/>
                <a:gd name="T72" fmla="*/ 146 w 149"/>
                <a:gd name="T73" fmla="*/ 103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149" h="146">
                  <a:moveTo>
                    <a:pt x="61" y="17"/>
                  </a:moveTo>
                  <a:cubicBezTo>
                    <a:pt x="64" y="17"/>
                    <a:pt x="67" y="9"/>
                    <a:pt x="70" y="13"/>
                  </a:cubicBezTo>
                  <a:cubicBezTo>
                    <a:pt x="68" y="15"/>
                    <a:pt x="65" y="17"/>
                    <a:pt x="67" y="22"/>
                  </a:cubicBezTo>
                  <a:cubicBezTo>
                    <a:pt x="78" y="22"/>
                    <a:pt x="72" y="11"/>
                    <a:pt x="71" y="8"/>
                  </a:cubicBezTo>
                  <a:cubicBezTo>
                    <a:pt x="75" y="4"/>
                    <a:pt x="81" y="15"/>
                    <a:pt x="77" y="20"/>
                  </a:cubicBezTo>
                  <a:cubicBezTo>
                    <a:pt x="103" y="0"/>
                    <a:pt x="144" y="7"/>
                    <a:pt x="146" y="39"/>
                  </a:cubicBezTo>
                  <a:cubicBezTo>
                    <a:pt x="148" y="63"/>
                    <a:pt x="123" y="79"/>
                    <a:pt x="125" y="103"/>
                  </a:cubicBezTo>
                  <a:cubicBezTo>
                    <a:pt x="130" y="105"/>
                    <a:pt x="138" y="94"/>
                    <a:pt x="146" y="99"/>
                  </a:cubicBezTo>
                  <a:cubicBezTo>
                    <a:pt x="149" y="104"/>
                    <a:pt x="147" y="114"/>
                    <a:pt x="148" y="120"/>
                  </a:cubicBezTo>
                  <a:cubicBezTo>
                    <a:pt x="142" y="125"/>
                    <a:pt x="135" y="122"/>
                    <a:pt x="129" y="119"/>
                  </a:cubicBezTo>
                  <a:cubicBezTo>
                    <a:pt x="129" y="131"/>
                    <a:pt x="129" y="143"/>
                    <a:pt x="141" y="143"/>
                  </a:cubicBezTo>
                  <a:cubicBezTo>
                    <a:pt x="120" y="146"/>
                    <a:pt x="125" y="125"/>
                    <a:pt x="124" y="108"/>
                  </a:cubicBezTo>
                  <a:cubicBezTo>
                    <a:pt x="123" y="95"/>
                    <a:pt x="118" y="88"/>
                    <a:pt x="121" y="76"/>
                  </a:cubicBezTo>
                  <a:cubicBezTo>
                    <a:pt x="125" y="57"/>
                    <a:pt x="149" y="40"/>
                    <a:pt x="132" y="18"/>
                  </a:cubicBezTo>
                  <a:cubicBezTo>
                    <a:pt x="101" y="5"/>
                    <a:pt x="76" y="33"/>
                    <a:pt x="46" y="31"/>
                  </a:cubicBezTo>
                  <a:cubicBezTo>
                    <a:pt x="31" y="30"/>
                    <a:pt x="16" y="16"/>
                    <a:pt x="0" y="27"/>
                  </a:cubicBezTo>
                  <a:cubicBezTo>
                    <a:pt x="14" y="12"/>
                    <a:pt x="37" y="23"/>
                    <a:pt x="60" y="24"/>
                  </a:cubicBezTo>
                  <a:cubicBezTo>
                    <a:pt x="62" y="22"/>
                    <a:pt x="58" y="15"/>
                    <a:pt x="58" y="11"/>
                  </a:cubicBezTo>
                  <a:cubicBezTo>
                    <a:pt x="61" y="10"/>
                    <a:pt x="64" y="4"/>
                    <a:pt x="68" y="8"/>
                  </a:cubicBezTo>
                  <a:cubicBezTo>
                    <a:pt x="67" y="9"/>
                    <a:pt x="59" y="9"/>
                    <a:pt x="61" y="17"/>
                  </a:cubicBezTo>
                  <a:close/>
                  <a:moveTo>
                    <a:pt x="58" y="27"/>
                  </a:moveTo>
                  <a:cubicBezTo>
                    <a:pt x="49" y="25"/>
                    <a:pt x="41" y="22"/>
                    <a:pt x="31" y="25"/>
                  </a:cubicBezTo>
                  <a:cubicBezTo>
                    <a:pt x="41" y="26"/>
                    <a:pt x="49" y="32"/>
                    <a:pt x="58" y="27"/>
                  </a:cubicBezTo>
                  <a:close/>
                  <a:moveTo>
                    <a:pt x="101" y="11"/>
                  </a:moveTo>
                  <a:cubicBezTo>
                    <a:pt x="98" y="14"/>
                    <a:pt x="85" y="15"/>
                    <a:pt x="88" y="20"/>
                  </a:cubicBezTo>
                  <a:cubicBezTo>
                    <a:pt x="90" y="15"/>
                    <a:pt x="104" y="16"/>
                    <a:pt x="101" y="11"/>
                  </a:cubicBezTo>
                  <a:close/>
                  <a:moveTo>
                    <a:pt x="142" y="32"/>
                  </a:moveTo>
                  <a:cubicBezTo>
                    <a:pt x="140" y="29"/>
                    <a:pt x="138" y="30"/>
                    <a:pt x="141" y="34"/>
                  </a:cubicBezTo>
                  <a:cubicBezTo>
                    <a:pt x="139" y="59"/>
                    <a:pt x="121" y="67"/>
                    <a:pt x="122" y="95"/>
                  </a:cubicBezTo>
                  <a:cubicBezTo>
                    <a:pt x="127" y="73"/>
                    <a:pt x="146" y="59"/>
                    <a:pt x="142" y="32"/>
                  </a:cubicBezTo>
                  <a:close/>
                  <a:moveTo>
                    <a:pt x="145" y="119"/>
                  </a:moveTo>
                  <a:cubicBezTo>
                    <a:pt x="145" y="113"/>
                    <a:pt x="145" y="109"/>
                    <a:pt x="142" y="106"/>
                  </a:cubicBezTo>
                  <a:cubicBezTo>
                    <a:pt x="139" y="106"/>
                    <a:pt x="135" y="106"/>
                    <a:pt x="132" y="106"/>
                  </a:cubicBezTo>
                  <a:cubicBezTo>
                    <a:pt x="126" y="113"/>
                    <a:pt x="134" y="121"/>
                    <a:pt x="145" y="119"/>
                  </a:cubicBezTo>
                  <a:close/>
                  <a:moveTo>
                    <a:pt x="146" y="103"/>
                  </a:moveTo>
                  <a:cubicBezTo>
                    <a:pt x="142" y="100"/>
                    <a:pt x="137" y="100"/>
                    <a:pt x="134" y="103"/>
                  </a:cubicBezTo>
                  <a:cubicBezTo>
                    <a:pt x="139" y="101"/>
                    <a:pt x="144" y="107"/>
                    <a:pt x="146" y="10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pt-PT" dirty="0"/>
            </a:p>
          </p:txBody>
        </p:sp>
        <p:sp>
          <p:nvSpPr>
            <p:cNvPr id="19" name="Forma livre 50"/>
            <p:cNvSpPr>
              <a:spLocks noEditPoints="1"/>
            </p:cNvSpPr>
            <p:nvPr/>
          </p:nvSpPr>
          <p:spPr bwMode="auto">
            <a:xfrm>
              <a:off x="4162425" y="3359150"/>
              <a:ext cx="334963" cy="309563"/>
            </a:xfrm>
            <a:custGeom>
              <a:avLst/>
              <a:gdLst>
                <a:gd name="T0" fmla="*/ 69 w 149"/>
                <a:gd name="T1" fmla="*/ 3 h 138"/>
                <a:gd name="T2" fmla="*/ 64 w 149"/>
                <a:gd name="T3" fmla="*/ 7 h 138"/>
                <a:gd name="T4" fmla="*/ 70 w 149"/>
                <a:gd name="T5" fmla="*/ 7 h 138"/>
                <a:gd name="T6" fmla="*/ 70 w 149"/>
                <a:gd name="T7" fmla="*/ 3 h 138"/>
                <a:gd name="T8" fmla="*/ 73 w 149"/>
                <a:gd name="T9" fmla="*/ 1 h 138"/>
                <a:gd name="T10" fmla="*/ 147 w 149"/>
                <a:gd name="T11" fmla="*/ 33 h 138"/>
                <a:gd name="T12" fmla="*/ 142 w 149"/>
                <a:gd name="T13" fmla="*/ 91 h 138"/>
                <a:gd name="T14" fmla="*/ 149 w 149"/>
                <a:gd name="T15" fmla="*/ 114 h 138"/>
                <a:gd name="T16" fmla="*/ 130 w 149"/>
                <a:gd name="T17" fmla="*/ 114 h 138"/>
                <a:gd name="T18" fmla="*/ 137 w 149"/>
                <a:gd name="T19" fmla="*/ 138 h 138"/>
                <a:gd name="T20" fmla="*/ 122 w 149"/>
                <a:gd name="T21" fmla="*/ 94 h 138"/>
                <a:gd name="T22" fmla="*/ 129 w 149"/>
                <a:gd name="T23" fmla="*/ 51 h 138"/>
                <a:gd name="T24" fmla="*/ 49 w 149"/>
                <a:gd name="T25" fmla="*/ 26 h 138"/>
                <a:gd name="T26" fmla="*/ 1 w 149"/>
                <a:gd name="T27" fmla="*/ 21 h 138"/>
                <a:gd name="T28" fmla="*/ 39 w 149"/>
                <a:gd name="T29" fmla="*/ 15 h 138"/>
                <a:gd name="T30" fmla="*/ 58 w 149"/>
                <a:gd name="T31" fmla="*/ 5 h 138"/>
                <a:gd name="T32" fmla="*/ 67 w 149"/>
                <a:gd name="T33" fmla="*/ 2 h 138"/>
                <a:gd name="T34" fmla="*/ 60 w 149"/>
                <a:gd name="T35" fmla="*/ 10 h 138"/>
                <a:gd name="T36" fmla="*/ 77 w 149"/>
                <a:gd name="T37" fmla="*/ 14 h 138"/>
                <a:gd name="T38" fmla="*/ 73 w 149"/>
                <a:gd name="T39" fmla="*/ 15 h 138"/>
                <a:gd name="T40" fmla="*/ 68 w 149"/>
                <a:gd name="T41" fmla="*/ 8 h 138"/>
                <a:gd name="T42" fmla="*/ 61 w 149"/>
                <a:gd name="T43" fmla="*/ 12 h 138"/>
                <a:gd name="T44" fmla="*/ 60 w 149"/>
                <a:gd name="T45" fmla="*/ 19 h 138"/>
                <a:gd name="T46" fmla="*/ 7 w 149"/>
                <a:gd name="T47" fmla="*/ 17 h 138"/>
                <a:gd name="T48" fmla="*/ 40 w 149"/>
                <a:gd name="T49" fmla="*/ 17 h 138"/>
                <a:gd name="T50" fmla="*/ 60 w 149"/>
                <a:gd name="T51" fmla="*/ 20 h 138"/>
                <a:gd name="T52" fmla="*/ 31 w 149"/>
                <a:gd name="T53" fmla="*/ 20 h 138"/>
                <a:gd name="T54" fmla="*/ 49 w 149"/>
                <a:gd name="T55" fmla="*/ 24 h 138"/>
                <a:gd name="T56" fmla="*/ 87 w 149"/>
                <a:gd name="T57" fmla="*/ 12 h 138"/>
                <a:gd name="T58" fmla="*/ 77 w 149"/>
                <a:gd name="T59" fmla="*/ 14 h 138"/>
                <a:gd name="T60" fmla="*/ 124 w 149"/>
                <a:gd name="T61" fmla="*/ 97 h 138"/>
                <a:gd name="T62" fmla="*/ 101 w 149"/>
                <a:gd name="T63" fmla="*/ 4 h 138"/>
                <a:gd name="T64" fmla="*/ 89 w 149"/>
                <a:gd name="T65" fmla="*/ 14 h 138"/>
                <a:gd name="T66" fmla="*/ 133 w 149"/>
                <a:gd name="T67" fmla="*/ 12 h 138"/>
                <a:gd name="T68" fmla="*/ 131 w 149"/>
                <a:gd name="T69" fmla="*/ 55 h 138"/>
                <a:gd name="T70" fmla="*/ 140 w 149"/>
                <a:gd name="T71" fmla="*/ 24 h 138"/>
                <a:gd name="T72" fmla="*/ 123 w 149"/>
                <a:gd name="T73" fmla="*/ 89 h 138"/>
                <a:gd name="T74" fmla="*/ 135 w 149"/>
                <a:gd name="T75" fmla="*/ 137 h 138"/>
                <a:gd name="T76" fmla="*/ 141 w 149"/>
                <a:gd name="T77" fmla="*/ 116 h 138"/>
                <a:gd name="T78" fmla="*/ 147 w 149"/>
                <a:gd name="T79" fmla="*/ 98 h 138"/>
                <a:gd name="T80" fmla="*/ 131 w 149"/>
                <a:gd name="T81" fmla="*/ 99 h 138"/>
                <a:gd name="T82" fmla="*/ 146 w 149"/>
                <a:gd name="T83" fmla="*/ 94 h 138"/>
                <a:gd name="T84" fmla="*/ 88 w 149"/>
                <a:gd name="T85" fmla="*/ 12 h 138"/>
                <a:gd name="T86" fmla="*/ 95 w 149"/>
                <a:gd name="T87" fmla="*/ 9 h 138"/>
                <a:gd name="T88" fmla="*/ 40 w 149"/>
                <a:gd name="T89" fmla="*/ 19 h 138"/>
                <a:gd name="T90" fmla="*/ 56 w 149"/>
                <a:gd name="T91" fmla="*/ 21 h 138"/>
                <a:gd name="T92" fmla="*/ 141 w 149"/>
                <a:gd name="T93" fmla="*/ 28 h 138"/>
                <a:gd name="T94" fmla="*/ 131 w 149"/>
                <a:gd name="T95" fmla="*/ 66 h 138"/>
                <a:gd name="T96" fmla="*/ 141 w 149"/>
                <a:gd name="T97" fmla="*/ 97 h 138"/>
                <a:gd name="T98" fmla="*/ 143 w 149"/>
                <a:gd name="T99" fmla="*/ 100 h 138"/>
                <a:gd name="T100" fmla="*/ 130 w 149"/>
                <a:gd name="T101" fmla="*/ 108 h 138"/>
                <a:gd name="T102" fmla="*/ 131 w 149"/>
                <a:gd name="T103" fmla="*/ 107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49" h="138">
                  <a:moveTo>
                    <a:pt x="65" y="0"/>
                  </a:moveTo>
                  <a:cubicBezTo>
                    <a:pt x="66" y="0"/>
                    <a:pt x="68" y="1"/>
                    <a:pt x="69" y="2"/>
                  </a:cubicBezTo>
                  <a:cubicBezTo>
                    <a:pt x="69" y="2"/>
                    <a:pt x="69" y="2"/>
                    <a:pt x="69" y="2"/>
                  </a:cubicBezTo>
                  <a:cubicBezTo>
                    <a:pt x="69" y="3"/>
                    <a:pt x="69" y="3"/>
                    <a:pt x="69" y="3"/>
                  </a:cubicBezTo>
                  <a:cubicBezTo>
                    <a:pt x="68" y="3"/>
                    <a:pt x="68" y="3"/>
                    <a:pt x="67" y="4"/>
                  </a:cubicBezTo>
                  <a:cubicBezTo>
                    <a:pt x="65" y="4"/>
                    <a:pt x="63" y="4"/>
                    <a:pt x="62" y="6"/>
                  </a:cubicBezTo>
                  <a:cubicBezTo>
                    <a:pt x="62" y="7"/>
                    <a:pt x="61" y="8"/>
                    <a:pt x="62" y="10"/>
                  </a:cubicBezTo>
                  <a:cubicBezTo>
                    <a:pt x="63" y="9"/>
                    <a:pt x="63" y="8"/>
                    <a:pt x="64" y="7"/>
                  </a:cubicBezTo>
                  <a:cubicBezTo>
                    <a:pt x="66" y="6"/>
                    <a:pt x="67" y="5"/>
                    <a:pt x="68" y="5"/>
                  </a:cubicBezTo>
                  <a:cubicBezTo>
                    <a:pt x="69" y="5"/>
                    <a:pt x="70" y="5"/>
                    <a:pt x="70" y="6"/>
                  </a:cubicBezTo>
                  <a:cubicBezTo>
                    <a:pt x="71" y="6"/>
                    <a:pt x="71" y="6"/>
                    <a:pt x="71" y="6"/>
                  </a:cubicBezTo>
                  <a:cubicBezTo>
                    <a:pt x="70" y="7"/>
                    <a:pt x="70" y="7"/>
                    <a:pt x="70" y="7"/>
                  </a:cubicBezTo>
                  <a:cubicBezTo>
                    <a:pt x="70" y="8"/>
                    <a:pt x="69" y="8"/>
                    <a:pt x="69" y="9"/>
                  </a:cubicBezTo>
                  <a:cubicBezTo>
                    <a:pt x="68" y="11"/>
                    <a:pt x="67" y="12"/>
                    <a:pt x="67" y="16"/>
                  </a:cubicBezTo>
                  <a:cubicBezTo>
                    <a:pt x="70" y="16"/>
                    <a:pt x="71" y="15"/>
                    <a:pt x="72" y="14"/>
                  </a:cubicBezTo>
                  <a:cubicBezTo>
                    <a:pt x="74" y="11"/>
                    <a:pt x="71" y="5"/>
                    <a:pt x="70" y="3"/>
                  </a:cubicBezTo>
                  <a:cubicBezTo>
                    <a:pt x="70" y="2"/>
                    <a:pt x="70" y="2"/>
                    <a:pt x="70" y="2"/>
                  </a:cubicBezTo>
                  <a:cubicBezTo>
                    <a:pt x="71" y="2"/>
                    <a:pt x="71" y="2"/>
                    <a:pt x="71" y="2"/>
                  </a:cubicBezTo>
                  <a:cubicBezTo>
                    <a:pt x="71" y="1"/>
                    <a:pt x="72" y="1"/>
                    <a:pt x="73" y="1"/>
                  </a:cubicBezTo>
                  <a:cubicBezTo>
                    <a:pt x="73" y="1"/>
                    <a:pt x="73" y="1"/>
                    <a:pt x="73" y="1"/>
                  </a:cubicBezTo>
                  <a:cubicBezTo>
                    <a:pt x="75" y="1"/>
                    <a:pt x="77" y="3"/>
                    <a:pt x="78" y="5"/>
                  </a:cubicBezTo>
                  <a:cubicBezTo>
                    <a:pt x="79" y="7"/>
                    <a:pt x="79" y="9"/>
                    <a:pt x="79" y="11"/>
                  </a:cubicBezTo>
                  <a:cubicBezTo>
                    <a:pt x="88" y="5"/>
                    <a:pt x="99" y="2"/>
                    <a:pt x="110" y="2"/>
                  </a:cubicBezTo>
                  <a:cubicBezTo>
                    <a:pt x="131" y="2"/>
                    <a:pt x="145" y="14"/>
                    <a:pt x="147" y="33"/>
                  </a:cubicBezTo>
                  <a:cubicBezTo>
                    <a:pt x="148" y="45"/>
                    <a:pt x="142" y="55"/>
                    <a:pt x="137" y="65"/>
                  </a:cubicBezTo>
                  <a:cubicBezTo>
                    <a:pt x="131" y="75"/>
                    <a:pt x="125" y="85"/>
                    <a:pt x="126" y="97"/>
                  </a:cubicBezTo>
                  <a:cubicBezTo>
                    <a:pt x="127" y="97"/>
                    <a:pt x="130" y="96"/>
                    <a:pt x="132" y="95"/>
                  </a:cubicBezTo>
                  <a:cubicBezTo>
                    <a:pt x="135" y="93"/>
                    <a:pt x="138" y="91"/>
                    <a:pt x="142" y="91"/>
                  </a:cubicBezTo>
                  <a:cubicBezTo>
                    <a:pt x="144" y="91"/>
                    <a:pt x="145" y="92"/>
                    <a:pt x="147" y="93"/>
                  </a:cubicBezTo>
                  <a:cubicBezTo>
                    <a:pt x="147" y="93"/>
                    <a:pt x="147" y="93"/>
                    <a:pt x="147" y="93"/>
                  </a:cubicBezTo>
                  <a:cubicBezTo>
                    <a:pt x="149" y="96"/>
                    <a:pt x="149" y="101"/>
                    <a:pt x="149" y="106"/>
                  </a:cubicBezTo>
                  <a:cubicBezTo>
                    <a:pt x="148" y="109"/>
                    <a:pt x="148" y="112"/>
                    <a:pt x="149" y="114"/>
                  </a:cubicBezTo>
                  <a:cubicBezTo>
                    <a:pt x="149" y="115"/>
                    <a:pt x="149" y="115"/>
                    <a:pt x="149" y="115"/>
                  </a:cubicBezTo>
                  <a:cubicBezTo>
                    <a:pt x="148" y="115"/>
                    <a:pt x="148" y="115"/>
                    <a:pt x="148" y="115"/>
                  </a:cubicBezTo>
                  <a:cubicBezTo>
                    <a:pt x="146" y="117"/>
                    <a:pt x="143" y="118"/>
                    <a:pt x="141" y="118"/>
                  </a:cubicBezTo>
                  <a:cubicBezTo>
                    <a:pt x="137" y="118"/>
                    <a:pt x="134" y="116"/>
                    <a:pt x="130" y="114"/>
                  </a:cubicBezTo>
                  <a:cubicBezTo>
                    <a:pt x="130" y="115"/>
                    <a:pt x="130" y="115"/>
                    <a:pt x="130" y="115"/>
                  </a:cubicBezTo>
                  <a:cubicBezTo>
                    <a:pt x="130" y="126"/>
                    <a:pt x="130" y="136"/>
                    <a:pt x="141" y="136"/>
                  </a:cubicBezTo>
                  <a:cubicBezTo>
                    <a:pt x="141" y="138"/>
                    <a:pt x="141" y="138"/>
                    <a:pt x="141" y="138"/>
                  </a:cubicBezTo>
                  <a:cubicBezTo>
                    <a:pt x="139" y="138"/>
                    <a:pt x="138" y="138"/>
                    <a:pt x="137" y="138"/>
                  </a:cubicBezTo>
                  <a:cubicBezTo>
                    <a:pt x="123" y="138"/>
                    <a:pt x="123" y="125"/>
                    <a:pt x="123" y="112"/>
                  </a:cubicBezTo>
                  <a:cubicBezTo>
                    <a:pt x="123" y="108"/>
                    <a:pt x="123" y="105"/>
                    <a:pt x="123" y="102"/>
                  </a:cubicBezTo>
                  <a:cubicBezTo>
                    <a:pt x="123" y="99"/>
                    <a:pt x="122" y="96"/>
                    <a:pt x="122" y="94"/>
                  </a:cubicBezTo>
                  <a:cubicBezTo>
                    <a:pt x="122" y="94"/>
                    <a:pt x="122" y="94"/>
                    <a:pt x="122" y="94"/>
                  </a:cubicBezTo>
                  <a:cubicBezTo>
                    <a:pt x="122" y="93"/>
                    <a:pt x="122" y="93"/>
                    <a:pt x="122" y="93"/>
                  </a:cubicBezTo>
                  <a:cubicBezTo>
                    <a:pt x="121" y="92"/>
                    <a:pt x="121" y="91"/>
                    <a:pt x="121" y="90"/>
                  </a:cubicBezTo>
                  <a:cubicBezTo>
                    <a:pt x="120" y="84"/>
                    <a:pt x="118" y="78"/>
                    <a:pt x="120" y="70"/>
                  </a:cubicBezTo>
                  <a:cubicBezTo>
                    <a:pt x="122" y="64"/>
                    <a:pt x="125" y="57"/>
                    <a:pt x="129" y="51"/>
                  </a:cubicBezTo>
                  <a:cubicBezTo>
                    <a:pt x="136" y="39"/>
                    <a:pt x="143" y="27"/>
                    <a:pt x="132" y="13"/>
                  </a:cubicBezTo>
                  <a:cubicBezTo>
                    <a:pt x="126" y="11"/>
                    <a:pt x="121" y="10"/>
                    <a:pt x="115" y="10"/>
                  </a:cubicBezTo>
                  <a:cubicBezTo>
                    <a:pt x="104" y="10"/>
                    <a:pt x="93" y="14"/>
                    <a:pt x="83" y="18"/>
                  </a:cubicBezTo>
                  <a:cubicBezTo>
                    <a:pt x="72" y="22"/>
                    <a:pt x="61" y="26"/>
                    <a:pt x="49" y="26"/>
                  </a:cubicBezTo>
                  <a:cubicBezTo>
                    <a:pt x="48" y="26"/>
                    <a:pt x="47" y="26"/>
                    <a:pt x="45" y="26"/>
                  </a:cubicBezTo>
                  <a:cubicBezTo>
                    <a:pt x="40" y="25"/>
                    <a:pt x="35" y="23"/>
                    <a:pt x="30" y="22"/>
                  </a:cubicBezTo>
                  <a:cubicBezTo>
                    <a:pt x="25" y="19"/>
                    <a:pt x="19" y="17"/>
                    <a:pt x="13" y="17"/>
                  </a:cubicBezTo>
                  <a:cubicBezTo>
                    <a:pt x="9" y="17"/>
                    <a:pt x="4" y="19"/>
                    <a:pt x="1" y="21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5" y="15"/>
                    <a:pt x="11" y="13"/>
                    <a:pt x="20" y="13"/>
                  </a:cubicBezTo>
                  <a:cubicBezTo>
                    <a:pt x="20" y="13"/>
                    <a:pt x="20" y="13"/>
                    <a:pt x="20" y="13"/>
                  </a:cubicBezTo>
                  <a:cubicBezTo>
                    <a:pt x="26" y="13"/>
                    <a:pt x="33" y="14"/>
                    <a:pt x="39" y="15"/>
                  </a:cubicBezTo>
                  <a:cubicBezTo>
                    <a:pt x="46" y="16"/>
                    <a:pt x="53" y="17"/>
                    <a:pt x="59" y="17"/>
                  </a:cubicBezTo>
                  <a:cubicBezTo>
                    <a:pt x="61" y="16"/>
                    <a:pt x="60" y="13"/>
                    <a:pt x="59" y="10"/>
                  </a:cubicBezTo>
                  <a:cubicBezTo>
                    <a:pt x="58" y="8"/>
                    <a:pt x="58" y="7"/>
                    <a:pt x="58" y="5"/>
                  </a:cubicBezTo>
                  <a:cubicBezTo>
                    <a:pt x="58" y="5"/>
                    <a:pt x="58" y="5"/>
                    <a:pt x="58" y="5"/>
                  </a:cubicBezTo>
                  <a:cubicBezTo>
                    <a:pt x="58" y="4"/>
                    <a:pt x="58" y="4"/>
                    <a:pt x="58" y="4"/>
                  </a:cubicBezTo>
                  <a:cubicBezTo>
                    <a:pt x="59" y="4"/>
                    <a:pt x="59" y="3"/>
                    <a:pt x="60" y="3"/>
                  </a:cubicBezTo>
                  <a:cubicBezTo>
                    <a:pt x="62" y="1"/>
                    <a:pt x="63" y="0"/>
                    <a:pt x="65" y="0"/>
                  </a:cubicBezTo>
                  <a:close/>
                  <a:moveTo>
                    <a:pt x="67" y="2"/>
                  </a:moveTo>
                  <a:cubicBezTo>
                    <a:pt x="65" y="1"/>
                    <a:pt x="63" y="2"/>
                    <a:pt x="61" y="4"/>
                  </a:cubicBezTo>
                  <a:cubicBezTo>
                    <a:pt x="60" y="4"/>
                    <a:pt x="60" y="5"/>
                    <a:pt x="59" y="5"/>
                  </a:cubicBezTo>
                  <a:cubicBezTo>
                    <a:pt x="59" y="7"/>
                    <a:pt x="60" y="8"/>
                    <a:pt x="60" y="10"/>
                  </a:cubicBezTo>
                  <a:cubicBezTo>
                    <a:pt x="60" y="10"/>
                    <a:pt x="60" y="10"/>
                    <a:pt x="60" y="10"/>
                  </a:cubicBezTo>
                  <a:cubicBezTo>
                    <a:pt x="60" y="8"/>
                    <a:pt x="60" y="7"/>
                    <a:pt x="61" y="5"/>
                  </a:cubicBezTo>
                  <a:cubicBezTo>
                    <a:pt x="62" y="3"/>
                    <a:pt x="65" y="3"/>
                    <a:pt x="66" y="2"/>
                  </a:cubicBezTo>
                  <a:cubicBezTo>
                    <a:pt x="66" y="2"/>
                    <a:pt x="67" y="2"/>
                    <a:pt x="67" y="2"/>
                  </a:cubicBezTo>
                  <a:close/>
                  <a:moveTo>
                    <a:pt x="77" y="14"/>
                  </a:moveTo>
                  <a:cubicBezTo>
                    <a:pt x="76" y="13"/>
                    <a:pt x="76" y="13"/>
                    <a:pt x="76" y="13"/>
                  </a:cubicBezTo>
                  <a:cubicBezTo>
                    <a:pt x="78" y="11"/>
                    <a:pt x="78" y="8"/>
                    <a:pt x="77" y="6"/>
                  </a:cubicBezTo>
                  <a:cubicBezTo>
                    <a:pt x="75" y="3"/>
                    <a:pt x="73" y="1"/>
                    <a:pt x="72" y="2"/>
                  </a:cubicBezTo>
                  <a:cubicBezTo>
                    <a:pt x="73" y="5"/>
                    <a:pt x="76" y="11"/>
                    <a:pt x="73" y="15"/>
                  </a:cubicBezTo>
                  <a:cubicBezTo>
                    <a:pt x="72" y="16"/>
                    <a:pt x="70" y="17"/>
                    <a:pt x="67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5" y="12"/>
                    <a:pt x="66" y="10"/>
                    <a:pt x="68" y="8"/>
                  </a:cubicBezTo>
                  <a:cubicBezTo>
                    <a:pt x="68" y="8"/>
                    <a:pt x="68" y="7"/>
                    <a:pt x="69" y="7"/>
                  </a:cubicBezTo>
                  <a:cubicBezTo>
                    <a:pt x="69" y="6"/>
                    <a:pt x="68" y="6"/>
                    <a:pt x="68" y="6"/>
                  </a:cubicBezTo>
                  <a:cubicBezTo>
                    <a:pt x="67" y="6"/>
                    <a:pt x="66" y="7"/>
                    <a:pt x="65" y="8"/>
                  </a:cubicBezTo>
                  <a:cubicBezTo>
                    <a:pt x="64" y="10"/>
                    <a:pt x="63" y="11"/>
                    <a:pt x="61" y="12"/>
                  </a:cubicBezTo>
                  <a:cubicBezTo>
                    <a:pt x="61" y="12"/>
                    <a:pt x="61" y="12"/>
                    <a:pt x="61" y="12"/>
                  </a:cubicBezTo>
                  <a:cubicBezTo>
                    <a:pt x="61" y="14"/>
                    <a:pt x="62" y="17"/>
                    <a:pt x="60" y="18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53" y="18"/>
                    <a:pt x="46" y="17"/>
                    <a:pt x="39" y="16"/>
                  </a:cubicBezTo>
                  <a:cubicBezTo>
                    <a:pt x="32" y="15"/>
                    <a:pt x="26" y="14"/>
                    <a:pt x="20" y="14"/>
                  </a:cubicBezTo>
                  <a:cubicBezTo>
                    <a:pt x="20" y="14"/>
                    <a:pt x="20" y="14"/>
                    <a:pt x="20" y="14"/>
                  </a:cubicBezTo>
                  <a:cubicBezTo>
                    <a:pt x="15" y="14"/>
                    <a:pt x="11" y="15"/>
                    <a:pt x="7" y="17"/>
                  </a:cubicBezTo>
                  <a:cubicBezTo>
                    <a:pt x="9" y="16"/>
                    <a:pt x="11" y="16"/>
                    <a:pt x="13" y="16"/>
                  </a:cubicBezTo>
                  <a:cubicBezTo>
                    <a:pt x="18" y="16"/>
                    <a:pt x="24" y="18"/>
                    <a:pt x="29" y="19"/>
                  </a:cubicBezTo>
                  <a:cubicBezTo>
                    <a:pt x="31" y="19"/>
                    <a:pt x="31" y="19"/>
                    <a:pt x="31" y="19"/>
                  </a:cubicBezTo>
                  <a:cubicBezTo>
                    <a:pt x="34" y="18"/>
                    <a:pt x="37" y="17"/>
                    <a:pt x="40" y="17"/>
                  </a:cubicBezTo>
                  <a:cubicBezTo>
                    <a:pt x="40" y="17"/>
                    <a:pt x="40" y="17"/>
                    <a:pt x="40" y="17"/>
                  </a:cubicBezTo>
                  <a:cubicBezTo>
                    <a:pt x="45" y="17"/>
                    <a:pt x="49" y="18"/>
                    <a:pt x="54" y="19"/>
                  </a:cubicBezTo>
                  <a:cubicBezTo>
                    <a:pt x="55" y="19"/>
                    <a:pt x="57" y="20"/>
                    <a:pt x="58" y="20"/>
                  </a:cubicBezTo>
                  <a:cubicBezTo>
                    <a:pt x="60" y="20"/>
                    <a:pt x="60" y="20"/>
                    <a:pt x="60" y="20"/>
                  </a:cubicBezTo>
                  <a:cubicBezTo>
                    <a:pt x="59" y="21"/>
                    <a:pt x="59" y="21"/>
                    <a:pt x="59" y="21"/>
                  </a:cubicBezTo>
                  <a:cubicBezTo>
                    <a:pt x="56" y="23"/>
                    <a:pt x="53" y="24"/>
                    <a:pt x="50" y="24"/>
                  </a:cubicBezTo>
                  <a:cubicBezTo>
                    <a:pt x="47" y="24"/>
                    <a:pt x="43" y="23"/>
                    <a:pt x="40" y="22"/>
                  </a:cubicBezTo>
                  <a:cubicBezTo>
                    <a:pt x="37" y="21"/>
                    <a:pt x="34" y="20"/>
                    <a:pt x="31" y="20"/>
                  </a:cubicBezTo>
                  <a:cubicBezTo>
                    <a:pt x="30" y="20"/>
                    <a:pt x="30" y="20"/>
                    <a:pt x="30" y="20"/>
                  </a:cubicBezTo>
                  <a:cubicBezTo>
                    <a:pt x="30" y="20"/>
                    <a:pt x="31" y="20"/>
                    <a:pt x="31" y="20"/>
                  </a:cubicBezTo>
                  <a:cubicBezTo>
                    <a:pt x="36" y="22"/>
                    <a:pt x="41" y="24"/>
                    <a:pt x="46" y="24"/>
                  </a:cubicBezTo>
                  <a:cubicBezTo>
                    <a:pt x="47" y="24"/>
                    <a:pt x="48" y="24"/>
                    <a:pt x="49" y="24"/>
                  </a:cubicBezTo>
                  <a:cubicBezTo>
                    <a:pt x="61" y="24"/>
                    <a:pt x="72" y="20"/>
                    <a:pt x="82" y="16"/>
                  </a:cubicBezTo>
                  <a:cubicBezTo>
                    <a:pt x="84" y="16"/>
                    <a:pt x="86" y="15"/>
                    <a:pt x="88" y="14"/>
                  </a:cubicBezTo>
                  <a:cubicBezTo>
                    <a:pt x="88" y="14"/>
                    <a:pt x="88" y="14"/>
                    <a:pt x="88" y="14"/>
                  </a:cubicBezTo>
                  <a:cubicBezTo>
                    <a:pt x="87" y="13"/>
                    <a:pt x="87" y="12"/>
                    <a:pt x="87" y="12"/>
                  </a:cubicBezTo>
                  <a:cubicBezTo>
                    <a:pt x="88" y="10"/>
                    <a:pt x="91" y="9"/>
                    <a:pt x="94" y="7"/>
                  </a:cubicBezTo>
                  <a:cubicBezTo>
                    <a:pt x="97" y="7"/>
                    <a:pt x="99" y="6"/>
                    <a:pt x="100" y="5"/>
                  </a:cubicBezTo>
                  <a:cubicBezTo>
                    <a:pt x="101" y="4"/>
                    <a:pt x="101" y="4"/>
                    <a:pt x="101" y="4"/>
                  </a:cubicBezTo>
                  <a:cubicBezTo>
                    <a:pt x="92" y="6"/>
                    <a:pt x="84" y="9"/>
                    <a:pt x="77" y="14"/>
                  </a:cubicBezTo>
                  <a:close/>
                  <a:moveTo>
                    <a:pt x="126" y="98"/>
                  </a:moveTo>
                  <a:cubicBezTo>
                    <a:pt x="126" y="98"/>
                    <a:pt x="125" y="98"/>
                    <a:pt x="125" y="98"/>
                  </a:cubicBezTo>
                  <a:cubicBezTo>
                    <a:pt x="124" y="98"/>
                    <a:pt x="124" y="98"/>
                    <a:pt x="124" y="98"/>
                  </a:cubicBezTo>
                  <a:cubicBezTo>
                    <a:pt x="124" y="97"/>
                    <a:pt x="124" y="97"/>
                    <a:pt x="124" y="97"/>
                  </a:cubicBezTo>
                  <a:cubicBezTo>
                    <a:pt x="123" y="85"/>
                    <a:pt x="129" y="74"/>
                    <a:pt x="135" y="64"/>
                  </a:cubicBezTo>
                  <a:cubicBezTo>
                    <a:pt x="141" y="54"/>
                    <a:pt x="147" y="45"/>
                    <a:pt x="146" y="34"/>
                  </a:cubicBezTo>
                  <a:cubicBezTo>
                    <a:pt x="144" y="15"/>
                    <a:pt x="130" y="4"/>
                    <a:pt x="110" y="4"/>
                  </a:cubicBezTo>
                  <a:cubicBezTo>
                    <a:pt x="107" y="4"/>
                    <a:pt x="104" y="4"/>
                    <a:pt x="101" y="4"/>
                  </a:cubicBezTo>
                  <a:cubicBezTo>
                    <a:pt x="102" y="5"/>
                    <a:pt x="102" y="5"/>
                    <a:pt x="102" y="5"/>
                  </a:cubicBezTo>
                  <a:cubicBezTo>
                    <a:pt x="102" y="6"/>
                    <a:pt x="102" y="6"/>
                    <a:pt x="102" y="7"/>
                  </a:cubicBezTo>
                  <a:cubicBezTo>
                    <a:pt x="101" y="9"/>
                    <a:pt x="99" y="10"/>
                    <a:pt x="96" y="11"/>
                  </a:cubicBezTo>
                  <a:cubicBezTo>
                    <a:pt x="93" y="11"/>
                    <a:pt x="90" y="12"/>
                    <a:pt x="89" y="14"/>
                  </a:cubicBezTo>
                  <a:cubicBezTo>
                    <a:pt x="97" y="11"/>
                    <a:pt x="106" y="8"/>
                    <a:pt x="115" y="8"/>
                  </a:cubicBezTo>
                  <a:cubicBezTo>
                    <a:pt x="121" y="8"/>
                    <a:pt x="127" y="9"/>
                    <a:pt x="132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45" y="27"/>
                    <a:pt x="137" y="40"/>
                    <a:pt x="130" y="52"/>
                  </a:cubicBezTo>
                  <a:cubicBezTo>
                    <a:pt x="126" y="58"/>
                    <a:pt x="123" y="64"/>
                    <a:pt x="122" y="71"/>
                  </a:cubicBezTo>
                  <a:cubicBezTo>
                    <a:pt x="120" y="76"/>
                    <a:pt x="121" y="80"/>
                    <a:pt x="121" y="84"/>
                  </a:cubicBezTo>
                  <a:cubicBezTo>
                    <a:pt x="122" y="72"/>
                    <a:pt x="126" y="63"/>
                    <a:pt x="131" y="55"/>
                  </a:cubicBezTo>
                  <a:cubicBezTo>
                    <a:pt x="135" y="47"/>
                    <a:pt x="139" y="39"/>
                    <a:pt x="140" y="28"/>
                  </a:cubicBezTo>
                  <a:cubicBezTo>
                    <a:pt x="139" y="27"/>
                    <a:pt x="138" y="25"/>
                    <a:pt x="139" y="24"/>
                  </a:cubicBezTo>
                  <a:cubicBezTo>
                    <a:pt x="139" y="24"/>
                    <a:pt x="139" y="24"/>
                    <a:pt x="140" y="24"/>
                  </a:cubicBezTo>
                  <a:cubicBezTo>
                    <a:pt x="140" y="24"/>
                    <a:pt x="140" y="24"/>
                    <a:pt x="140" y="24"/>
                  </a:cubicBezTo>
                  <a:cubicBezTo>
                    <a:pt x="141" y="24"/>
                    <a:pt x="142" y="24"/>
                    <a:pt x="143" y="26"/>
                  </a:cubicBezTo>
                  <a:cubicBezTo>
                    <a:pt x="143" y="26"/>
                    <a:pt x="143" y="26"/>
                    <a:pt x="143" y="26"/>
                  </a:cubicBezTo>
                  <a:cubicBezTo>
                    <a:pt x="145" y="43"/>
                    <a:pt x="139" y="55"/>
                    <a:pt x="133" y="66"/>
                  </a:cubicBezTo>
                  <a:cubicBezTo>
                    <a:pt x="129" y="73"/>
                    <a:pt x="125" y="81"/>
                    <a:pt x="123" y="89"/>
                  </a:cubicBezTo>
                  <a:cubicBezTo>
                    <a:pt x="123" y="90"/>
                    <a:pt x="123" y="90"/>
                    <a:pt x="123" y="90"/>
                  </a:cubicBezTo>
                  <a:cubicBezTo>
                    <a:pt x="123" y="94"/>
                    <a:pt x="124" y="97"/>
                    <a:pt x="124" y="102"/>
                  </a:cubicBezTo>
                  <a:cubicBezTo>
                    <a:pt x="125" y="105"/>
                    <a:pt x="125" y="108"/>
                    <a:pt x="125" y="112"/>
                  </a:cubicBezTo>
                  <a:cubicBezTo>
                    <a:pt x="125" y="124"/>
                    <a:pt x="125" y="135"/>
                    <a:pt x="135" y="137"/>
                  </a:cubicBezTo>
                  <a:cubicBezTo>
                    <a:pt x="129" y="133"/>
                    <a:pt x="129" y="124"/>
                    <a:pt x="129" y="115"/>
                  </a:cubicBezTo>
                  <a:cubicBezTo>
                    <a:pt x="129" y="112"/>
                    <a:pt x="129" y="112"/>
                    <a:pt x="129" y="112"/>
                  </a:cubicBezTo>
                  <a:cubicBezTo>
                    <a:pt x="130" y="112"/>
                    <a:pt x="130" y="112"/>
                    <a:pt x="130" y="112"/>
                  </a:cubicBezTo>
                  <a:cubicBezTo>
                    <a:pt x="133" y="115"/>
                    <a:pt x="137" y="116"/>
                    <a:pt x="141" y="116"/>
                  </a:cubicBezTo>
                  <a:cubicBezTo>
                    <a:pt x="143" y="116"/>
                    <a:pt x="145" y="115"/>
                    <a:pt x="147" y="114"/>
                  </a:cubicBezTo>
                  <a:cubicBezTo>
                    <a:pt x="147" y="112"/>
                    <a:pt x="147" y="109"/>
                    <a:pt x="147" y="106"/>
                  </a:cubicBezTo>
                  <a:cubicBezTo>
                    <a:pt x="147" y="103"/>
                    <a:pt x="147" y="100"/>
                    <a:pt x="147" y="98"/>
                  </a:cubicBezTo>
                  <a:cubicBezTo>
                    <a:pt x="147" y="98"/>
                    <a:pt x="147" y="98"/>
                    <a:pt x="147" y="98"/>
                  </a:cubicBezTo>
                  <a:cubicBezTo>
                    <a:pt x="146" y="99"/>
                    <a:pt x="145" y="99"/>
                    <a:pt x="144" y="99"/>
                  </a:cubicBezTo>
                  <a:cubicBezTo>
                    <a:pt x="143" y="99"/>
                    <a:pt x="142" y="99"/>
                    <a:pt x="141" y="99"/>
                  </a:cubicBezTo>
                  <a:cubicBezTo>
                    <a:pt x="138" y="98"/>
                    <a:pt x="136" y="97"/>
                    <a:pt x="134" y="98"/>
                  </a:cubicBezTo>
                  <a:cubicBezTo>
                    <a:pt x="131" y="99"/>
                    <a:pt x="131" y="99"/>
                    <a:pt x="131" y="99"/>
                  </a:cubicBezTo>
                  <a:cubicBezTo>
                    <a:pt x="133" y="97"/>
                    <a:pt x="133" y="97"/>
                    <a:pt x="133" y="97"/>
                  </a:cubicBezTo>
                  <a:cubicBezTo>
                    <a:pt x="137" y="93"/>
                    <a:pt x="142" y="93"/>
                    <a:pt x="147" y="97"/>
                  </a:cubicBezTo>
                  <a:cubicBezTo>
                    <a:pt x="147" y="97"/>
                    <a:pt x="147" y="97"/>
                    <a:pt x="147" y="97"/>
                  </a:cubicBezTo>
                  <a:cubicBezTo>
                    <a:pt x="147" y="96"/>
                    <a:pt x="146" y="95"/>
                    <a:pt x="146" y="94"/>
                  </a:cubicBezTo>
                  <a:cubicBezTo>
                    <a:pt x="145" y="93"/>
                    <a:pt x="143" y="93"/>
                    <a:pt x="142" y="93"/>
                  </a:cubicBezTo>
                  <a:cubicBezTo>
                    <a:pt x="139" y="93"/>
                    <a:pt x="136" y="94"/>
                    <a:pt x="133" y="96"/>
                  </a:cubicBezTo>
                  <a:cubicBezTo>
                    <a:pt x="130" y="97"/>
                    <a:pt x="128" y="98"/>
                    <a:pt x="126" y="98"/>
                  </a:cubicBezTo>
                  <a:close/>
                  <a:moveTo>
                    <a:pt x="88" y="12"/>
                  </a:moveTo>
                  <a:cubicBezTo>
                    <a:pt x="90" y="11"/>
                    <a:pt x="93" y="10"/>
                    <a:pt x="95" y="9"/>
                  </a:cubicBezTo>
                  <a:cubicBezTo>
                    <a:pt x="98" y="8"/>
                    <a:pt x="100" y="8"/>
                    <a:pt x="101" y="7"/>
                  </a:cubicBezTo>
                  <a:cubicBezTo>
                    <a:pt x="101" y="7"/>
                    <a:pt x="101" y="6"/>
                    <a:pt x="101" y="6"/>
                  </a:cubicBezTo>
                  <a:cubicBezTo>
                    <a:pt x="99" y="7"/>
                    <a:pt x="97" y="8"/>
                    <a:pt x="95" y="9"/>
                  </a:cubicBezTo>
                  <a:cubicBezTo>
                    <a:pt x="92" y="10"/>
                    <a:pt x="89" y="11"/>
                    <a:pt x="88" y="12"/>
                  </a:cubicBezTo>
                  <a:close/>
                  <a:moveTo>
                    <a:pt x="56" y="21"/>
                  </a:moveTo>
                  <a:cubicBezTo>
                    <a:pt x="55" y="21"/>
                    <a:pt x="54" y="21"/>
                    <a:pt x="53" y="20"/>
                  </a:cubicBezTo>
                  <a:cubicBezTo>
                    <a:pt x="49" y="19"/>
                    <a:pt x="45" y="19"/>
                    <a:pt x="40" y="19"/>
                  </a:cubicBezTo>
                  <a:cubicBezTo>
                    <a:pt x="39" y="19"/>
                    <a:pt x="37" y="19"/>
                    <a:pt x="35" y="19"/>
                  </a:cubicBezTo>
                  <a:cubicBezTo>
                    <a:pt x="37" y="20"/>
                    <a:pt x="38" y="20"/>
                    <a:pt x="40" y="20"/>
                  </a:cubicBezTo>
                  <a:cubicBezTo>
                    <a:pt x="44" y="21"/>
                    <a:pt x="47" y="22"/>
                    <a:pt x="50" y="22"/>
                  </a:cubicBezTo>
                  <a:cubicBezTo>
                    <a:pt x="52" y="22"/>
                    <a:pt x="54" y="22"/>
                    <a:pt x="56" y="21"/>
                  </a:cubicBezTo>
                  <a:close/>
                  <a:moveTo>
                    <a:pt x="141" y="27"/>
                  </a:moveTo>
                  <a:cubicBezTo>
                    <a:pt x="141" y="26"/>
                    <a:pt x="141" y="26"/>
                    <a:pt x="140" y="25"/>
                  </a:cubicBezTo>
                  <a:cubicBezTo>
                    <a:pt x="141" y="26"/>
                    <a:pt x="141" y="27"/>
                    <a:pt x="141" y="27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40"/>
                    <a:pt x="136" y="48"/>
                    <a:pt x="132" y="56"/>
                  </a:cubicBezTo>
                  <a:cubicBezTo>
                    <a:pt x="128" y="64"/>
                    <a:pt x="123" y="72"/>
                    <a:pt x="123" y="84"/>
                  </a:cubicBezTo>
                  <a:cubicBezTo>
                    <a:pt x="125" y="77"/>
                    <a:pt x="128" y="71"/>
                    <a:pt x="131" y="66"/>
                  </a:cubicBezTo>
                  <a:cubicBezTo>
                    <a:pt x="138" y="54"/>
                    <a:pt x="144" y="43"/>
                    <a:pt x="141" y="27"/>
                  </a:cubicBezTo>
                  <a:close/>
                  <a:moveTo>
                    <a:pt x="145" y="98"/>
                  </a:moveTo>
                  <a:cubicBezTo>
                    <a:pt x="142" y="95"/>
                    <a:pt x="139" y="95"/>
                    <a:pt x="136" y="96"/>
                  </a:cubicBezTo>
                  <a:cubicBezTo>
                    <a:pt x="138" y="96"/>
                    <a:pt x="140" y="97"/>
                    <a:pt x="141" y="97"/>
                  </a:cubicBezTo>
                  <a:cubicBezTo>
                    <a:pt x="143" y="98"/>
                    <a:pt x="144" y="98"/>
                    <a:pt x="145" y="98"/>
                  </a:cubicBezTo>
                  <a:close/>
                  <a:moveTo>
                    <a:pt x="132" y="100"/>
                  </a:moveTo>
                  <a:cubicBezTo>
                    <a:pt x="142" y="100"/>
                    <a:pt x="142" y="100"/>
                    <a:pt x="142" y="100"/>
                  </a:cubicBezTo>
                  <a:cubicBezTo>
                    <a:pt x="143" y="100"/>
                    <a:pt x="143" y="100"/>
                    <a:pt x="143" y="100"/>
                  </a:cubicBezTo>
                  <a:cubicBezTo>
                    <a:pt x="146" y="102"/>
                    <a:pt x="146" y="108"/>
                    <a:pt x="146" y="113"/>
                  </a:cubicBezTo>
                  <a:cubicBezTo>
                    <a:pt x="146" y="114"/>
                    <a:pt x="146" y="114"/>
                    <a:pt x="146" y="114"/>
                  </a:cubicBezTo>
                  <a:cubicBezTo>
                    <a:pt x="145" y="114"/>
                    <a:pt x="145" y="114"/>
                    <a:pt x="145" y="114"/>
                  </a:cubicBezTo>
                  <a:cubicBezTo>
                    <a:pt x="138" y="115"/>
                    <a:pt x="132" y="112"/>
                    <a:pt x="130" y="108"/>
                  </a:cubicBezTo>
                  <a:cubicBezTo>
                    <a:pt x="129" y="105"/>
                    <a:pt x="129" y="102"/>
                    <a:pt x="132" y="100"/>
                  </a:cubicBezTo>
                  <a:close/>
                  <a:moveTo>
                    <a:pt x="142" y="101"/>
                  </a:moveTo>
                  <a:cubicBezTo>
                    <a:pt x="133" y="101"/>
                    <a:pt x="133" y="101"/>
                    <a:pt x="133" y="101"/>
                  </a:cubicBezTo>
                  <a:cubicBezTo>
                    <a:pt x="131" y="103"/>
                    <a:pt x="130" y="105"/>
                    <a:pt x="131" y="107"/>
                  </a:cubicBezTo>
                  <a:cubicBezTo>
                    <a:pt x="133" y="111"/>
                    <a:pt x="138" y="113"/>
                    <a:pt x="144" y="112"/>
                  </a:cubicBezTo>
                  <a:cubicBezTo>
                    <a:pt x="145" y="106"/>
                    <a:pt x="144" y="103"/>
                    <a:pt x="142" y="10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pt-PT" dirty="0"/>
            </a:p>
          </p:txBody>
        </p:sp>
        <p:sp>
          <p:nvSpPr>
            <p:cNvPr id="20" name="Forma livre 51"/>
            <p:cNvSpPr>
              <a:spLocks noEditPoints="1"/>
            </p:cNvSpPr>
            <p:nvPr/>
          </p:nvSpPr>
          <p:spPr bwMode="auto">
            <a:xfrm>
              <a:off x="4205288" y="5753100"/>
              <a:ext cx="303213" cy="344488"/>
            </a:xfrm>
            <a:custGeom>
              <a:avLst/>
              <a:gdLst>
                <a:gd name="T0" fmla="*/ 47 w 135"/>
                <a:gd name="T1" fmla="*/ 133 h 153"/>
                <a:gd name="T2" fmla="*/ 91 w 135"/>
                <a:gd name="T3" fmla="*/ 114 h 153"/>
                <a:gd name="T4" fmla="*/ 47 w 135"/>
                <a:gd name="T5" fmla="*/ 138 h 153"/>
                <a:gd name="T6" fmla="*/ 0 w 135"/>
                <a:gd name="T7" fmla="*/ 124 h 153"/>
                <a:gd name="T8" fmla="*/ 4 w 135"/>
                <a:gd name="T9" fmla="*/ 133 h 153"/>
                <a:gd name="T10" fmla="*/ 97 w 135"/>
                <a:gd name="T11" fmla="*/ 109 h 153"/>
                <a:gd name="T12" fmla="*/ 100 w 135"/>
                <a:gd name="T13" fmla="*/ 94 h 153"/>
                <a:gd name="T14" fmla="*/ 125 w 135"/>
                <a:gd name="T15" fmla="*/ 22 h 153"/>
                <a:gd name="T16" fmla="*/ 101 w 135"/>
                <a:gd name="T17" fmla="*/ 15 h 153"/>
                <a:gd name="T18" fmla="*/ 114 w 135"/>
                <a:gd name="T19" fmla="*/ 5 h 153"/>
                <a:gd name="T20" fmla="*/ 132 w 135"/>
                <a:gd name="T21" fmla="*/ 30 h 153"/>
                <a:gd name="T22" fmla="*/ 107 w 135"/>
                <a:gd name="T23" fmla="*/ 106 h 153"/>
                <a:gd name="T24" fmla="*/ 100 w 135"/>
                <a:gd name="T25" fmla="*/ 137 h 153"/>
                <a:gd name="T26" fmla="*/ 95 w 135"/>
                <a:gd name="T27" fmla="*/ 113 h 153"/>
                <a:gd name="T28" fmla="*/ 47 w 135"/>
                <a:gd name="T29" fmla="*/ 133 h 153"/>
                <a:gd name="T30" fmla="*/ 102 w 135"/>
                <a:gd name="T31" fmla="*/ 107 h 153"/>
                <a:gd name="T32" fmla="*/ 128 w 135"/>
                <a:gd name="T33" fmla="*/ 36 h 153"/>
                <a:gd name="T34" fmla="*/ 102 w 135"/>
                <a:gd name="T35" fmla="*/ 107 h 153"/>
                <a:gd name="T36" fmla="*/ 114 w 135"/>
                <a:gd name="T37" fmla="*/ 110 h 153"/>
                <a:gd name="T38" fmla="*/ 118 w 135"/>
                <a:gd name="T39" fmla="*/ 128 h 153"/>
                <a:gd name="T40" fmla="*/ 114 w 135"/>
                <a:gd name="T41" fmla="*/ 110 h 153"/>
                <a:gd name="T42" fmla="*/ 104 w 135"/>
                <a:gd name="T43" fmla="*/ 110 h 153"/>
                <a:gd name="T44" fmla="*/ 102 w 135"/>
                <a:gd name="T45" fmla="*/ 131 h 153"/>
                <a:gd name="T46" fmla="*/ 115 w 135"/>
                <a:gd name="T47" fmla="*/ 133 h 153"/>
                <a:gd name="T48" fmla="*/ 104 w 135"/>
                <a:gd name="T49" fmla="*/ 110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135" h="153">
                  <a:moveTo>
                    <a:pt x="47" y="133"/>
                  </a:moveTo>
                  <a:cubicBezTo>
                    <a:pt x="62" y="133"/>
                    <a:pt x="76" y="119"/>
                    <a:pt x="91" y="114"/>
                  </a:cubicBezTo>
                  <a:cubicBezTo>
                    <a:pt x="82" y="120"/>
                    <a:pt x="63" y="134"/>
                    <a:pt x="47" y="138"/>
                  </a:cubicBezTo>
                  <a:cubicBezTo>
                    <a:pt x="28" y="143"/>
                    <a:pt x="0" y="144"/>
                    <a:pt x="0" y="124"/>
                  </a:cubicBezTo>
                  <a:cubicBezTo>
                    <a:pt x="6" y="123"/>
                    <a:pt x="1" y="132"/>
                    <a:pt x="4" y="133"/>
                  </a:cubicBezTo>
                  <a:cubicBezTo>
                    <a:pt x="38" y="148"/>
                    <a:pt x="65" y="113"/>
                    <a:pt x="97" y="109"/>
                  </a:cubicBezTo>
                  <a:cubicBezTo>
                    <a:pt x="98" y="104"/>
                    <a:pt x="100" y="100"/>
                    <a:pt x="100" y="94"/>
                  </a:cubicBezTo>
                  <a:cubicBezTo>
                    <a:pt x="109" y="85"/>
                    <a:pt x="131" y="46"/>
                    <a:pt x="125" y="22"/>
                  </a:cubicBezTo>
                  <a:cubicBezTo>
                    <a:pt x="123" y="12"/>
                    <a:pt x="109" y="0"/>
                    <a:pt x="101" y="15"/>
                  </a:cubicBezTo>
                  <a:cubicBezTo>
                    <a:pt x="97" y="9"/>
                    <a:pt x="107" y="4"/>
                    <a:pt x="114" y="5"/>
                  </a:cubicBezTo>
                  <a:cubicBezTo>
                    <a:pt x="125" y="6"/>
                    <a:pt x="131" y="18"/>
                    <a:pt x="132" y="30"/>
                  </a:cubicBezTo>
                  <a:cubicBezTo>
                    <a:pt x="135" y="56"/>
                    <a:pt x="111" y="90"/>
                    <a:pt x="107" y="106"/>
                  </a:cubicBezTo>
                  <a:cubicBezTo>
                    <a:pt x="133" y="105"/>
                    <a:pt x="126" y="153"/>
                    <a:pt x="100" y="137"/>
                  </a:cubicBezTo>
                  <a:cubicBezTo>
                    <a:pt x="97" y="130"/>
                    <a:pt x="98" y="120"/>
                    <a:pt x="95" y="113"/>
                  </a:cubicBezTo>
                  <a:cubicBezTo>
                    <a:pt x="78" y="113"/>
                    <a:pt x="63" y="127"/>
                    <a:pt x="47" y="133"/>
                  </a:cubicBezTo>
                  <a:close/>
                  <a:moveTo>
                    <a:pt x="102" y="107"/>
                  </a:moveTo>
                  <a:cubicBezTo>
                    <a:pt x="112" y="84"/>
                    <a:pt x="130" y="63"/>
                    <a:pt x="128" y="36"/>
                  </a:cubicBezTo>
                  <a:cubicBezTo>
                    <a:pt x="126" y="65"/>
                    <a:pt x="105" y="83"/>
                    <a:pt x="102" y="107"/>
                  </a:cubicBezTo>
                  <a:close/>
                  <a:moveTo>
                    <a:pt x="114" y="110"/>
                  </a:moveTo>
                  <a:cubicBezTo>
                    <a:pt x="117" y="118"/>
                    <a:pt x="121" y="121"/>
                    <a:pt x="118" y="128"/>
                  </a:cubicBezTo>
                  <a:cubicBezTo>
                    <a:pt x="128" y="125"/>
                    <a:pt x="119" y="112"/>
                    <a:pt x="114" y="110"/>
                  </a:cubicBezTo>
                  <a:close/>
                  <a:moveTo>
                    <a:pt x="104" y="110"/>
                  </a:moveTo>
                  <a:cubicBezTo>
                    <a:pt x="100" y="114"/>
                    <a:pt x="100" y="125"/>
                    <a:pt x="102" y="131"/>
                  </a:cubicBezTo>
                  <a:cubicBezTo>
                    <a:pt x="108" y="132"/>
                    <a:pt x="110" y="135"/>
                    <a:pt x="115" y="133"/>
                  </a:cubicBezTo>
                  <a:cubicBezTo>
                    <a:pt x="120" y="121"/>
                    <a:pt x="114" y="111"/>
                    <a:pt x="104" y="11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pt-PT" dirty="0"/>
            </a:p>
          </p:txBody>
        </p:sp>
        <p:sp>
          <p:nvSpPr>
            <p:cNvPr id="21" name="Forma livre 52"/>
            <p:cNvSpPr>
              <a:spLocks noEditPoints="1"/>
            </p:cNvSpPr>
            <p:nvPr/>
          </p:nvSpPr>
          <p:spPr bwMode="auto">
            <a:xfrm>
              <a:off x="4202113" y="5762625"/>
              <a:ext cx="306388" cy="311150"/>
            </a:xfrm>
            <a:custGeom>
              <a:avLst/>
              <a:gdLst>
                <a:gd name="T0" fmla="*/ 0 w 136"/>
                <a:gd name="T1" fmla="*/ 120 h 138"/>
                <a:gd name="T2" fmla="*/ 4 w 136"/>
                <a:gd name="T3" fmla="*/ 120 h 138"/>
                <a:gd name="T4" fmla="*/ 23 w 136"/>
                <a:gd name="T5" fmla="*/ 132 h 138"/>
                <a:gd name="T6" fmla="*/ 97 w 136"/>
                <a:gd name="T7" fmla="*/ 104 h 138"/>
                <a:gd name="T8" fmla="*/ 100 w 136"/>
                <a:gd name="T9" fmla="*/ 90 h 138"/>
                <a:gd name="T10" fmla="*/ 103 w 136"/>
                <a:gd name="T11" fmla="*/ 11 h 138"/>
                <a:gd name="T12" fmla="*/ 101 w 136"/>
                <a:gd name="T13" fmla="*/ 6 h 138"/>
                <a:gd name="T14" fmla="*/ 134 w 136"/>
                <a:gd name="T15" fmla="*/ 26 h 138"/>
                <a:gd name="T16" fmla="*/ 125 w 136"/>
                <a:gd name="T17" fmla="*/ 119 h 138"/>
                <a:gd name="T18" fmla="*/ 100 w 136"/>
                <a:gd name="T19" fmla="*/ 133 h 138"/>
                <a:gd name="T20" fmla="*/ 96 w 136"/>
                <a:gd name="T21" fmla="*/ 110 h 138"/>
                <a:gd name="T22" fmla="*/ 87 w 136"/>
                <a:gd name="T23" fmla="*/ 115 h 138"/>
                <a:gd name="T24" fmla="*/ 5 w 136"/>
                <a:gd name="T25" fmla="*/ 129 h 138"/>
                <a:gd name="T26" fmla="*/ 48 w 136"/>
                <a:gd name="T27" fmla="*/ 134 h 138"/>
                <a:gd name="T28" fmla="*/ 48 w 136"/>
                <a:gd name="T29" fmla="*/ 129 h 138"/>
                <a:gd name="T30" fmla="*/ 65 w 136"/>
                <a:gd name="T31" fmla="*/ 120 h 138"/>
                <a:gd name="T32" fmla="*/ 97 w 136"/>
                <a:gd name="T33" fmla="*/ 108 h 138"/>
                <a:gd name="T34" fmla="*/ 97 w 136"/>
                <a:gd name="T35" fmla="*/ 109 h 138"/>
                <a:gd name="T36" fmla="*/ 111 w 136"/>
                <a:gd name="T37" fmla="*/ 135 h 138"/>
                <a:gd name="T38" fmla="*/ 118 w 136"/>
                <a:gd name="T39" fmla="*/ 125 h 138"/>
                <a:gd name="T40" fmla="*/ 117 w 136"/>
                <a:gd name="T41" fmla="*/ 129 h 138"/>
                <a:gd name="T42" fmla="*/ 108 w 136"/>
                <a:gd name="T43" fmla="*/ 129 h 138"/>
                <a:gd name="T44" fmla="*/ 103 w 136"/>
                <a:gd name="T45" fmla="*/ 128 h 138"/>
                <a:gd name="T46" fmla="*/ 105 w 136"/>
                <a:gd name="T47" fmla="*/ 105 h 138"/>
                <a:gd name="T48" fmla="*/ 118 w 136"/>
                <a:gd name="T49" fmla="*/ 124 h 138"/>
                <a:gd name="T50" fmla="*/ 114 w 136"/>
                <a:gd name="T51" fmla="*/ 105 h 138"/>
                <a:gd name="T52" fmla="*/ 108 w 136"/>
                <a:gd name="T53" fmla="*/ 102 h 138"/>
                <a:gd name="T54" fmla="*/ 115 w 136"/>
                <a:gd name="T55" fmla="*/ 82 h 138"/>
                <a:gd name="T56" fmla="*/ 102 w 136"/>
                <a:gd name="T57" fmla="*/ 7 h 138"/>
                <a:gd name="T58" fmla="*/ 127 w 136"/>
                <a:gd name="T59" fmla="*/ 18 h 138"/>
                <a:gd name="T60" fmla="*/ 98 w 136"/>
                <a:gd name="T61" fmla="*/ 105 h 138"/>
                <a:gd name="T62" fmla="*/ 23 w 136"/>
                <a:gd name="T63" fmla="*/ 133 h 138"/>
                <a:gd name="T64" fmla="*/ 104 w 136"/>
                <a:gd name="T65" fmla="*/ 127 h 138"/>
                <a:gd name="T66" fmla="*/ 115 w 136"/>
                <a:gd name="T67" fmla="*/ 113 h 138"/>
                <a:gd name="T68" fmla="*/ 89 w 136"/>
                <a:gd name="T69" fmla="*/ 110 h 138"/>
                <a:gd name="T70" fmla="*/ 74 w 136"/>
                <a:gd name="T71" fmla="*/ 118 h 138"/>
                <a:gd name="T72" fmla="*/ 4 w 136"/>
                <a:gd name="T73" fmla="*/ 127 h 138"/>
                <a:gd name="T74" fmla="*/ 2 w 136"/>
                <a:gd name="T75" fmla="*/ 121 h 138"/>
                <a:gd name="T76" fmla="*/ 120 w 136"/>
                <a:gd name="T77" fmla="*/ 123 h 138"/>
                <a:gd name="T78" fmla="*/ 102 w 136"/>
                <a:gd name="T79" fmla="*/ 108 h 138"/>
                <a:gd name="T80" fmla="*/ 128 w 136"/>
                <a:gd name="T81" fmla="*/ 32 h 138"/>
                <a:gd name="T82" fmla="*/ 104 w 136"/>
                <a:gd name="T83" fmla="*/ 103 h 138"/>
                <a:gd name="T84" fmla="*/ 116 w 136"/>
                <a:gd name="T85" fmla="*/ 72 h 138"/>
                <a:gd name="T86" fmla="*/ 128 w 136"/>
                <a:gd name="T87" fmla="*/ 44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136" h="138">
                  <a:moveTo>
                    <a:pt x="26" y="138"/>
                  </a:moveTo>
                  <a:cubicBezTo>
                    <a:pt x="16" y="138"/>
                    <a:pt x="9" y="136"/>
                    <a:pt x="5" y="131"/>
                  </a:cubicBezTo>
                  <a:cubicBezTo>
                    <a:pt x="2" y="129"/>
                    <a:pt x="0" y="125"/>
                    <a:pt x="0" y="120"/>
                  </a:cubicBezTo>
                  <a:cubicBezTo>
                    <a:pt x="0" y="120"/>
                    <a:pt x="0" y="120"/>
                    <a:pt x="0" y="120"/>
                  </a:cubicBezTo>
                  <a:cubicBezTo>
                    <a:pt x="1" y="119"/>
                    <a:pt x="1" y="119"/>
                    <a:pt x="1" y="119"/>
                  </a:cubicBezTo>
                  <a:cubicBezTo>
                    <a:pt x="2" y="119"/>
                    <a:pt x="3" y="119"/>
                    <a:pt x="4" y="120"/>
                  </a:cubicBezTo>
                  <a:cubicBezTo>
                    <a:pt x="5" y="121"/>
                    <a:pt x="5" y="123"/>
                    <a:pt x="5" y="124"/>
                  </a:cubicBezTo>
                  <a:cubicBezTo>
                    <a:pt x="5" y="126"/>
                    <a:pt x="5" y="128"/>
                    <a:pt x="6" y="128"/>
                  </a:cubicBezTo>
                  <a:cubicBezTo>
                    <a:pt x="11" y="131"/>
                    <a:pt x="17" y="132"/>
                    <a:pt x="23" y="132"/>
                  </a:cubicBezTo>
                  <a:cubicBezTo>
                    <a:pt x="37" y="132"/>
                    <a:pt x="49" y="125"/>
                    <a:pt x="63" y="118"/>
                  </a:cubicBezTo>
                  <a:cubicBezTo>
                    <a:pt x="74" y="112"/>
                    <a:pt x="85" y="106"/>
                    <a:pt x="97" y="104"/>
                  </a:cubicBezTo>
                  <a:cubicBezTo>
                    <a:pt x="97" y="104"/>
                    <a:pt x="97" y="104"/>
                    <a:pt x="97" y="104"/>
                  </a:cubicBezTo>
                  <a:cubicBezTo>
                    <a:pt x="99" y="100"/>
                    <a:pt x="100" y="96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9" y="81"/>
                    <a:pt x="132" y="42"/>
                    <a:pt x="125" y="18"/>
                  </a:cubicBezTo>
                  <a:cubicBezTo>
                    <a:pt x="124" y="12"/>
                    <a:pt x="117" y="4"/>
                    <a:pt x="111" y="4"/>
                  </a:cubicBezTo>
                  <a:cubicBezTo>
                    <a:pt x="108" y="4"/>
                    <a:pt x="105" y="7"/>
                    <a:pt x="103" y="11"/>
                  </a:cubicBezTo>
                  <a:cubicBezTo>
                    <a:pt x="102" y="12"/>
                    <a:pt x="102" y="12"/>
                    <a:pt x="102" y="12"/>
                  </a:cubicBezTo>
                  <a:cubicBezTo>
                    <a:pt x="101" y="11"/>
                    <a:pt x="101" y="11"/>
                    <a:pt x="101" y="11"/>
                  </a:cubicBezTo>
                  <a:cubicBezTo>
                    <a:pt x="100" y="9"/>
                    <a:pt x="100" y="8"/>
                    <a:pt x="101" y="6"/>
                  </a:cubicBezTo>
                  <a:cubicBezTo>
                    <a:pt x="103" y="2"/>
                    <a:pt x="109" y="0"/>
                    <a:pt x="114" y="0"/>
                  </a:cubicBezTo>
                  <a:cubicBezTo>
                    <a:pt x="114" y="0"/>
                    <a:pt x="114" y="0"/>
                    <a:pt x="115" y="0"/>
                  </a:cubicBezTo>
                  <a:cubicBezTo>
                    <a:pt x="127" y="1"/>
                    <a:pt x="133" y="14"/>
                    <a:pt x="134" y="26"/>
                  </a:cubicBezTo>
                  <a:cubicBezTo>
                    <a:pt x="136" y="44"/>
                    <a:pt x="125" y="66"/>
                    <a:pt x="117" y="83"/>
                  </a:cubicBezTo>
                  <a:cubicBezTo>
                    <a:pt x="113" y="90"/>
                    <a:pt x="110" y="96"/>
                    <a:pt x="109" y="101"/>
                  </a:cubicBezTo>
                  <a:cubicBezTo>
                    <a:pt x="120" y="101"/>
                    <a:pt x="125" y="110"/>
                    <a:pt x="125" y="119"/>
                  </a:cubicBezTo>
                  <a:cubicBezTo>
                    <a:pt x="125" y="128"/>
                    <a:pt x="120" y="137"/>
                    <a:pt x="111" y="137"/>
                  </a:cubicBezTo>
                  <a:cubicBezTo>
                    <a:pt x="107" y="137"/>
                    <a:pt x="104" y="136"/>
                    <a:pt x="100" y="134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98" y="130"/>
                    <a:pt x="98" y="125"/>
                    <a:pt x="97" y="120"/>
                  </a:cubicBezTo>
                  <a:cubicBezTo>
                    <a:pt x="97" y="116"/>
                    <a:pt x="97" y="113"/>
                    <a:pt x="96" y="110"/>
                  </a:cubicBezTo>
                  <a:cubicBezTo>
                    <a:pt x="95" y="110"/>
                    <a:pt x="95" y="110"/>
                    <a:pt x="94" y="110"/>
                  </a:cubicBezTo>
                  <a:cubicBezTo>
                    <a:pt x="92" y="111"/>
                    <a:pt x="92" y="111"/>
                    <a:pt x="92" y="111"/>
                  </a:cubicBezTo>
                  <a:cubicBezTo>
                    <a:pt x="91" y="112"/>
                    <a:pt x="89" y="113"/>
                    <a:pt x="87" y="115"/>
                  </a:cubicBezTo>
                  <a:cubicBezTo>
                    <a:pt x="77" y="121"/>
                    <a:pt x="61" y="132"/>
                    <a:pt x="48" y="135"/>
                  </a:cubicBezTo>
                  <a:cubicBezTo>
                    <a:pt x="41" y="137"/>
                    <a:pt x="33" y="138"/>
                    <a:pt x="26" y="138"/>
                  </a:cubicBezTo>
                  <a:close/>
                  <a:moveTo>
                    <a:pt x="5" y="129"/>
                  </a:moveTo>
                  <a:cubicBezTo>
                    <a:pt x="5" y="130"/>
                    <a:pt x="5" y="130"/>
                    <a:pt x="6" y="130"/>
                  </a:cubicBezTo>
                  <a:cubicBezTo>
                    <a:pt x="10" y="134"/>
                    <a:pt x="17" y="137"/>
                    <a:pt x="26" y="137"/>
                  </a:cubicBezTo>
                  <a:cubicBezTo>
                    <a:pt x="33" y="137"/>
                    <a:pt x="41" y="135"/>
                    <a:pt x="48" y="134"/>
                  </a:cubicBezTo>
                  <a:cubicBezTo>
                    <a:pt x="61" y="130"/>
                    <a:pt x="76" y="120"/>
                    <a:pt x="86" y="114"/>
                  </a:cubicBezTo>
                  <a:cubicBezTo>
                    <a:pt x="82" y="115"/>
                    <a:pt x="78" y="117"/>
                    <a:pt x="75" y="119"/>
                  </a:cubicBezTo>
                  <a:cubicBezTo>
                    <a:pt x="66" y="124"/>
                    <a:pt x="57" y="129"/>
                    <a:pt x="48" y="129"/>
                  </a:cubicBezTo>
                  <a:cubicBezTo>
                    <a:pt x="44" y="129"/>
                    <a:pt x="44" y="129"/>
                    <a:pt x="44" y="129"/>
                  </a:cubicBezTo>
                  <a:cubicBezTo>
                    <a:pt x="48" y="128"/>
                    <a:pt x="48" y="128"/>
                    <a:pt x="48" y="128"/>
                  </a:cubicBezTo>
                  <a:cubicBezTo>
                    <a:pt x="54" y="126"/>
                    <a:pt x="59" y="123"/>
                    <a:pt x="65" y="120"/>
                  </a:cubicBezTo>
                  <a:cubicBezTo>
                    <a:pt x="75" y="114"/>
                    <a:pt x="85" y="108"/>
                    <a:pt x="96" y="108"/>
                  </a:cubicBezTo>
                  <a:cubicBezTo>
                    <a:pt x="96" y="108"/>
                    <a:pt x="96" y="108"/>
                    <a:pt x="96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9"/>
                    <a:pt x="97" y="109"/>
                    <a:pt x="97" y="109"/>
                  </a:cubicBezTo>
                  <a:cubicBezTo>
                    <a:pt x="98" y="112"/>
                    <a:pt x="99" y="116"/>
                    <a:pt x="99" y="120"/>
                  </a:cubicBezTo>
                  <a:cubicBezTo>
                    <a:pt x="99" y="124"/>
                    <a:pt x="100" y="129"/>
                    <a:pt x="101" y="132"/>
                  </a:cubicBezTo>
                  <a:cubicBezTo>
                    <a:pt x="104" y="134"/>
                    <a:pt x="108" y="135"/>
                    <a:pt x="111" y="135"/>
                  </a:cubicBezTo>
                  <a:cubicBezTo>
                    <a:pt x="118" y="135"/>
                    <a:pt x="122" y="129"/>
                    <a:pt x="123" y="123"/>
                  </a:cubicBezTo>
                  <a:cubicBezTo>
                    <a:pt x="122" y="124"/>
                    <a:pt x="121" y="125"/>
                    <a:pt x="119" y="125"/>
                  </a:cubicBezTo>
                  <a:cubicBezTo>
                    <a:pt x="118" y="125"/>
                    <a:pt x="118" y="125"/>
                    <a:pt x="118" y="125"/>
                  </a:cubicBezTo>
                  <a:cubicBezTo>
                    <a:pt x="118" y="127"/>
                    <a:pt x="117" y="128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5" y="130"/>
                    <a:pt x="114" y="130"/>
                    <a:pt x="113" y="130"/>
                  </a:cubicBezTo>
                  <a:cubicBezTo>
                    <a:pt x="113" y="130"/>
                    <a:pt x="113" y="130"/>
                    <a:pt x="113" y="130"/>
                  </a:cubicBezTo>
                  <a:cubicBezTo>
                    <a:pt x="111" y="130"/>
                    <a:pt x="109" y="130"/>
                    <a:pt x="108" y="129"/>
                  </a:cubicBezTo>
                  <a:cubicBezTo>
                    <a:pt x="106" y="129"/>
                    <a:pt x="105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0" y="122"/>
                    <a:pt x="100" y="110"/>
                    <a:pt x="104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10" y="106"/>
                    <a:pt x="114" y="108"/>
                    <a:pt x="116" y="112"/>
                  </a:cubicBezTo>
                  <a:cubicBezTo>
                    <a:pt x="118" y="116"/>
                    <a:pt x="119" y="120"/>
                    <a:pt x="118" y="124"/>
                  </a:cubicBezTo>
                  <a:cubicBezTo>
                    <a:pt x="118" y="124"/>
                    <a:pt x="118" y="124"/>
                    <a:pt x="118" y="124"/>
                  </a:cubicBezTo>
                  <a:cubicBezTo>
                    <a:pt x="121" y="119"/>
                    <a:pt x="119" y="116"/>
                    <a:pt x="117" y="112"/>
                  </a:cubicBezTo>
                  <a:cubicBezTo>
                    <a:pt x="116" y="110"/>
                    <a:pt x="115" y="109"/>
                    <a:pt x="114" y="106"/>
                  </a:cubicBezTo>
                  <a:cubicBezTo>
                    <a:pt x="114" y="105"/>
                    <a:pt x="114" y="105"/>
                    <a:pt x="114" y="105"/>
                  </a:cubicBezTo>
                  <a:cubicBezTo>
                    <a:pt x="115" y="105"/>
                    <a:pt x="115" y="105"/>
                    <a:pt x="115" y="105"/>
                  </a:cubicBezTo>
                  <a:cubicBezTo>
                    <a:pt x="117" y="106"/>
                    <a:pt x="121" y="109"/>
                    <a:pt x="123" y="113"/>
                  </a:cubicBezTo>
                  <a:cubicBezTo>
                    <a:pt x="121" y="107"/>
                    <a:pt x="116" y="102"/>
                    <a:pt x="108" y="102"/>
                  </a:cubicBezTo>
                  <a:cubicBezTo>
                    <a:pt x="107" y="102"/>
                    <a:pt x="107" y="102"/>
                    <a:pt x="107" y="102"/>
                  </a:cubicBezTo>
                  <a:cubicBezTo>
                    <a:pt x="107" y="101"/>
                    <a:pt x="107" y="101"/>
                    <a:pt x="107" y="101"/>
                  </a:cubicBezTo>
                  <a:cubicBezTo>
                    <a:pt x="108" y="97"/>
                    <a:pt x="112" y="90"/>
                    <a:pt x="115" y="82"/>
                  </a:cubicBezTo>
                  <a:cubicBezTo>
                    <a:pt x="124" y="65"/>
                    <a:pt x="134" y="44"/>
                    <a:pt x="133" y="26"/>
                  </a:cubicBezTo>
                  <a:cubicBezTo>
                    <a:pt x="131" y="15"/>
                    <a:pt x="126" y="3"/>
                    <a:pt x="115" y="2"/>
                  </a:cubicBezTo>
                  <a:cubicBezTo>
                    <a:pt x="110" y="1"/>
                    <a:pt x="104" y="4"/>
                    <a:pt x="102" y="7"/>
                  </a:cubicBezTo>
                  <a:cubicBezTo>
                    <a:pt x="102" y="7"/>
                    <a:pt x="102" y="8"/>
                    <a:pt x="102" y="9"/>
                  </a:cubicBezTo>
                  <a:cubicBezTo>
                    <a:pt x="105" y="4"/>
                    <a:pt x="109" y="3"/>
                    <a:pt x="111" y="3"/>
                  </a:cubicBezTo>
                  <a:cubicBezTo>
                    <a:pt x="118" y="3"/>
                    <a:pt x="125" y="11"/>
                    <a:pt x="127" y="18"/>
                  </a:cubicBezTo>
                  <a:cubicBezTo>
                    <a:pt x="133" y="42"/>
                    <a:pt x="110" y="81"/>
                    <a:pt x="101" y="91"/>
                  </a:cubicBezTo>
                  <a:cubicBezTo>
                    <a:pt x="102" y="96"/>
                    <a:pt x="100" y="100"/>
                    <a:pt x="99" y="104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86" y="107"/>
                    <a:pt x="75" y="113"/>
                    <a:pt x="64" y="119"/>
                  </a:cubicBezTo>
                  <a:cubicBezTo>
                    <a:pt x="51" y="126"/>
                    <a:pt x="37" y="133"/>
                    <a:pt x="23" y="133"/>
                  </a:cubicBezTo>
                  <a:cubicBezTo>
                    <a:pt x="17" y="133"/>
                    <a:pt x="11" y="132"/>
                    <a:pt x="5" y="129"/>
                  </a:cubicBezTo>
                  <a:cubicBezTo>
                    <a:pt x="5" y="129"/>
                    <a:pt x="5" y="129"/>
                    <a:pt x="5" y="129"/>
                  </a:cubicBezTo>
                  <a:close/>
                  <a:moveTo>
                    <a:pt x="104" y="127"/>
                  </a:moveTo>
                  <a:cubicBezTo>
                    <a:pt x="106" y="127"/>
                    <a:pt x="107" y="127"/>
                    <a:pt x="108" y="128"/>
                  </a:cubicBezTo>
                  <a:cubicBezTo>
                    <a:pt x="111" y="129"/>
                    <a:pt x="113" y="129"/>
                    <a:pt x="116" y="128"/>
                  </a:cubicBezTo>
                  <a:cubicBezTo>
                    <a:pt x="118" y="123"/>
                    <a:pt x="118" y="117"/>
                    <a:pt x="115" y="113"/>
                  </a:cubicBezTo>
                  <a:cubicBezTo>
                    <a:pt x="113" y="110"/>
                    <a:pt x="109" y="107"/>
                    <a:pt x="105" y="107"/>
                  </a:cubicBezTo>
                  <a:cubicBezTo>
                    <a:pt x="102" y="111"/>
                    <a:pt x="102" y="121"/>
                    <a:pt x="104" y="127"/>
                  </a:cubicBezTo>
                  <a:close/>
                  <a:moveTo>
                    <a:pt x="89" y="110"/>
                  </a:moveTo>
                  <a:cubicBezTo>
                    <a:pt x="81" y="112"/>
                    <a:pt x="73" y="117"/>
                    <a:pt x="65" y="121"/>
                  </a:cubicBezTo>
                  <a:cubicBezTo>
                    <a:pt x="61" y="123"/>
                    <a:pt x="57" y="125"/>
                    <a:pt x="53" y="127"/>
                  </a:cubicBezTo>
                  <a:cubicBezTo>
                    <a:pt x="60" y="126"/>
                    <a:pt x="67" y="122"/>
                    <a:pt x="74" y="118"/>
                  </a:cubicBezTo>
                  <a:cubicBezTo>
                    <a:pt x="79" y="115"/>
                    <a:pt x="84" y="112"/>
                    <a:pt x="89" y="110"/>
                  </a:cubicBezTo>
                  <a:close/>
                  <a:moveTo>
                    <a:pt x="2" y="121"/>
                  </a:moveTo>
                  <a:cubicBezTo>
                    <a:pt x="2" y="123"/>
                    <a:pt x="3" y="125"/>
                    <a:pt x="4" y="127"/>
                  </a:cubicBezTo>
                  <a:cubicBezTo>
                    <a:pt x="3" y="127"/>
                    <a:pt x="3" y="125"/>
                    <a:pt x="3" y="124"/>
                  </a:cubicBezTo>
                  <a:cubicBezTo>
                    <a:pt x="3" y="123"/>
                    <a:pt x="4" y="122"/>
                    <a:pt x="3" y="121"/>
                  </a:cubicBezTo>
                  <a:cubicBezTo>
                    <a:pt x="3" y="121"/>
                    <a:pt x="3" y="121"/>
                    <a:pt x="2" y="121"/>
                  </a:cubicBezTo>
                  <a:close/>
                  <a:moveTo>
                    <a:pt x="116" y="108"/>
                  </a:moveTo>
                  <a:cubicBezTo>
                    <a:pt x="117" y="109"/>
                    <a:pt x="118" y="110"/>
                    <a:pt x="118" y="111"/>
                  </a:cubicBezTo>
                  <a:cubicBezTo>
                    <a:pt x="120" y="115"/>
                    <a:pt x="122" y="118"/>
                    <a:pt x="120" y="123"/>
                  </a:cubicBezTo>
                  <a:cubicBezTo>
                    <a:pt x="122" y="122"/>
                    <a:pt x="123" y="121"/>
                    <a:pt x="123" y="119"/>
                  </a:cubicBezTo>
                  <a:cubicBezTo>
                    <a:pt x="123" y="115"/>
                    <a:pt x="119" y="110"/>
                    <a:pt x="116" y="108"/>
                  </a:cubicBezTo>
                  <a:close/>
                  <a:moveTo>
                    <a:pt x="102" y="108"/>
                  </a:moveTo>
                  <a:cubicBezTo>
                    <a:pt x="103" y="103"/>
                    <a:pt x="103" y="103"/>
                    <a:pt x="103" y="103"/>
                  </a:cubicBezTo>
                  <a:cubicBezTo>
                    <a:pt x="104" y="92"/>
                    <a:pt x="109" y="82"/>
                    <a:pt x="114" y="72"/>
                  </a:cubicBezTo>
                  <a:cubicBezTo>
                    <a:pt x="121" y="60"/>
                    <a:pt x="127" y="47"/>
                    <a:pt x="128" y="32"/>
                  </a:cubicBezTo>
                  <a:cubicBezTo>
                    <a:pt x="130" y="32"/>
                    <a:pt x="130" y="32"/>
                    <a:pt x="130" y="32"/>
                  </a:cubicBezTo>
                  <a:cubicBezTo>
                    <a:pt x="131" y="51"/>
                    <a:pt x="122" y="68"/>
                    <a:pt x="114" y="84"/>
                  </a:cubicBezTo>
                  <a:cubicBezTo>
                    <a:pt x="110" y="90"/>
                    <a:pt x="107" y="97"/>
                    <a:pt x="104" y="103"/>
                  </a:cubicBezTo>
                  <a:lnTo>
                    <a:pt x="102" y="108"/>
                  </a:lnTo>
                  <a:close/>
                  <a:moveTo>
                    <a:pt x="128" y="44"/>
                  </a:moveTo>
                  <a:cubicBezTo>
                    <a:pt x="125" y="54"/>
                    <a:pt x="120" y="63"/>
                    <a:pt x="116" y="72"/>
                  </a:cubicBezTo>
                  <a:cubicBezTo>
                    <a:pt x="111" y="81"/>
                    <a:pt x="107" y="89"/>
                    <a:pt x="105" y="97"/>
                  </a:cubicBezTo>
                  <a:cubicBezTo>
                    <a:pt x="108" y="92"/>
                    <a:pt x="110" y="88"/>
                    <a:pt x="112" y="83"/>
                  </a:cubicBezTo>
                  <a:cubicBezTo>
                    <a:pt x="119" y="71"/>
                    <a:pt x="126" y="58"/>
                    <a:pt x="128" y="4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pt-PT" dirty="0"/>
            </a:p>
          </p:txBody>
        </p:sp>
      </p:grpSp>
      <p:grpSp>
        <p:nvGrpSpPr>
          <p:cNvPr id="22" name="Grupo 21"/>
          <p:cNvGrpSpPr/>
          <p:nvPr/>
        </p:nvGrpSpPr>
        <p:grpSpPr>
          <a:xfrm>
            <a:off x="6285120" y="724619"/>
            <a:ext cx="5318979" cy="3795623"/>
            <a:chOff x="895350" y="3313113"/>
            <a:chExt cx="3613151" cy="2790825"/>
          </a:xfrm>
          <a:solidFill>
            <a:schemeClr val="tx1">
              <a:lumMod val="50000"/>
            </a:schemeClr>
          </a:solidFill>
        </p:grpSpPr>
        <p:sp>
          <p:nvSpPr>
            <p:cNvPr id="23" name="Forma livre 41"/>
            <p:cNvSpPr>
              <a:spLocks/>
            </p:cNvSpPr>
            <p:nvPr/>
          </p:nvSpPr>
          <p:spPr bwMode="auto">
            <a:xfrm>
              <a:off x="963613" y="3725863"/>
              <a:ext cx="11113" cy="1952625"/>
            </a:xfrm>
            <a:custGeom>
              <a:avLst/>
              <a:gdLst>
                <a:gd name="T0" fmla="*/ 3 w 5"/>
                <a:gd name="T1" fmla="*/ 0 h 868"/>
                <a:gd name="T2" fmla="*/ 4 w 5"/>
                <a:gd name="T3" fmla="*/ 217 h 868"/>
                <a:gd name="T4" fmla="*/ 3 w 5"/>
                <a:gd name="T5" fmla="*/ 326 h 868"/>
                <a:gd name="T6" fmla="*/ 4 w 5"/>
                <a:gd name="T7" fmla="*/ 434 h 868"/>
                <a:gd name="T8" fmla="*/ 4 w 5"/>
                <a:gd name="T9" fmla="*/ 651 h 868"/>
                <a:gd name="T10" fmla="*/ 4 w 5"/>
                <a:gd name="T11" fmla="*/ 760 h 868"/>
                <a:gd name="T12" fmla="*/ 3 w 5"/>
                <a:gd name="T13" fmla="*/ 868 h 868"/>
                <a:gd name="T14" fmla="*/ 2 w 5"/>
                <a:gd name="T15" fmla="*/ 868 h 868"/>
                <a:gd name="T16" fmla="*/ 1 w 5"/>
                <a:gd name="T17" fmla="*/ 760 h 868"/>
                <a:gd name="T18" fmla="*/ 0 w 5"/>
                <a:gd name="T19" fmla="*/ 651 h 868"/>
                <a:gd name="T20" fmla="*/ 1 w 5"/>
                <a:gd name="T21" fmla="*/ 434 h 868"/>
                <a:gd name="T22" fmla="*/ 2 w 5"/>
                <a:gd name="T23" fmla="*/ 326 h 868"/>
                <a:gd name="T24" fmla="*/ 1 w 5"/>
                <a:gd name="T25" fmla="*/ 217 h 868"/>
                <a:gd name="T26" fmla="*/ 2 w 5"/>
                <a:gd name="T27" fmla="*/ 0 h 868"/>
                <a:gd name="T28" fmla="*/ 3 w 5"/>
                <a:gd name="T29" fmla="*/ 0 h 8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5" h="868">
                  <a:moveTo>
                    <a:pt x="3" y="0"/>
                  </a:moveTo>
                  <a:cubicBezTo>
                    <a:pt x="4" y="73"/>
                    <a:pt x="4" y="145"/>
                    <a:pt x="4" y="217"/>
                  </a:cubicBezTo>
                  <a:cubicBezTo>
                    <a:pt x="4" y="253"/>
                    <a:pt x="3" y="290"/>
                    <a:pt x="3" y="326"/>
                  </a:cubicBezTo>
                  <a:cubicBezTo>
                    <a:pt x="3" y="362"/>
                    <a:pt x="3" y="398"/>
                    <a:pt x="4" y="434"/>
                  </a:cubicBezTo>
                  <a:cubicBezTo>
                    <a:pt x="4" y="507"/>
                    <a:pt x="5" y="579"/>
                    <a:pt x="4" y="651"/>
                  </a:cubicBezTo>
                  <a:cubicBezTo>
                    <a:pt x="5" y="687"/>
                    <a:pt x="4" y="724"/>
                    <a:pt x="4" y="760"/>
                  </a:cubicBezTo>
                  <a:cubicBezTo>
                    <a:pt x="4" y="796"/>
                    <a:pt x="3" y="832"/>
                    <a:pt x="3" y="868"/>
                  </a:cubicBezTo>
                  <a:cubicBezTo>
                    <a:pt x="2" y="868"/>
                    <a:pt x="2" y="868"/>
                    <a:pt x="2" y="868"/>
                  </a:cubicBezTo>
                  <a:cubicBezTo>
                    <a:pt x="2" y="832"/>
                    <a:pt x="1" y="796"/>
                    <a:pt x="1" y="760"/>
                  </a:cubicBezTo>
                  <a:cubicBezTo>
                    <a:pt x="1" y="724"/>
                    <a:pt x="0" y="687"/>
                    <a:pt x="0" y="651"/>
                  </a:cubicBezTo>
                  <a:cubicBezTo>
                    <a:pt x="0" y="579"/>
                    <a:pt x="1" y="507"/>
                    <a:pt x="1" y="434"/>
                  </a:cubicBezTo>
                  <a:cubicBezTo>
                    <a:pt x="2" y="398"/>
                    <a:pt x="2" y="362"/>
                    <a:pt x="2" y="326"/>
                  </a:cubicBezTo>
                  <a:cubicBezTo>
                    <a:pt x="2" y="290"/>
                    <a:pt x="1" y="253"/>
                    <a:pt x="1" y="217"/>
                  </a:cubicBezTo>
                  <a:cubicBezTo>
                    <a:pt x="0" y="145"/>
                    <a:pt x="1" y="73"/>
                    <a:pt x="2" y="0"/>
                  </a:cubicBezTo>
                  <a:lnTo>
                    <a:pt x="3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pt-PT" dirty="0"/>
            </a:p>
          </p:txBody>
        </p:sp>
        <p:sp>
          <p:nvSpPr>
            <p:cNvPr id="24" name="Forma livre 42"/>
            <p:cNvSpPr>
              <a:spLocks/>
            </p:cNvSpPr>
            <p:nvPr/>
          </p:nvSpPr>
          <p:spPr bwMode="auto">
            <a:xfrm>
              <a:off x="1350963" y="6038850"/>
              <a:ext cx="2736850" cy="11113"/>
            </a:xfrm>
            <a:custGeom>
              <a:avLst/>
              <a:gdLst>
                <a:gd name="T0" fmla="*/ 0 w 1216"/>
                <a:gd name="T1" fmla="*/ 2 h 5"/>
                <a:gd name="T2" fmla="*/ 304 w 1216"/>
                <a:gd name="T3" fmla="*/ 1 h 5"/>
                <a:gd name="T4" fmla="*/ 456 w 1216"/>
                <a:gd name="T5" fmla="*/ 2 h 5"/>
                <a:gd name="T6" fmla="*/ 608 w 1216"/>
                <a:gd name="T7" fmla="*/ 1 h 5"/>
                <a:gd name="T8" fmla="*/ 912 w 1216"/>
                <a:gd name="T9" fmla="*/ 0 h 5"/>
                <a:gd name="T10" fmla="*/ 1064 w 1216"/>
                <a:gd name="T11" fmla="*/ 1 h 5"/>
                <a:gd name="T12" fmla="*/ 1216 w 1216"/>
                <a:gd name="T13" fmla="*/ 2 h 5"/>
                <a:gd name="T14" fmla="*/ 1216 w 1216"/>
                <a:gd name="T15" fmla="*/ 2 h 5"/>
                <a:gd name="T16" fmla="*/ 1064 w 1216"/>
                <a:gd name="T17" fmla="*/ 4 h 5"/>
                <a:gd name="T18" fmla="*/ 912 w 1216"/>
                <a:gd name="T19" fmla="*/ 4 h 5"/>
                <a:gd name="T20" fmla="*/ 608 w 1216"/>
                <a:gd name="T21" fmla="*/ 3 h 5"/>
                <a:gd name="T22" fmla="*/ 456 w 1216"/>
                <a:gd name="T23" fmla="*/ 3 h 5"/>
                <a:gd name="T24" fmla="*/ 304 w 1216"/>
                <a:gd name="T25" fmla="*/ 4 h 5"/>
                <a:gd name="T26" fmla="*/ 0 w 1216"/>
                <a:gd name="T27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216" h="5">
                  <a:moveTo>
                    <a:pt x="0" y="2"/>
                  </a:moveTo>
                  <a:cubicBezTo>
                    <a:pt x="101" y="1"/>
                    <a:pt x="202" y="0"/>
                    <a:pt x="304" y="1"/>
                  </a:cubicBezTo>
                  <a:cubicBezTo>
                    <a:pt x="354" y="1"/>
                    <a:pt x="405" y="2"/>
                    <a:pt x="456" y="2"/>
                  </a:cubicBezTo>
                  <a:cubicBezTo>
                    <a:pt x="506" y="2"/>
                    <a:pt x="557" y="1"/>
                    <a:pt x="608" y="1"/>
                  </a:cubicBezTo>
                  <a:cubicBezTo>
                    <a:pt x="709" y="1"/>
                    <a:pt x="810" y="0"/>
                    <a:pt x="912" y="0"/>
                  </a:cubicBezTo>
                  <a:cubicBezTo>
                    <a:pt x="962" y="0"/>
                    <a:pt x="1013" y="1"/>
                    <a:pt x="1064" y="1"/>
                  </a:cubicBezTo>
                  <a:cubicBezTo>
                    <a:pt x="1114" y="1"/>
                    <a:pt x="1165" y="1"/>
                    <a:pt x="1216" y="2"/>
                  </a:cubicBezTo>
                  <a:cubicBezTo>
                    <a:pt x="1216" y="2"/>
                    <a:pt x="1216" y="2"/>
                    <a:pt x="1216" y="2"/>
                  </a:cubicBezTo>
                  <a:cubicBezTo>
                    <a:pt x="1165" y="3"/>
                    <a:pt x="1114" y="3"/>
                    <a:pt x="1064" y="4"/>
                  </a:cubicBezTo>
                  <a:cubicBezTo>
                    <a:pt x="1013" y="4"/>
                    <a:pt x="962" y="4"/>
                    <a:pt x="912" y="4"/>
                  </a:cubicBezTo>
                  <a:cubicBezTo>
                    <a:pt x="810" y="5"/>
                    <a:pt x="709" y="4"/>
                    <a:pt x="608" y="3"/>
                  </a:cubicBezTo>
                  <a:cubicBezTo>
                    <a:pt x="557" y="3"/>
                    <a:pt x="506" y="3"/>
                    <a:pt x="456" y="3"/>
                  </a:cubicBezTo>
                  <a:cubicBezTo>
                    <a:pt x="405" y="3"/>
                    <a:pt x="354" y="4"/>
                    <a:pt x="304" y="4"/>
                  </a:cubicBezTo>
                  <a:cubicBezTo>
                    <a:pt x="202" y="4"/>
                    <a:pt x="101" y="4"/>
                    <a:pt x="0" y="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pt-PT" dirty="0"/>
            </a:p>
          </p:txBody>
        </p:sp>
        <p:sp>
          <p:nvSpPr>
            <p:cNvPr id="25" name="Forma livre 43"/>
            <p:cNvSpPr>
              <a:spLocks/>
            </p:cNvSpPr>
            <p:nvPr/>
          </p:nvSpPr>
          <p:spPr bwMode="auto">
            <a:xfrm>
              <a:off x="1330325" y="3378200"/>
              <a:ext cx="2743200" cy="11113"/>
            </a:xfrm>
            <a:custGeom>
              <a:avLst/>
              <a:gdLst>
                <a:gd name="T0" fmla="*/ 0 w 1219"/>
                <a:gd name="T1" fmla="*/ 2 h 5"/>
                <a:gd name="T2" fmla="*/ 304 w 1219"/>
                <a:gd name="T3" fmla="*/ 1 h 5"/>
                <a:gd name="T4" fmla="*/ 457 w 1219"/>
                <a:gd name="T5" fmla="*/ 2 h 5"/>
                <a:gd name="T6" fmla="*/ 609 w 1219"/>
                <a:gd name="T7" fmla="*/ 1 h 5"/>
                <a:gd name="T8" fmla="*/ 914 w 1219"/>
                <a:gd name="T9" fmla="*/ 0 h 5"/>
                <a:gd name="T10" fmla="*/ 1067 w 1219"/>
                <a:gd name="T11" fmla="*/ 1 h 5"/>
                <a:gd name="T12" fmla="*/ 1219 w 1219"/>
                <a:gd name="T13" fmla="*/ 2 h 5"/>
                <a:gd name="T14" fmla="*/ 1219 w 1219"/>
                <a:gd name="T15" fmla="*/ 3 h 5"/>
                <a:gd name="T16" fmla="*/ 1067 w 1219"/>
                <a:gd name="T17" fmla="*/ 4 h 5"/>
                <a:gd name="T18" fmla="*/ 914 w 1219"/>
                <a:gd name="T19" fmla="*/ 4 h 5"/>
                <a:gd name="T20" fmla="*/ 609 w 1219"/>
                <a:gd name="T21" fmla="*/ 3 h 5"/>
                <a:gd name="T22" fmla="*/ 457 w 1219"/>
                <a:gd name="T23" fmla="*/ 3 h 5"/>
                <a:gd name="T24" fmla="*/ 304 w 1219"/>
                <a:gd name="T25" fmla="*/ 4 h 5"/>
                <a:gd name="T26" fmla="*/ 0 w 1219"/>
                <a:gd name="T27" fmla="*/ 3 h 5"/>
                <a:gd name="T28" fmla="*/ 0 w 1219"/>
                <a:gd name="T29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219" h="5">
                  <a:moveTo>
                    <a:pt x="0" y="2"/>
                  </a:moveTo>
                  <a:cubicBezTo>
                    <a:pt x="101" y="1"/>
                    <a:pt x="203" y="0"/>
                    <a:pt x="304" y="1"/>
                  </a:cubicBezTo>
                  <a:cubicBezTo>
                    <a:pt x="355" y="1"/>
                    <a:pt x="406" y="2"/>
                    <a:pt x="457" y="2"/>
                  </a:cubicBezTo>
                  <a:cubicBezTo>
                    <a:pt x="508" y="2"/>
                    <a:pt x="559" y="1"/>
                    <a:pt x="609" y="1"/>
                  </a:cubicBezTo>
                  <a:cubicBezTo>
                    <a:pt x="711" y="1"/>
                    <a:pt x="813" y="0"/>
                    <a:pt x="914" y="0"/>
                  </a:cubicBezTo>
                  <a:cubicBezTo>
                    <a:pt x="965" y="0"/>
                    <a:pt x="1016" y="1"/>
                    <a:pt x="1067" y="1"/>
                  </a:cubicBezTo>
                  <a:cubicBezTo>
                    <a:pt x="1117" y="1"/>
                    <a:pt x="1168" y="1"/>
                    <a:pt x="1219" y="2"/>
                  </a:cubicBezTo>
                  <a:cubicBezTo>
                    <a:pt x="1219" y="3"/>
                    <a:pt x="1219" y="3"/>
                    <a:pt x="1219" y="3"/>
                  </a:cubicBezTo>
                  <a:cubicBezTo>
                    <a:pt x="1168" y="3"/>
                    <a:pt x="1117" y="4"/>
                    <a:pt x="1067" y="4"/>
                  </a:cubicBezTo>
                  <a:cubicBezTo>
                    <a:pt x="1016" y="4"/>
                    <a:pt x="965" y="4"/>
                    <a:pt x="914" y="4"/>
                  </a:cubicBezTo>
                  <a:cubicBezTo>
                    <a:pt x="813" y="5"/>
                    <a:pt x="711" y="4"/>
                    <a:pt x="609" y="3"/>
                  </a:cubicBezTo>
                  <a:cubicBezTo>
                    <a:pt x="559" y="3"/>
                    <a:pt x="508" y="3"/>
                    <a:pt x="457" y="3"/>
                  </a:cubicBezTo>
                  <a:cubicBezTo>
                    <a:pt x="406" y="3"/>
                    <a:pt x="355" y="4"/>
                    <a:pt x="304" y="4"/>
                  </a:cubicBezTo>
                  <a:cubicBezTo>
                    <a:pt x="203" y="4"/>
                    <a:pt x="101" y="4"/>
                    <a:pt x="0" y="3"/>
                  </a:cubicBezTo>
                  <a:lnTo>
                    <a:pt x="0" y="2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pt-PT" dirty="0"/>
            </a:p>
          </p:txBody>
        </p:sp>
        <p:sp>
          <p:nvSpPr>
            <p:cNvPr id="26" name="Forma livre 44"/>
            <p:cNvSpPr>
              <a:spLocks/>
            </p:cNvSpPr>
            <p:nvPr/>
          </p:nvSpPr>
          <p:spPr bwMode="auto">
            <a:xfrm>
              <a:off x="4443413" y="3759200"/>
              <a:ext cx="9525" cy="1919288"/>
            </a:xfrm>
            <a:custGeom>
              <a:avLst/>
              <a:gdLst>
                <a:gd name="T0" fmla="*/ 2 w 4"/>
                <a:gd name="T1" fmla="*/ 853 h 853"/>
                <a:gd name="T2" fmla="*/ 0 w 4"/>
                <a:gd name="T3" fmla="*/ 640 h 853"/>
                <a:gd name="T4" fmla="*/ 1 w 4"/>
                <a:gd name="T5" fmla="*/ 533 h 853"/>
                <a:gd name="T6" fmla="*/ 1 w 4"/>
                <a:gd name="T7" fmla="*/ 427 h 853"/>
                <a:gd name="T8" fmla="*/ 0 w 4"/>
                <a:gd name="T9" fmla="*/ 213 h 853"/>
                <a:gd name="T10" fmla="*/ 0 w 4"/>
                <a:gd name="T11" fmla="*/ 107 h 853"/>
                <a:gd name="T12" fmla="*/ 2 w 4"/>
                <a:gd name="T13" fmla="*/ 0 h 853"/>
                <a:gd name="T14" fmla="*/ 2 w 4"/>
                <a:gd name="T15" fmla="*/ 0 h 853"/>
                <a:gd name="T16" fmla="*/ 3 w 4"/>
                <a:gd name="T17" fmla="*/ 107 h 853"/>
                <a:gd name="T18" fmla="*/ 4 w 4"/>
                <a:gd name="T19" fmla="*/ 213 h 853"/>
                <a:gd name="T20" fmla="*/ 3 w 4"/>
                <a:gd name="T21" fmla="*/ 427 h 853"/>
                <a:gd name="T22" fmla="*/ 2 w 4"/>
                <a:gd name="T23" fmla="*/ 533 h 853"/>
                <a:gd name="T24" fmla="*/ 3 w 4"/>
                <a:gd name="T25" fmla="*/ 640 h 853"/>
                <a:gd name="T26" fmla="*/ 2 w 4"/>
                <a:gd name="T27" fmla="*/ 853 h 8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4" h="853">
                  <a:moveTo>
                    <a:pt x="2" y="853"/>
                  </a:moveTo>
                  <a:cubicBezTo>
                    <a:pt x="0" y="782"/>
                    <a:pt x="0" y="711"/>
                    <a:pt x="0" y="640"/>
                  </a:cubicBezTo>
                  <a:cubicBezTo>
                    <a:pt x="0" y="604"/>
                    <a:pt x="1" y="569"/>
                    <a:pt x="1" y="533"/>
                  </a:cubicBezTo>
                  <a:cubicBezTo>
                    <a:pt x="1" y="498"/>
                    <a:pt x="1" y="462"/>
                    <a:pt x="1" y="427"/>
                  </a:cubicBezTo>
                  <a:cubicBezTo>
                    <a:pt x="0" y="356"/>
                    <a:pt x="0" y="284"/>
                    <a:pt x="0" y="213"/>
                  </a:cubicBezTo>
                  <a:cubicBezTo>
                    <a:pt x="0" y="178"/>
                    <a:pt x="0" y="142"/>
                    <a:pt x="0" y="107"/>
                  </a:cubicBezTo>
                  <a:cubicBezTo>
                    <a:pt x="1" y="71"/>
                    <a:pt x="1" y="36"/>
                    <a:pt x="2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3" y="36"/>
                    <a:pt x="3" y="71"/>
                    <a:pt x="3" y="107"/>
                  </a:cubicBezTo>
                  <a:cubicBezTo>
                    <a:pt x="4" y="142"/>
                    <a:pt x="4" y="178"/>
                    <a:pt x="4" y="213"/>
                  </a:cubicBezTo>
                  <a:cubicBezTo>
                    <a:pt x="4" y="284"/>
                    <a:pt x="3" y="356"/>
                    <a:pt x="3" y="427"/>
                  </a:cubicBezTo>
                  <a:cubicBezTo>
                    <a:pt x="3" y="462"/>
                    <a:pt x="2" y="498"/>
                    <a:pt x="2" y="533"/>
                  </a:cubicBezTo>
                  <a:cubicBezTo>
                    <a:pt x="3" y="569"/>
                    <a:pt x="3" y="604"/>
                    <a:pt x="3" y="640"/>
                  </a:cubicBezTo>
                  <a:cubicBezTo>
                    <a:pt x="4" y="711"/>
                    <a:pt x="3" y="782"/>
                    <a:pt x="2" y="85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pt-PT" dirty="0"/>
            </a:p>
          </p:txBody>
        </p:sp>
        <p:sp>
          <p:nvSpPr>
            <p:cNvPr id="27" name="Forma livre 45"/>
            <p:cNvSpPr>
              <a:spLocks noEditPoints="1"/>
            </p:cNvSpPr>
            <p:nvPr/>
          </p:nvSpPr>
          <p:spPr bwMode="auto">
            <a:xfrm>
              <a:off x="903288" y="5772150"/>
              <a:ext cx="341313" cy="331788"/>
            </a:xfrm>
            <a:custGeom>
              <a:avLst/>
              <a:gdLst>
                <a:gd name="T0" fmla="*/ 127 w 152"/>
                <a:gd name="T1" fmla="*/ 122 h 148"/>
                <a:gd name="T2" fmla="*/ 84 w 152"/>
                <a:gd name="T3" fmla="*/ 134 h 148"/>
                <a:gd name="T4" fmla="*/ 112 w 152"/>
                <a:gd name="T5" fmla="*/ 131 h 148"/>
                <a:gd name="T6" fmla="*/ 48 w 152"/>
                <a:gd name="T7" fmla="*/ 142 h 148"/>
                <a:gd name="T8" fmla="*/ 4 w 152"/>
                <a:gd name="T9" fmla="*/ 95 h 148"/>
                <a:gd name="T10" fmla="*/ 20 w 152"/>
                <a:gd name="T11" fmla="*/ 61 h 148"/>
                <a:gd name="T12" fmla="*/ 26 w 152"/>
                <a:gd name="T13" fmla="*/ 58 h 148"/>
                <a:gd name="T14" fmla="*/ 31 w 152"/>
                <a:gd name="T15" fmla="*/ 23 h 148"/>
                <a:gd name="T16" fmla="*/ 19 w 152"/>
                <a:gd name="T17" fmla="*/ 0 h 148"/>
                <a:gd name="T18" fmla="*/ 33 w 152"/>
                <a:gd name="T19" fmla="*/ 57 h 148"/>
                <a:gd name="T20" fmla="*/ 41 w 152"/>
                <a:gd name="T21" fmla="*/ 63 h 148"/>
                <a:gd name="T22" fmla="*/ 36 w 152"/>
                <a:gd name="T23" fmla="*/ 80 h 148"/>
                <a:gd name="T24" fmla="*/ 26 w 152"/>
                <a:gd name="T25" fmla="*/ 67 h 148"/>
                <a:gd name="T26" fmla="*/ 64 w 152"/>
                <a:gd name="T27" fmla="*/ 132 h 148"/>
                <a:gd name="T28" fmla="*/ 84 w 152"/>
                <a:gd name="T29" fmla="*/ 112 h 148"/>
                <a:gd name="T30" fmla="*/ 77 w 152"/>
                <a:gd name="T31" fmla="*/ 131 h 148"/>
                <a:gd name="T32" fmla="*/ 152 w 152"/>
                <a:gd name="T33" fmla="*/ 129 h 148"/>
                <a:gd name="T34" fmla="*/ 114 w 152"/>
                <a:gd name="T35" fmla="*/ 131 h 148"/>
                <a:gd name="T36" fmla="*/ 127 w 152"/>
                <a:gd name="T37" fmla="*/ 122 h 148"/>
                <a:gd name="T38" fmla="*/ 74 w 152"/>
                <a:gd name="T39" fmla="*/ 128 h 148"/>
                <a:gd name="T40" fmla="*/ 68 w 152"/>
                <a:gd name="T41" fmla="*/ 112 h 148"/>
                <a:gd name="T42" fmla="*/ 66 w 152"/>
                <a:gd name="T43" fmla="*/ 117 h 148"/>
                <a:gd name="T44" fmla="*/ 66 w 152"/>
                <a:gd name="T45" fmla="*/ 125 h 148"/>
                <a:gd name="T46" fmla="*/ 73 w 152"/>
                <a:gd name="T47" fmla="*/ 128 h 148"/>
                <a:gd name="T48" fmla="*/ 74 w 152"/>
                <a:gd name="T49" fmla="*/ 114 h 148"/>
                <a:gd name="T50" fmla="*/ 74 w 152"/>
                <a:gd name="T51" fmla="*/ 128 h 148"/>
                <a:gd name="T52" fmla="*/ 9 w 152"/>
                <a:gd name="T53" fmla="*/ 88 h 148"/>
                <a:gd name="T54" fmla="*/ 56 w 152"/>
                <a:gd name="T55" fmla="*/ 135 h 148"/>
                <a:gd name="T56" fmla="*/ 9 w 152"/>
                <a:gd name="T57" fmla="*/ 88 h 148"/>
                <a:gd name="T58" fmla="*/ 37 w 152"/>
                <a:gd name="T59" fmla="*/ 61 h 148"/>
                <a:gd name="T60" fmla="*/ 31 w 152"/>
                <a:gd name="T61" fmla="*/ 77 h 148"/>
                <a:gd name="T62" fmla="*/ 37 w 152"/>
                <a:gd name="T63" fmla="*/ 61 h 148"/>
                <a:gd name="T64" fmla="*/ 30 w 152"/>
                <a:gd name="T65" fmla="*/ 57 h 148"/>
                <a:gd name="T66" fmla="*/ 33 w 152"/>
                <a:gd name="T67" fmla="*/ 31 h 148"/>
                <a:gd name="T68" fmla="*/ 30 w 152"/>
                <a:gd name="T69" fmla="*/ 57 h 148"/>
                <a:gd name="T70" fmla="*/ 30 w 152"/>
                <a:gd name="T71" fmla="*/ 61 h 148"/>
                <a:gd name="T72" fmla="*/ 30 w 152"/>
                <a:gd name="T73" fmla="*/ 74 h 148"/>
                <a:gd name="T74" fmla="*/ 30 w 152"/>
                <a:gd name="T75" fmla="*/ 61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52" h="148">
                  <a:moveTo>
                    <a:pt x="127" y="122"/>
                  </a:moveTo>
                  <a:cubicBezTo>
                    <a:pt x="115" y="118"/>
                    <a:pt x="99" y="137"/>
                    <a:pt x="84" y="134"/>
                  </a:cubicBezTo>
                  <a:cubicBezTo>
                    <a:pt x="92" y="142"/>
                    <a:pt x="106" y="130"/>
                    <a:pt x="112" y="131"/>
                  </a:cubicBezTo>
                  <a:cubicBezTo>
                    <a:pt x="95" y="147"/>
                    <a:pt x="66" y="127"/>
                    <a:pt x="48" y="142"/>
                  </a:cubicBezTo>
                  <a:cubicBezTo>
                    <a:pt x="19" y="142"/>
                    <a:pt x="1" y="123"/>
                    <a:pt x="4" y="95"/>
                  </a:cubicBezTo>
                  <a:cubicBezTo>
                    <a:pt x="6" y="82"/>
                    <a:pt x="19" y="74"/>
                    <a:pt x="20" y="61"/>
                  </a:cubicBezTo>
                  <a:cubicBezTo>
                    <a:pt x="23" y="58"/>
                    <a:pt x="22" y="60"/>
                    <a:pt x="26" y="58"/>
                  </a:cubicBezTo>
                  <a:cubicBezTo>
                    <a:pt x="25" y="45"/>
                    <a:pt x="33" y="34"/>
                    <a:pt x="31" y="23"/>
                  </a:cubicBezTo>
                  <a:cubicBezTo>
                    <a:pt x="30" y="12"/>
                    <a:pt x="19" y="8"/>
                    <a:pt x="19" y="0"/>
                  </a:cubicBezTo>
                  <a:cubicBezTo>
                    <a:pt x="36" y="7"/>
                    <a:pt x="41" y="36"/>
                    <a:pt x="33" y="57"/>
                  </a:cubicBezTo>
                  <a:cubicBezTo>
                    <a:pt x="34" y="60"/>
                    <a:pt x="40" y="59"/>
                    <a:pt x="41" y="63"/>
                  </a:cubicBezTo>
                  <a:cubicBezTo>
                    <a:pt x="43" y="69"/>
                    <a:pt x="40" y="75"/>
                    <a:pt x="36" y="80"/>
                  </a:cubicBezTo>
                  <a:cubicBezTo>
                    <a:pt x="27" y="79"/>
                    <a:pt x="20" y="74"/>
                    <a:pt x="26" y="67"/>
                  </a:cubicBezTo>
                  <a:cubicBezTo>
                    <a:pt x="1" y="88"/>
                    <a:pt x="14" y="148"/>
                    <a:pt x="64" y="132"/>
                  </a:cubicBezTo>
                  <a:cubicBezTo>
                    <a:pt x="54" y="118"/>
                    <a:pt x="73" y="97"/>
                    <a:pt x="84" y="112"/>
                  </a:cubicBezTo>
                  <a:cubicBezTo>
                    <a:pt x="86" y="123"/>
                    <a:pt x="81" y="126"/>
                    <a:pt x="77" y="131"/>
                  </a:cubicBezTo>
                  <a:cubicBezTo>
                    <a:pt x="101" y="137"/>
                    <a:pt x="133" y="102"/>
                    <a:pt x="152" y="129"/>
                  </a:cubicBezTo>
                  <a:cubicBezTo>
                    <a:pt x="143" y="117"/>
                    <a:pt x="124" y="124"/>
                    <a:pt x="114" y="131"/>
                  </a:cubicBezTo>
                  <a:cubicBezTo>
                    <a:pt x="116" y="126"/>
                    <a:pt x="123" y="126"/>
                    <a:pt x="127" y="122"/>
                  </a:cubicBezTo>
                  <a:close/>
                  <a:moveTo>
                    <a:pt x="74" y="128"/>
                  </a:moveTo>
                  <a:cubicBezTo>
                    <a:pt x="91" y="127"/>
                    <a:pt x="78" y="98"/>
                    <a:pt x="68" y="112"/>
                  </a:cubicBezTo>
                  <a:cubicBezTo>
                    <a:pt x="75" y="112"/>
                    <a:pt x="69" y="117"/>
                    <a:pt x="66" y="117"/>
                  </a:cubicBezTo>
                  <a:cubicBezTo>
                    <a:pt x="66" y="119"/>
                    <a:pt x="66" y="122"/>
                    <a:pt x="66" y="125"/>
                  </a:cubicBezTo>
                  <a:cubicBezTo>
                    <a:pt x="68" y="126"/>
                    <a:pt x="69" y="128"/>
                    <a:pt x="73" y="128"/>
                  </a:cubicBezTo>
                  <a:cubicBezTo>
                    <a:pt x="75" y="124"/>
                    <a:pt x="80" y="117"/>
                    <a:pt x="74" y="114"/>
                  </a:cubicBezTo>
                  <a:cubicBezTo>
                    <a:pt x="84" y="115"/>
                    <a:pt x="78" y="125"/>
                    <a:pt x="74" y="128"/>
                  </a:cubicBezTo>
                  <a:close/>
                  <a:moveTo>
                    <a:pt x="9" y="88"/>
                  </a:moveTo>
                  <a:cubicBezTo>
                    <a:pt x="0" y="121"/>
                    <a:pt x="28" y="148"/>
                    <a:pt x="56" y="135"/>
                  </a:cubicBezTo>
                  <a:cubicBezTo>
                    <a:pt x="20" y="145"/>
                    <a:pt x="13" y="115"/>
                    <a:pt x="9" y="88"/>
                  </a:cubicBezTo>
                  <a:close/>
                  <a:moveTo>
                    <a:pt x="37" y="61"/>
                  </a:moveTo>
                  <a:cubicBezTo>
                    <a:pt x="38" y="69"/>
                    <a:pt x="34" y="72"/>
                    <a:pt x="31" y="77"/>
                  </a:cubicBezTo>
                  <a:cubicBezTo>
                    <a:pt x="40" y="78"/>
                    <a:pt x="42" y="66"/>
                    <a:pt x="37" y="61"/>
                  </a:cubicBezTo>
                  <a:close/>
                  <a:moveTo>
                    <a:pt x="30" y="57"/>
                  </a:moveTo>
                  <a:cubicBezTo>
                    <a:pt x="30" y="49"/>
                    <a:pt x="38" y="40"/>
                    <a:pt x="33" y="31"/>
                  </a:cubicBezTo>
                  <a:cubicBezTo>
                    <a:pt x="34" y="41"/>
                    <a:pt x="26" y="49"/>
                    <a:pt x="30" y="57"/>
                  </a:cubicBezTo>
                  <a:close/>
                  <a:moveTo>
                    <a:pt x="30" y="61"/>
                  </a:moveTo>
                  <a:cubicBezTo>
                    <a:pt x="28" y="63"/>
                    <a:pt x="27" y="72"/>
                    <a:pt x="30" y="74"/>
                  </a:cubicBezTo>
                  <a:cubicBezTo>
                    <a:pt x="33" y="70"/>
                    <a:pt x="36" y="63"/>
                    <a:pt x="30" y="6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pt-PT" dirty="0"/>
            </a:p>
          </p:txBody>
        </p:sp>
        <p:sp>
          <p:nvSpPr>
            <p:cNvPr id="28" name="Forma livre 46"/>
            <p:cNvSpPr>
              <a:spLocks noEditPoints="1"/>
            </p:cNvSpPr>
            <p:nvPr/>
          </p:nvSpPr>
          <p:spPr bwMode="auto">
            <a:xfrm>
              <a:off x="906463" y="5768975"/>
              <a:ext cx="341313" cy="323850"/>
            </a:xfrm>
            <a:custGeom>
              <a:avLst/>
              <a:gdLst>
                <a:gd name="T0" fmla="*/ 2 w 151"/>
                <a:gd name="T1" fmla="*/ 96 h 144"/>
                <a:gd name="T2" fmla="*/ 21 w 151"/>
                <a:gd name="T3" fmla="*/ 59 h 144"/>
                <a:gd name="T4" fmla="*/ 22 w 151"/>
                <a:gd name="T5" fmla="*/ 12 h 144"/>
                <a:gd name="T6" fmla="*/ 32 w 151"/>
                <a:gd name="T7" fmla="*/ 58 h 144"/>
                <a:gd name="T8" fmla="*/ 34 w 151"/>
                <a:gd name="T9" fmla="*/ 81 h 144"/>
                <a:gd name="T10" fmla="*/ 15 w 151"/>
                <a:gd name="T11" fmla="*/ 112 h 144"/>
                <a:gd name="T12" fmla="*/ 73 w 151"/>
                <a:gd name="T13" fmla="*/ 107 h 144"/>
                <a:gd name="T14" fmla="*/ 76 w 151"/>
                <a:gd name="T15" fmla="*/ 131 h 144"/>
                <a:gd name="T16" fmla="*/ 151 w 151"/>
                <a:gd name="T17" fmla="*/ 130 h 144"/>
                <a:gd name="T18" fmla="*/ 110 w 151"/>
                <a:gd name="T19" fmla="*/ 134 h 144"/>
                <a:gd name="T20" fmla="*/ 66 w 151"/>
                <a:gd name="T21" fmla="*/ 138 h 144"/>
                <a:gd name="T22" fmla="*/ 12 w 151"/>
                <a:gd name="T23" fmla="*/ 128 h 144"/>
                <a:gd name="T24" fmla="*/ 86 w 151"/>
                <a:gd name="T25" fmla="*/ 138 h 144"/>
                <a:gd name="T26" fmla="*/ 86 w 151"/>
                <a:gd name="T27" fmla="*/ 134 h 144"/>
                <a:gd name="T28" fmla="*/ 75 w 151"/>
                <a:gd name="T29" fmla="*/ 133 h 144"/>
                <a:gd name="T30" fmla="*/ 77 w 151"/>
                <a:gd name="T31" fmla="*/ 128 h 144"/>
                <a:gd name="T32" fmla="*/ 66 w 151"/>
                <a:gd name="T33" fmla="*/ 128 h 144"/>
                <a:gd name="T34" fmla="*/ 64 w 151"/>
                <a:gd name="T35" fmla="*/ 117 h 144"/>
                <a:gd name="T36" fmla="*/ 65 w 151"/>
                <a:gd name="T37" fmla="*/ 114 h 144"/>
                <a:gd name="T38" fmla="*/ 63 w 151"/>
                <a:gd name="T39" fmla="*/ 133 h 144"/>
                <a:gd name="T40" fmla="*/ 54 w 151"/>
                <a:gd name="T41" fmla="*/ 137 h 144"/>
                <a:gd name="T42" fmla="*/ 7 w 151"/>
                <a:gd name="T43" fmla="*/ 86 h 144"/>
                <a:gd name="T44" fmla="*/ 41 w 151"/>
                <a:gd name="T45" fmla="*/ 139 h 144"/>
                <a:gd name="T46" fmla="*/ 92 w 151"/>
                <a:gd name="T47" fmla="*/ 138 h 144"/>
                <a:gd name="T48" fmla="*/ 41 w 151"/>
                <a:gd name="T49" fmla="*/ 137 h 144"/>
                <a:gd name="T50" fmla="*/ 26 w 151"/>
                <a:gd name="T51" fmla="*/ 65 h 144"/>
                <a:gd name="T52" fmla="*/ 32 w 151"/>
                <a:gd name="T53" fmla="*/ 64 h 144"/>
                <a:gd name="T54" fmla="*/ 26 w 151"/>
                <a:gd name="T55" fmla="*/ 72 h 144"/>
                <a:gd name="T56" fmla="*/ 33 w 151"/>
                <a:gd name="T57" fmla="*/ 80 h 144"/>
                <a:gd name="T58" fmla="*/ 38 w 151"/>
                <a:gd name="T59" fmla="*/ 73 h 144"/>
                <a:gd name="T60" fmla="*/ 28 w 151"/>
                <a:gd name="T61" fmla="*/ 78 h 144"/>
                <a:gd name="T62" fmla="*/ 34 w 151"/>
                <a:gd name="T63" fmla="*/ 61 h 144"/>
                <a:gd name="T64" fmla="*/ 18 w 151"/>
                <a:gd name="T65" fmla="*/ 2 h 144"/>
                <a:gd name="T66" fmla="*/ 31 w 151"/>
                <a:gd name="T67" fmla="*/ 32 h 144"/>
                <a:gd name="T68" fmla="*/ 27 w 151"/>
                <a:gd name="T69" fmla="*/ 58 h 144"/>
                <a:gd name="T70" fmla="*/ 28 w 151"/>
                <a:gd name="T71" fmla="*/ 42 h 144"/>
                <a:gd name="T72" fmla="*/ 21 w 151"/>
                <a:gd name="T73" fmla="*/ 61 h 144"/>
                <a:gd name="T74" fmla="*/ 7 w 151"/>
                <a:gd name="T75" fmla="*/ 86 h 144"/>
                <a:gd name="T76" fmla="*/ 110 w 151"/>
                <a:gd name="T77" fmla="*/ 131 h 144"/>
                <a:gd name="T78" fmla="*/ 121 w 151"/>
                <a:gd name="T79" fmla="*/ 123 h 144"/>
                <a:gd name="T80" fmla="*/ 67 w 151"/>
                <a:gd name="T81" fmla="*/ 127 h 144"/>
                <a:gd name="T82" fmla="*/ 74 w 151"/>
                <a:gd name="T83" fmla="*/ 118 h 144"/>
                <a:gd name="T84" fmla="*/ 64 w 151"/>
                <a:gd name="T85" fmla="*/ 118 h 144"/>
                <a:gd name="T86" fmla="*/ 75 w 151"/>
                <a:gd name="T87" fmla="*/ 118 h 144"/>
                <a:gd name="T88" fmla="*/ 70 w 151"/>
                <a:gd name="T89" fmla="*/ 114 h 144"/>
                <a:gd name="T90" fmla="*/ 79 w 151"/>
                <a:gd name="T91" fmla="*/ 120 h 144"/>
                <a:gd name="T92" fmla="*/ 122 w 151"/>
                <a:gd name="T93" fmla="*/ 122 h 144"/>
                <a:gd name="T94" fmla="*/ 123 w 151"/>
                <a:gd name="T95" fmla="*/ 125 h 144"/>
                <a:gd name="T96" fmla="*/ 122 w 151"/>
                <a:gd name="T97" fmla="*/ 122 h 144"/>
                <a:gd name="T98" fmla="*/ 81 w 151"/>
                <a:gd name="T99" fmla="*/ 114 h 144"/>
                <a:gd name="T100" fmla="*/ 32 w 151"/>
                <a:gd name="T101" fmla="*/ 74 h 144"/>
                <a:gd name="T102" fmla="*/ 28 w 151"/>
                <a:gd name="T103" fmla="*/ 63 h 144"/>
                <a:gd name="T104" fmla="*/ 28 w 151"/>
                <a:gd name="T105" fmla="*/ 63 h 144"/>
                <a:gd name="T106" fmla="*/ 29 w 151"/>
                <a:gd name="T107" fmla="*/ 49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51" h="144">
                  <a:moveTo>
                    <a:pt x="47" y="144"/>
                  </a:moveTo>
                  <a:cubicBezTo>
                    <a:pt x="46" y="144"/>
                    <a:pt x="46" y="144"/>
                    <a:pt x="46" y="144"/>
                  </a:cubicBezTo>
                  <a:cubicBezTo>
                    <a:pt x="32" y="144"/>
                    <a:pt x="19" y="139"/>
                    <a:pt x="11" y="129"/>
                  </a:cubicBezTo>
                  <a:cubicBezTo>
                    <a:pt x="3" y="121"/>
                    <a:pt x="0" y="109"/>
                    <a:pt x="2" y="96"/>
                  </a:cubicBezTo>
                  <a:cubicBezTo>
                    <a:pt x="3" y="90"/>
                    <a:pt x="6" y="84"/>
                    <a:pt x="10" y="79"/>
                  </a:cubicBezTo>
                  <a:cubicBezTo>
                    <a:pt x="13" y="73"/>
                    <a:pt x="17" y="68"/>
                    <a:pt x="17" y="62"/>
                  </a:cubicBezTo>
                  <a:cubicBezTo>
                    <a:pt x="17" y="62"/>
                    <a:pt x="17" y="62"/>
                    <a:pt x="17" y="62"/>
                  </a:cubicBezTo>
                  <a:cubicBezTo>
                    <a:pt x="19" y="60"/>
                    <a:pt x="20" y="59"/>
                    <a:pt x="21" y="59"/>
                  </a:cubicBezTo>
                  <a:cubicBezTo>
                    <a:pt x="21" y="59"/>
                    <a:pt x="22" y="59"/>
                    <a:pt x="23" y="59"/>
                  </a:cubicBezTo>
                  <a:cubicBezTo>
                    <a:pt x="23" y="53"/>
                    <a:pt x="24" y="47"/>
                    <a:pt x="26" y="41"/>
                  </a:cubicBezTo>
                  <a:cubicBezTo>
                    <a:pt x="28" y="35"/>
                    <a:pt x="30" y="30"/>
                    <a:pt x="29" y="24"/>
                  </a:cubicBezTo>
                  <a:cubicBezTo>
                    <a:pt x="28" y="19"/>
                    <a:pt x="25" y="15"/>
                    <a:pt x="22" y="12"/>
                  </a:cubicBezTo>
                  <a:cubicBezTo>
                    <a:pt x="19" y="8"/>
                    <a:pt x="16" y="5"/>
                    <a:pt x="16" y="1"/>
                  </a:cubicBezTo>
                  <a:cubicBezTo>
                    <a:pt x="16" y="0"/>
                    <a:pt x="16" y="0"/>
                    <a:pt x="16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35" y="8"/>
                    <a:pt x="40" y="37"/>
                    <a:pt x="32" y="58"/>
                  </a:cubicBezTo>
                  <a:cubicBezTo>
                    <a:pt x="32" y="59"/>
                    <a:pt x="34" y="59"/>
                    <a:pt x="35" y="60"/>
                  </a:cubicBezTo>
                  <a:cubicBezTo>
                    <a:pt x="37" y="61"/>
                    <a:pt x="39" y="61"/>
                    <a:pt x="40" y="63"/>
                  </a:cubicBezTo>
                  <a:cubicBezTo>
                    <a:pt x="43" y="72"/>
                    <a:pt x="37" y="78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28" y="81"/>
                    <a:pt x="23" y="79"/>
                    <a:pt x="22" y="76"/>
                  </a:cubicBezTo>
                  <a:cubicBezTo>
                    <a:pt x="21" y="75"/>
                    <a:pt x="21" y="73"/>
                    <a:pt x="21" y="71"/>
                  </a:cubicBezTo>
                  <a:cubicBezTo>
                    <a:pt x="12" y="82"/>
                    <a:pt x="10" y="98"/>
                    <a:pt x="15" y="112"/>
                  </a:cubicBezTo>
                  <a:cubicBezTo>
                    <a:pt x="20" y="127"/>
                    <a:pt x="32" y="135"/>
                    <a:pt x="46" y="135"/>
                  </a:cubicBezTo>
                  <a:cubicBezTo>
                    <a:pt x="51" y="135"/>
                    <a:pt x="56" y="134"/>
                    <a:pt x="61" y="133"/>
                  </a:cubicBezTo>
                  <a:cubicBezTo>
                    <a:pt x="58" y="128"/>
                    <a:pt x="57" y="122"/>
                    <a:pt x="60" y="116"/>
                  </a:cubicBezTo>
                  <a:cubicBezTo>
                    <a:pt x="63" y="111"/>
                    <a:pt x="68" y="107"/>
                    <a:pt x="73" y="107"/>
                  </a:cubicBezTo>
                  <a:cubicBezTo>
                    <a:pt x="75" y="107"/>
                    <a:pt x="79" y="108"/>
                    <a:pt x="83" y="113"/>
                  </a:cubicBezTo>
                  <a:cubicBezTo>
                    <a:pt x="83" y="113"/>
                    <a:pt x="83" y="113"/>
                    <a:pt x="83" y="113"/>
                  </a:cubicBezTo>
                  <a:cubicBezTo>
                    <a:pt x="84" y="122"/>
                    <a:pt x="81" y="126"/>
                    <a:pt x="77" y="130"/>
                  </a:cubicBezTo>
                  <a:cubicBezTo>
                    <a:pt x="77" y="130"/>
                    <a:pt x="77" y="131"/>
                    <a:pt x="76" y="131"/>
                  </a:cubicBezTo>
                  <a:cubicBezTo>
                    <a:pt x="78" y="132"/>
                    <a:pt x="80" y="132"/>
                    <a:pt x="82" y="132"/>
                  </a:cubicBezTo>
                  <a:cubicBezTo>
                    <a:pt x="90" y="132"/>
                    <a:pt x="98" y="129"/>
                    <a:pt x="107" y="125"/>
                  </a:cubicBezTo>
                  <a:cubicBezTo>
                    <a:pt x="115" y="122"/>
                    <a:pt x="123" y="119"/>
                    <a:pt x="131" y="119"/>
                  </a:cubicBezTo>
                  <a:cubicBezTo>
                    <a:pt x="139" y="119"/>
                    <a:pt x="146" y="123"/>
                    <a:pt x="151" y="130"/>
                  </a:cubicBezTo>
                  <a:cubicBezTo>
                    <a:pt x="150" y="131"/>
                    <a:pt x="150" y="131"/>
                    <a:pt x="150" y="131"/>
                  </a:cubicBezTo>
                  <a:cubicBezTo>
                    <a:pt x="146" y="127"/>
                    <a:pt x="142" y="124"/>
                    <a:pt x="136" y="124"/>
                  </a:cubicBezTo>
                  <a:cubicBezTo>
                    <a:pt x="126" y="124"/>
                    <a:pt x="115" y="131"/>
                    <a:pt x="112" y="132"/>
                  </a:cubicBezTo>
                  <a:cubicBezTo>
                    <a:pt x="110" y="134"/>
                    <a:pt x="110" y="134"/>
                    <a:pt x="110" y="134"/>
                  </a:cubicBezTo>
                  <a:cubicBezTo>
                    <a:pt x="110" y="133"/>
                    <a:pt x="110" y="133"/>
                    <a:pt x="110" y="133"/>
                  </a:cubicBezTo>
                  <a:cubicBezTo>
                    <a:pt x="105" y="137"/>
                    <a:pt x="99" y="139"/>
                    <a:pt x="90" y="139"/>
                  </a:cubicBezTo>
                  <a:cubicBezTo>
                    <a:pt x="86" y="139"/>
                    <a:pt x="82" y="139"/>
                    <a:pt x="78" y="139"/>
                  </a:cubicBezTo>
                  <a:cubicBezTo>
                    <a:pt x="74" y="138"/>
                    <a:pt x="70" y="138"/>
                    <a:pt x="66" y="138"/>
                  </a:cubicBezTo>
                  <a:cubicBezTo>
                    <a:pt x="58" y="138"/>
                    <a:pt x="52" y="140"/>
                    <a:pt x="47" y="144"/>
                  </a:cubicBezTo>
                  <a:close/>
                  <a:moveTo>
                    <a:pt x="7" y="86"/>
                  </a:moveTo>
                  <a:cubicBezTo>
                    <a:pt x="5" y="89"/>
                    <a:pt x="4" y="93"/>
                    <a:pt x="3" y="96"/>
                  </a:cubicBezTo>
                  <a:cubicBezTo>
                    <a:pt x="2" y="109"/>
                    <a:pt x="5" y="120"/>
                    <a:pt x="12" y="128"/>
                  </a:cubicBezTo>
                  <a:cubicBezTo>
                    <a:pt x="20" y="137"/>
                    <a:pt x="32" y="142"/>
                    <a:pt x="46" y="142"/>
                  </a:cubicBezTo>
                  <a:cubicBezTo>
                    <a:pt x="51" y="138"/>
                    <a:pt x="57" y="136"/>
                    <a:pt x="66" y="136"/>
                  </a:cubicBezTo>
                  <a:cubicBezTo>
                    <a:pt x="70" y="136"/>
                    <a:pt x="74" y="137"/>
                    <a:pt x="78" y="137"/>
                  </a:cubicBezTo>
                  <a:cubicBezTo>
                    <a:pt x="81" y="137"/>
                    <a:pt x="83" y="138"/>
                    <a:pt x="86" y="138"/>
                  </a:cubicBezTo>
                  <a:cubicBezTo>
                    <a:pt x="84" y="137"/>
                    <a:pt x="83" y="136"/>
                    <a:pt x="81" y="135"/>
                  </a:cubicBezTo>
                  <a:cubicBezTo>
                    <a:pt x="80" y="133"/>
                    <a:pt x="80" y="133"/>
                    <a:pt x="80" y="133"/>
                  </a:cubicBezTo>
                  <a:cubicBezTo>
                    <a:pt x="82" y="134"/>
                    <a:pt x="82" y="134"/>
                    <a:pt x="82" y="134"/>
                  </a:cubicBezTo>
                  <a:cubicBezTo>
                    <a:pt x="83" y="134"/>
                    <a:pt x="84" y="134"/>
                    <a:pt x="86" y="134"/>
                  </a:cubicBezTo>
                  <a:cubicBezTo>
                    <a:pt x="92" y="134"/>
                    <a:pt x="99" y="131"/>
                    <a:pt x="105" y="128"/>
                  </a:cubicBezTo>
                  <a:cubicBezTo>
                    <a:pt x="105" y="128"/>
                    <a:pt x="105" y="128"/>
                    <a:pt x="105" y="128"/>
                  </a:cubicBezTo>
                  <a:cubicBezTo>
                    <a:pt x="97" y="131"/>
                    <a:pt x="89" y="133"/>
                    <a:pt x="82" y="133"/>
                  </a:cubicBezTo>
                  <a:cubicBezTo>
                    <a:pt x="79" y="133"/>
                    <a:pt x="77" y="133"/>
                    <a:pt x="75" y="133"/>
                  </a:cubicBezTo>
                  <a:cubicBezTo>
                    <a:pt x="74" y="132"/>
                    <a:pt x="74" y="132"/>
                    <a:pt x="74" y="132"/>
                  </a:cubicBezTo>
                  <a:cubicBezTo>
                    <a:pt x="74" y="131"/>
                    <a:pt x="74" y="131"/>
                    <a:pt x="74" y="131"/>
                  </a:cubicBezTo>
                  <a:cubicBezTo>
                    <a:pt x="75" y="131"/>
                    <a:pt x="76" y="130"/>
                    <a:pt x="76" y="129"/>
                  </a:cubicBezTo>
                  <a:cubicBezTo>
                    <a:pt x="77" y="129"/>
                    <a:pt x="77" y="128"/>
                    <a:pt x="77" y="128"/>
                  </a:cubicBezTo>
                  <a:cubicBezTo>
                    <a:pt x="76" y="129"/>
                    <a:pt x="74" y="130"/>
                    <a:pt x="72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68" y="130"/>
                    <a:pt x="67" y="129"/>
                    <a:pt x="66" y="128"/>
                  </a:cubicBezTo>
                  <a:cubicBezTo>
                    <a:pt x="65" y="128"/>
                    <a:pt x="64" y="127"/>
                    <a:pt x="63" y="127"/>
                  </a:cubicBezTo>
                  <a:cubicBezTo>
                    <a:pt x="63" y="127"/>
                    <a:pt x="63" y="127"/>
                    <a:pt x="63" y="127"/>
                  </a:cubicBezTo>
                  <a:cubicBezTo>
                    <a:pt x="63" y="117"/>
                    <a:pt x="63" y="117"/>
                    <a:pt x="63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6" y="117"/>
                    <a:pt x="68" y="115"/>
                    <a:pt x="68" y="114"/>
                  </a:cubicBezTo>
                  <a:cubicBezTo>
                    <a:pt x="68" y="114"/>
                    <a:pt x="68" y="114"/>
                    <a:pt x="66" y="114"/>
                  </a:cubicBezTo>
                  <a:cubicBezTo>
                    <a:pt x="65" y="114"/>
                    <a:pt x="65" y="114"/>
                    <a:pt x="65" y="114"/>
                  </a:cubicBezTo>
                  <a:cubicBezTo>
                    <a:pt x="66" y="113"/>
                    <a:pt x="66" y="113"/>
                    <a:pt x="66" y="113"/>
                  </a:cubicBezTo>
                  <a:cubicBezTo>
                    <a:pt x="67" y="110"/>
                    <a:pt x="69" y="109"/>
                    <a:pt x="71" y="109"/>
                  </a:cubicBezTo>
                  <a:cubicBezTo>
                    <a:pt x="67" y="110"/>
                    <a:pt x="64" y="113"/>
                    <a:pt x="62" y="117"/>
                  </a:cubicBezTo>
                  <a:cubicBezTo>
                    <a:pt x="59" y="122"/>
                    <a:pt x="59" y="128"/>
                    <a:pt x="63" y="133"/>
                  </a:cubicBezTo>
                  <a:cubicBezTo>
                    <a:pt x="63" y="134"/>
                    <a:pt x="63" y="134"/>
                    <a:pt x="63" y="134"/>
                  </a:cubicBezTo>
                  <a:cubicBezTo>
                    <a:pt x="62" y="134"/>
                    <a:pt x="62" y="134"/>
                    <a:pt x="62" y="134"/>
                  </a:cubicBezTo>
                  <a:cubicBezTo>
                    <a:pt x="59" y="135"/>
                    <a:pt x="56" y="136"/>
                    <a:pt x="54" y="136"/>
                  </a:cubicBezTo>
                  <a:cubicBezTo>
                    <a:pt x="54" y="137"/>
                    <a:pt x="54" y="137"/>
                    <a:pt x="54" y="137"/>
                  </a:cubicBezTo>
                  <a:cubicBezTo>
                    <a:pt x="49" y="139"/>
                    <a:pt x="44" y="140"/>
                    <a:pt x="39" y="140"/>
                  </a:cubicBezTo>
                  <a:cubicBezTo>
                    <a:pt x="29" y="140"/>
                    <a:pt x="19" y="135"/>
                    <a:pt x="13" y="127"/>
                  </a:cubicBezTo>
                  <a:cubicBezTo>
                    <a:pt x="5" y="116"/>
                    <a:pt x="2" y="103"/>
                    <a:pt x="6" y="89"/>
                  </a:cubicBezTo>
                  <a:lnTo>
                    <a:pt x="7" y="86"/>
                  </a:lnTo>
                  <a:close/>
                  <a:moveTo>
                    <a:pt x="7" y="93"/>
                  </a:moveTo>
                  <a:cubicBezTo>
                    <a:pt x="4" y="105"/>
                    <a:pt x="7" y="117"/>
                    <a:pt x="14" y="126"/>
                  </a:cubicBezTo>
                  <a:cubicBezTo>
                    <a:pt x="21" y="135"/>
                    <a:pt x="31" y="139"/>
                    <a:pt x="41" y="139"/>
                  </a:cubicBezTo>
                  <a:cubicBezTo>
                    <a:pt x="41" y="139"/>
                    <a:pt x="41" y="139"/>
                    <a:pt x="41" y="139"/>
                  </a:cubicBezTo>
                  <a:cubicBezTo>
                    <a:pt x="16" y="139"/>
                    <a:pt x="10" y="113"/>
                    <a:pt x="7" y="93"/>
                  </a:cubicBezTo>
                  <a:close/>
                  <a:moveTo>
                    <a:pt x="108" y="133"/>
                  </a:moveTo>
                  <a:cubicBezTo>
                    <a:pt x="106" y="133"/>
                    <a:pt x="104" y="134"/>
                    <a:pt x="102" y="135"/>
                  </a:cubicBezTo>
                  <a:cubicBezTo>
                    <a:pt x="99" y="136"/>
                    <a:pt x="95" y="137"/>
                    <a:pt x="92" y="138"/>
                  </a:cubicBezTo>
                  <a:cubicBezTo>
                    <a:pt x="99" y="138"/>
                    <a:pt x="104" y="136"/>
                    <a:pt x="108" y="133"/>
                  </a:cubicBezTo>
                  <a:close/>
                  <a:moveTo>
                    <a:pt x="7" y="86"/>
                  </a:moveTo>
                  <a:cubicBezTo>
                    <a:pt x="7" y="89"/>
                    <a:pt x="7" y="89"/>
                    <a:pt x="7" y="89"/>
                  </a:cubicBezTo>
                  <a:cubicBezTo>
                    <a:pt x="12" y="114"/>
                    <a:pt x="17" y="137"/>
                    <a:pt x="41" y="137"/>
                  </a:cubicBezTo>
                  <a:cubicBezTo>
                    <a:pt x="43" y="137"/>
                    <a:pt x="45" y="137"/>
                    <a:pt x="48" y="137"/>
                  </a:cubicBezTo>
                  <a:cubicBezTo>
                    <a:pt x="32" y="137"/>
                    <a:pt x="19" y="128"/>
                    <a:pt x="13" y="113"/>
                  </a:cubicBezTo>
                  <a:cubicBezTo>
                    <a:pt x="7" y="96"/>
                    <a:pt x="12" y="77"/>
                    <a:pt x="23" y="67"/>
                  </a:cubicBezTo>
                  <a:cubicBezTo>
                    <a:pt x="26" y="65"/>
                    <a:pt x="26" y="65"/>
                    <a:pt x="26" y="65"/>
                  </a:cubicBezTo>
                  <a:cubicBezTo>
                    <a:pt x="26" y="63"/>
                    <a:pt x="27" y="62"/>
                    <a:pt x="27" y="62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30" y="62"/>
                    <a:pt x="31" y="63"/>
                    <a:pt x="32" y="64"/>
                  </a:cubicBezTo>
                  <a:cubicBezTo>
                    <a:pt x="33" y="68"/>
                    <a:pt x="30" y="73"/>
                    <a:pt x="29" y="75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7" y="75"/>
                    <a:pt x="26" y="74"/>
                    <a:pt x="26" y="72"/>
                  </a:cubicBezTo>
                  <a:cubicBezTo>
                    <a:pt x="25" y="70"/>
                    <a:pt x="26" y="68"/>
                    <a:pt x="26" y="66"/>
                  </a:cubicBezTo>
                  <a:cubicBezTo>
                    <a:pt x="24" y="68"/>
                    <a:pt x="24" y="68"/>
                    <a:pt x="24" y="68"/>
                  </a:cubicBezTo>
                  <a:cubicBezTo>
                    <a:pt x="22" y="71"/>
                    <a:pt x="22" y="73"/>
                    <a:pt x="23" y="75"/>
                  </a:cubicBezTo>
                  <a:cubicBezTo>
                    <a:pt x="24" y="78"/>
                    <a:pt x="28" y="80"/>
                    <a:pt x="33" y="80"/>
                  </a:cubicBezTo>
                  <a:cubicBezTo>
                    <a:pt x="36" y="77"/>
                    <a:pt x="41" y="71"/>
                    <a:pt x="39" y="64"/>
                  </a:cubicBezTo>
                  <a:cubicBezTo>
                    <a:pt x="38" y="63"/>
                    <a:pt x="37" y="62"/>
                    <a:pt x="35" y="62"/>
                  </a:cubicBezTo>
                  <a:cubicBezTo>
                    <a:pt x="36" y="62"/>
                    <a:pt x="36" y="62"/>
                    <a:pt x="36" y="62"/>
                  </a:cubicBezTo>
                  <a:cubicBezTo>
                    <a:pt x="38" y="64"/>
                    <a:pt x="39" y="69"/>
                    <a:pt x="38" y="73"/>
                  </a:cubicBezTo>
                  <a:cubicBezTo>
                    <a:pt x="36" y="77"/>
                    <a:pt x="34" y="79"/>
                    <a:pt x="30" y="79"/>
                  </a:cubicBezTo>
                  <a:cubicBezTo>
                    <a:pt x="30" y="79"/>
                    <a:pt x="30" y="79"/>
                    <a:pt x="30" y="79"/>
                  </a:cubicBezTo>
                  <a:cubicBezTo>
                    <a:pt x="30" y="79"/>
                    <a:pt x="30" y="79"/>
                    <a:pt x="29" y="79"/>
                  </a:cubicBezTo>
                  <a:cubicBezTo>
                    <a:pt x="28" y="78"/>
                    <a:pt x="28" y="78"/>
                    <a:pt x="28" y="78"/>
                  </a:cubicBezTo>
                  <a:cubicBezTo>
                    <a:pt x="29" y="78"/>
                    <a:pt x="29" y="78"/>
                    <a:pt x="29" y="78"/>
                  </a:cubicBezTo>
                  <a:cubicBezTo>
                    <a:pt x="29" y="76"/>
                    <a:pt x="30" y="75"/>
                    <a:pt x="31" y="74"/>
                  </a:cubicBezTo>
                  <a:cubicBezTo>
                    <a:pt x="33" y="71"/>
                    <a:pt x="35" y="68"/>
                    <a:pt x="34" y="62"/>
                  </a:cubicBezTo>
                  <a:cubicBezTo>
                    <a:pt x="34" y="61"/>
                    <a:pt x="34" y="61"/>
                    <a:pt x="34" y="61"/>
                  </a:cubicBezTo>
                  <a:cubicBezTo>
                    <a:pt x="33" y="61"/>
                    <a:pt x="31" y="60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8" y="39"/>
                    <a:pt x="34" y="10"/>
                    <a:pt x="18" y="2"/>
                  </a:cubicBezTo>
                  <a:cubicBezTo>
                    <a:pt x="18" y="5"/>
                    <a:pt x="20" y="8"/>
                    <a:pt x="23" y="11"/>
                  </a:cubicBezTo>
                  <a:cubicBezTo>
                    <a:pt x="26" y="14"/>
                    <a:pt x="29" y="18"/>
                    <a:pt x="30" y="24"/>
                  </a:cubicBezTo>
                  <a:cubicBezTo>
                    <a:pt x="30" y="26"/>
                    <a:pt x="30" y="28"/>
                    <a:pt x="30" y="30"/>
                  </a:cubicBezTo>
                  <a:cubicBezTo>
                    <a:pt x="31" y="32"/>
                    <a:pt x="31" y="32"/>
                    <a:pt x="31" y="32"/>
                  </a:cubicBezTo>
                  <a:cubicBezTo>
                    <a:pt x="35" y="38"/>
                    <a:pt x="33" y="44"/>
                    <a:pt x="31" y="49"/>
                  </a:cubicBezTo>
                  <a:cubicBezTo>
                    <a:pt x="30" y="52"/>
                    <a:pt x="29" y="55"/>
                    <a:pt x="29" y="58"/>
                  </a:cubicBezTo>
                  <a:cubicBezTo>
                    <a:pt x="29" y="61"/>
                    <a:pt x="29" y="61"/>
                    <a:pt x="29" y="61"/>
                  </a:cubicBezTo>
                  <a:cubicBezTo>
                    <a:pt x="27" y="58"/>
                    <a:pt x="27" y="58"/>
                    <a:pt x="27" y="58"/>
                  </a:cubicBezTo>
                  <a:cubicBezTo>
                    <a:pt x="25" y="53"/>
                    <a:pt x="26" y="49"/>
                    <a:pt x="28" y="44"/>
                  </a:cubicBezTo>
                  <a:cubicBezTo>
                    <a:pt x="29" y="40"/>
                    <a:pt x="31" y="36"/>
                    <a:pt x="30" y="32"/>
                  </a:cubicBezTo>
                  <a:cubicBezTo>
                    <a:pt x="30" y="32"/>
                    <a:pt x="30" y="32"/>
                    <a:pt x="30" y="32"/>
                  </a:cubicBezTo>
                  <a:cubicBezTo>
                    <a:pt x="30" y="35"/>
                    <a:pt x="29" y="38"/>
                    <a:pt x="28" y="42"/>
                  </a:cubicBezTo>
                  <a:cubicBezTo>
                    <a:pt x="26" y="47"/>
                    <a:pt x="24" y="53"/>
                    <a:pt x="24" y="59"/>
                  </a:cubicBezTo>
                  <a:cubicBezTo>
                    <a:pt x="25" y="60"/>
                    <a:pt x="25" y="60"/>
                    <a:pt x="25" y="60"/>
                  </a:cubicBezTo>
                  <a:cubicBezTo>
                    <a:pt x="24" y="60"/>
                    <a:pt x="24" y="60"/>
                    <a:pt x="24" y="60"/>
                  </a:cubicBezTo>
                  <a:cubicBezTo>
                    <a:pt x="23" y="61"/>
                    <a:pt x="22" y="61"/>
                    <a:pt x="21" y="61"/>
                  </a:cubicBezTo>
                  <a:cubicBezTo>
                    <a:pt x="21" y="61"/>
                    <a:pt x="21" y="61"/>
                    <a:pt x="21" y="61"/>
                  </a:cubicBezTo>
                  <a:cubicBezTo>
                    <a:pt x="20" y="61"/>
                    <a:pt x="20" y="61"/>
                    <a:pt x="19" y="62"/>
                  </a:cubicBezTo>
                  <a:cubicBezTo>
                    <a:pt x="18" y="69"/>
                    <a:pt x="14" y="74"/>
                    <a:pt x="11" y="79"/>
                  </a:cubicBezTo>
                  <a:cubicBezTo>
                    <a:pt x="10" y="82"/>
                    <a:pt x="8" y="84"/>
                    <a:pt x="7" y="86"/>
                  </a:cubicBezTo>
                  <a:close/>
                  <a:moveTo>
                    <a:pt x="85" y="136"/>
                  </a:moveTo>
                  <a:cubicBezTo>
                    <a:pt x="86" y="136"/>
                    <a:pt x="87" y="137"/>
                    <a:pt x="89" y="137"/>
                  </a:cubicBezTo>
                  <a:cubicBezTo>
                    <a:pt x="93" y="137"/>
                    <a:pt x="97" y="135"/>
                    <a:pt x="101" y="133"/>
                  </a:cubicBezTo>
                  <a:cubicBezTo>
                    <a:pt x="105" y="132"/>
                    <a:pt x="108" y="131"/>
                    <a:pt x="110" y="131"/>
                  </a:cubicBezTo>
                  <a:cubicBezTo>
                    <a:pt x="111" y="131"/>
                    <a:pt x="111" y="131"/>
                    <a:pt x="111" y="131"/>
                  </a:cubicBezTo>
                  <a:cubicBezTo>
                    <a:pt x="113" y="129"/>
                    <a:pt x="116" y="127"/>
                    <a:pt x="118" y="126"/>
                  </a:cubicBezTo>
                  <a:cubicBezTo>
                    <a:pt x="120" y="125"/>
                    <a:pt x="122" y="125"/>
                    <a:pt x="123" y="124"/>
                  </a:cubicBezTo>
                  <a:cubicBezTo>
                    <a:pt x="122" y="124"/>
                    <a:pt x="122" y="123"/>
                    <a:pt x="121" y="123"/>
                  </a:cubicBezTo>
                  <a:cubicBezTo>
                    <a:pt x="117" y="123"/>
                    <a:pt x="111" y="126"/>
                    <a:pt x="106" y="129"/>
                  </a:cubicBezTo>
                  <a:cubicBezTo>
                    <a:pt x="99" y="132"/>
                    <a:pt x="92" y="136"/>
                    <a:pt x="85" y="136"/>
                  </a:cubicBezTo>
                  <a:close/>
                  <a:moveTo>
                    <a:pt x="64" y="126"/>
                  </a:moveTo>
                  <a:cubicBezTo>
                    <a:pt x="65" y="126"/>
                    <a:pt x="66" y="126"/>
                    <a:pt x="67" y="127"/>
                  </a:cubicBezTo>
                  <a:cubicBezTo>
                    <a:pt x="68" y="128"/>
                    <a:pt x="69" y="128"/>
                    <a:pt x="70" y="128"/>
                  </a:cubicBezTo>
                  <a:cubicBezTo>
                    <a:pt x="70" y="128"/>
                    <a:pt x="70" y="128"/>
                    <a:pt x="70" y="128"/>
                  </a:cubicBezTo>
                  <a:cubicBezTo>
                    <a:pt x="70" y="128"/>
                    <a:pt x="71" y="128"/>
                    <a:pt x="71" y="127"/>
                  </a:cubicBezTo>
                  <a:cubicBezTo>
                    <a:pt x="72" y="125"/>
                    <a:pt x="75" y="121"/>
                    <a:pt x="74" y="118"/>
                  </a:cubicBezTo>
                  <a:cubicBezTo>
                    <a:pt x="74" y="117"/>
                    <a:pt x="73" y="116"/>
                    <a:pt x="72" y="115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6"/>
                    <a:pt x="67" y="118"/>
                    <a:pt x="64" y="118"/>
                  </a:cubicBezTo>
                  <a:cubicBezTo>
                    <a:pt x="64" y="118"/>
                    <a:pt x="64" y="118"/>
                    <a:pt x="64" y="118"/>
                  </a:cubicBezTo>
                  <a:lnTo>
                    <a:pt x="64" y="126"/>
                  </a:lnTo>
                  <a:close/>
                  <a:moveTo>
                    <a:pt x="75" y="116"/>
                  </a:moveTo>
                  <a:cubicBezTo>
                    <a:pt x="75" y="117"/>
                    <a:pt x="75" y="117"/>
                    <a:pt x="75" y="118"/>
                  </a:cubicBezTo>
                  <a:cubicBezTo>
                    <a:pt x="76" y="121"/>
                    <a:pt x="74" y="125"/>
                    <a:pt x="72" y="128"/>
                  </a:cubicBezTo>
                  <a:cubicBezTo>
                    <a:pt x="75" y="126"/>
                    <a:pt x="77" y="121"/>
                    <a:pt x="77" y="118"/>
                  </a:cubicBezTo>
                  <a:cubicBezTo>
                    <a:pt x="76" y="118"/>
                    <a:pt x="76" y="117"/>
                    <a:pt x="75" y="116"/>
                  </a:cubicBezTo>
                  <a:close/>
                  <a:moveTo>
                    <a:pt x="70" y="114"/>
                  </a:moveTo>
                  <a:cubicBezTo>
                    <a:pt x="72" y="114"/>
                    <a:pt x="72" y="114"/>
                    <a:pt x="72" y="114"/>
                  </a:cubicBezTo>
                  <a:cubicBezTo>
                    <a:pt x="76" y="115"/>
                    <a:pt x="78" y="117"/>
                    <a:pt x="78" y="118"/>
                  </a:cubicBezTo>
                  <a:cubicBezTo>
                    <a:pt x="79" y="121"/>
                    <a:pt x="77" y="125"/>
                    <a:pt x="74" y="128"/>
                  </a:cubicBezTo>
                  <a:cubicBezTo>
                    <a:pt x="79" y="126"/>
                    <a:pt x="79" y="122"/>
                    <a:pt x="79" y="120"/>
                  </a:cubicBezTo>
                  <a:cubicBezTo>
                    <a:pt x="79" y="116"/>
                    <a:pt x="76" y="110"/>
                    <a:pt x="72" y="110"/>
                  </a:cubicBezTo>
                  <a:cubicBezTo>
                    <a:pt x="71" y="110"/>
                    <a:pt x="69" y="111"/>
                    <a:pt x="68" y="113"/>
                  </a:cubicBezTo>
                  <a:cubicBezTo>
                    <a:pt x="69" y="113"/>
                    <a:pt x="69" y="113"/>
                    <a:pt x="70" y="114"/>
                  </a:cubicBezTo>
                  <a:close/>
                  <a:moveTo>
                    <a:pt x="122" y="122"/>
                  </a:moveTo>
                  <a:cubicBezTo>
                    <a:pt x="123" y="122"/>
                    <a:pt x="124" y="122"/>
                    <a:pt x="125" y="123"/>
                  </a:cubicBezTo>
                  <a:cubicBezTo>
                    <a:pt x="126" y="123"/>
                    <a:pt x="126" y="123"/>
                    <a:pt x="126" y="123"/>
                  </a:cubicBezTo>
                  <a:cubicBezTo>
                    <a:pt x="125" y="124"/>
                    <a:pt x="125" y="124"/>
                    <a:pt x="125" y="124"/>
                  </a:cubicBezTo>
                  <a:cubicBezTo>
                    <a:pt x="125" y="124"/>
                    <a:pt x="124" y="125"/>
                    <a:pt x="123" y="125"/>
                  </a:cubicBezTo>
                  <a:cubicBezTo>
                    <a:pt x="127" y="124"/>
                    <a:pt x="131" y="123"/>
                    <a:pt x="136" y="123"/>
                  </a:cubicBezTo>
                  <a:cubicBezTo>
                    <a:pt x="139" y="123"/>
                    <a:pt x="141" y="123"/>
                    <a:pt x="143" y="124"/>
                  </a:cubicBezTo>
                  <a:cubicBezTo>
                    <a:pt x="140" y="122"/>
                    <a:pt x="136" y="121"/>
                    <a:pt x="131" y="121"/>
                  </a:cubicBezTo>
                  <a:cubicBezTo>
                    <a:pt x="128" y="121"/>
                    <a:pt x="125" y="121"/>
                    <a:pt x="122" y="122"/>
                  </a:cubicBezTo>
                  <a:close/>
                  <a:moveTo>
                    <a:pt x="72" y="109"/>
                  </a:moveTo>
                  <a:cubicBezTo>
                    <a:pt x="77" y="109"/>
                    <a:pt x="81" y="115"/>
                    <a:pt x="81" y="120"/>
                  </a:cubicBezTo>
                  <a:cubicBezTo>
                    <a:pt x="81" y="121"/>
                    <a:pt x="81" y="122"/>
                    <a:pt x="81" y="123"/>
                  </a:cubicBezTo>
                  <a:cubicBezTo>
                    <a:pt x="82" y="121"/>
                    <a:pt x="82" y="118"/>
                    <a:pt x="81" y="114"/>
                  </a:cubicBezTo>
                  <a:cubicBezTo>
                    <a:pt x="79" y="110"/>
                    <a:pt x="75" y="108"/>
                    <a:pt x="71" y="109"/>
                  </a:cubicBezTo>
                  <a:cubicBezTo>
                    <a:pt x="72" y="109"/>
                    <a:pt x="72" y="109"/>
                    <a:pt x="72" y="109"/>
                  </a:cubicBezTo>
                  <a:close/>
                  <a:moveTo>
                    <a:pt x="36" y="65"/>
                  </a:moveTo>
                  <a:cubicBezTo>
                    <a:pt x="36" y="69"/>
                    <a:pt x="34" y="72"/>
                    <a:pt x="32" y="74"/>
                  </a:cubicBezTo>
                  <a:cubicBezTo>
                    <a:pt x="32" y="75"/>
                    <a:pt x="31" y="76"/>
                    <a:pt x="31" y="77"/>
                  </a:cubicBezTo>
                  <a:cubicBezTo>
                    <a:pt x="34" y="77"/>
                    <a:pt x="36" y="74"/>
                    <a:pt x="36" y="73"/>
                  </a:cubicBezTo>
                  <a:cubicBezTo>
                    <a:pt x="37" y="70"/>
                    <a:pt x="37" y="67"/>
                    <a:pt x="36" y="65"/>
                  </a:cubicBezTo>
                  <a:close/>
                  <a:moveTo>
                    <a:pt x="28" y="63"/>
                  </a:moveTo>
                  <a:cubicBezTo>
                    <a:pt x="27" y="65"/>
                    <a:pt x="27" y="69"/>
                    <a:pt x="27" y="72"/>
                  </a:cubicBezTo>
                  <a:cubicBezTo>
                    <a:pt x="27" y="73"/>
                    <a:pt x="28" y="73"/>
                    <a:pt x="28" y="74"/>
                  </a:cubicBezTo>
                  <a:cubicBezTo>
                    <a:pt x="30" y="71"/>
                    <a:pt x="32" y="67"/>
                    <a:pt x="31" y="65"/>
                  </a:cubicBezTo>
                  <a:cubicBezTo>
                    <a:pt x="30" y="64"/>
                    <a:pt x="30" y="63"/>
                    <a:pt x="28" y="63"/>
                  </a:cubicBezTo>
                  <a:close/>
                  <a:moveTo>
                    <a:pt x="32" y="36"/>
                  </a:moveTo>
                  <a:cubicBezTo>
                    <a:pt x="31" y="39"/>
                    <a:pt x="30" y="42"/>
                    <a:pt x="29" y="44"/>
                  </a:cubicBezTo>
                  <a:cubicBezTo>
                    <a:pt x="28" y="48"/>
                    <a:pt x="27" y="51"/>
                    <a:pt x="28" y="55"/>
                  </a:cubicBezTo>
                  <a:cubicBezTo>
                    <a:pt x="28" y="53"/>
                    <a:pt x="29" y="51"/>
                    <a:pt x="29" y="49"/>
                  </a:cubicBezTo>
                  <a:cubicBezTo>
                    <a:pt x="31" y="45"/>
                    <a:pt x="32" y="41"/>
                    <a:pt x="32" y="3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pt-PT" dirty="0"/>
            </a:p>
          </p:txBody>
        </p:sp>
        <p:sp>
          <p:nvSpPr>
            <p:cNvPr id="29" name="Forma livre 47"/>
            <p:cNvSpPr>
              <a:spLocks noEditPoints="1"/>
            </p:cNvSpPr>
            <p:nvPr/>
          </p:nvSpPr>
          <p:spPr bwMode="auto">
            <a:xfrm>
              <a:off x="895350" y="3316288"/>
              <a:ext cx="363538" cy="328613"/>
            </a:xfrm>
            <a:custGeom>
              <a:avLst/>
              <a:gdLst>
                <a:gd name="T0" fmla="*/ 50 w 161"/>
                <a:gd name="T1" fmla="*/ 8 h 146"/>
                <a:gd name="T2" fmla="*/ 60 w 161"/>
                <a:gd name="T3" fmla="*/ 25 h 146"/>
                <a:gd name="T4" fmla="*/ 54 w 161"/>
                <a:gd name="T5" fmla="*/ 17 h 146"/>
                <a:gd name="T6" fmla="*/ 63 w 161"/>
                <a:gd name="T7" fmla="*/ 34 h 146"/>
                <a:gd name="T8" fmla="*/ 49 w 161"/>
                <a:gd name="T9" fmla="*/ 37 h 146"/>
                <a:gd name="T10" fmla="*/ 41 w 161"/>
                <a:gd name="T11" fmla="*/ 13 h 146"/>
                <a:gd name="T12" fmla="*/ 16 w 161"/>
                <a:gd name="T13" fmla="*/ 62 h 146"/>
                <a:gd name="T14" fmla="*/ 34 w 161"/>
                <a:gd name="T15" fmla="*/ 92 h 146"/>
                <a:gd name="T16" fmla="*/ 27 w 161"/>
                <a:gd name="T17" fmla="*/ 146 h 146"/>
                <a:gd name="T18" fmla="*/ 33 w 161"/>
                <a:gd name="T19" fmla="*/ 104 h 146"/>
                <a:gd name="T20" fmla="*/ 26 w 161"/>
                <a:gd name="T21" fmla="*/ 102 h 146"/>
                <a:gd name="T22" fmla="*/ 30 w 161"/>
                <a:gd name="T23" fmla="*/ 101 h 146"/>
                <a:gd name="T24" fmla="*/ 4 w 161"/>
                <a:gd name="T25" fmla="*/ 60 h 146"/>
                <a:gd name="T26" fmla="*/ 41 w 161"/>
                <a:gd name="T27" fmla="*/ 10 h 146"/>
                <a:gd name="T28" fmla="*/ 51 w 161"/>
                <a:gd name="T29" fmla="*/ 4 h 146"/>
                <a:gd name="T30" fmla="*/ 145 w 161"/>
                <a:gd name="T31" fmla="*/ 13 h 146"/>
                <a:gd name="T32" fmla="*/ 142 w 161"/>
                <a:gd name="T33" fmla="*/ 0 h 146"/>
                <a:gd name="T34" fmla="*/ 141 w 161"/>
                <a:gd name="T35" fmla="*/ 33 h 146"/>
                <a:gd name="T36" fmla="*/ 50 w 161"/>
                <a:gd name="T37" fmla="*/ 8 h 146"/>
                <a:gd name="T38" fmla="*/ 137 w 161"/>
                <a:gd name="T39" fmla="*/ 31 h 146"/>
                <a:gd name="T40" fmla="*/ 148 w 161"/>
                <a:gd name="T41" fmla="*/ 16 h 146"/>
                <a:gd name="T42" fmla="*/ 70 w 161"/>
                <a:gd name="T43" fmla="*/ 8 h 146"/>
                <a:gd name="T44" fmla="*/ 137 w 161"/>
                <a:gd name="T45" fmla="*/ 31 h 146"/>
                <a:gd name="T46" fmla="*/ 26 w 161"/>
                <a:gd name="T47" fmla="*/ 84 h 146"/>
                <a:gd name="T48" fmla="*/ 22 w 161"/>
                <a:gd name="T49" fmla="*/ 16 h 146"/>
                <a:gd name="T50" fmla="*/ 26 w 161"/>
                <a:gd name="T51" fmla="*/ 84 h 146"/>
                <a:gd name="T52" fmla="*/ 57 w 161"/>
                <a:gd name="T53" fmla="*/ 28 h 146"/>
                <a:gd name="T54" fmla="*/ 46 w 161"/>
                <a:gd name="T55" fmla="*/ 16 h 146"/>
                <a:gd name="T56" fmla="*/ 57 w 161"/>
                <a:gd name="T57" fmla="*/ 28 h 146"/>
                <a:gd name="T58" fmla="*/ 57 w 161"/>
                <a:gd name="T59" fmla="*/ 31 h 146"/>
                <a:gd name="T60" fmla="*/ 46 w 161"/>
                <a:gd name="T61" fmla="*/ 28 h 146"/>
                <a:gd name="T62" fmla="*/ 57 w 161"/>
                <a:gd name="T63" fmla="*/ 31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61" h="146">
                  <a:moveTo>
                    <a:pt x="50" y="8"/>
                  </a:moveTo>
                  <a:cubicBezTo>
                    <a:pt x="55" y="14"/>
                    <a:pt x="53" y="20"/>
                    <a:pt x="60" y="25"/>
                  </a:cubicBezTo>
                  <a:cubicBezTo>
                    <a:pt x="62" y="23"/>
                    <a:pt x="58" y="18"/>
                    <a:pt x="54" y="17"/>
                  </a:cubicBezTo>
                  <a:cubicBezTo>
                    <a:pt x="64" y="13"/>
                    <a:pt x="65" y="25"/>
                    <a:pt x="63" y="34"/>
                  </a:cubicBezTo>
                  <a:cubicBezTo>
                    <a:pt x="59" y="36"/>
                    <a:pt x="55" y="37"/>
                    <a:pt x="49" y="37"/>
                  </a:cubicBezTo>
                  <a:cubicBezTo>
                    <a:pt x="43" y="31"/>
                    <a:pt x="43" y="19"/>
                    <a:pt x="41" y="13"/>
                  </a:cubicBezTo>
                  <a:cubicBezTo>
                    <a:pt x="14" y="14"/>
                    <a:pt x="9" y="41"/>
                    <a:pt x="16" y="62"/>
                  </a:cubicBezTo>
                  <a:cubicBezTo>
                    <a:pt x="19" y="72"/>
                    <a:pt x="30" y="81"/>
                    <a:pt x="34" y="92"/>
                  </a:cubicBezTo>
                  <a:cubicBezTo>
                    <a:pt x="41" y="111"/>
                    <a:pt x="38" y="129"/>
                    <a:pt x="27" y="146"/>
                  </a:cubicBezTo>
                  <a:cubicBezTo>
                    <a:pt x="28" y="137"/>
                    <a:pt x="39" y="121"/>
                    <a:pt x="33" y="104"/>
                  </a:cubicBezTo>
                  <a:cubicBezTo>
                    <a:pt x="31" y="102"/>
                    <a:pt x="29" y="102"/>
                    <a:pt x="26" y="102"/>
                  </a:cubicBezTo>
                  <a:cubicBezTo>
                    <a:pt x="26" y="100"/>
                    <a:pt x="28" y="101"/>
                    <a:pt x="30" y="101"/>
                  </a:cubicBezTo>
                  <a:cubicBezTo>
                    <a:pt x="28" y="89"/>
                    <a:pt x="7" y="79"/>
                    <a:pt x="4" y="60"/>
                  </a:cubicBezTo>
                  <a:cubicBezTo>
                    <a:pt x="1" y="34"/>
                    <a:pt x="12" y="6"/>
                    <a:pt x="41" y="10"/>
                  </a:cubicBezTo>
                  <a:cubicBezTo>
                    <a:pt x="45" y="9"/>
                    <a:pt x="47" y="5"/>
                    <a:pt x="51" y="4"/>
                  </a:cubicBezTo>
                  <a:cubicBezTo>
                    <a:pt x="86" y="1"/>
                    <a:pt x="128" y="46"/>
                    <a:pt x="145" y="13"/>
                  </a:cubicBezTo>
                  <a:cubicBezTo>
                    <a:pt x="146" y="6"/>
                    <a:pt x="144" y="3"/>
                    <a:pt x="142" y="0"/>
                  </a:cubicBezTo>
                  <a:cubicBezTo>
                    <a:pt x="161" y="2"/>
                    <a:pt x="149" y="29"/>
                    <a:pt x="141" y="33"/>
                  </a:cubicBezTo>
                  <a:cubicBezTo>
                    <a:pt x="111" y="47"/>
                    <a:pt x="71" y="4"/>
                    <a:pt x="50" y="8"/>
                  </a:cubicBezTo>
                  <a:close/>
                  <a:moveTo>
                    <a:pt x="137" y="31"/>
                  </a:moveTo>
                  <a:cubicBezTo>
                    <a:pt x="142" y="29"/>
                    <a:pt x="151" y="17"/>
                    <a:pt x="148" y="16"/>
                  </a:cubicBezTo>
                  <a:cubicBezTo>
                    <a:pt x="130" y="43"/>
                    <a:pt x="93" y="14"/>
                    <a:pt x="70" y="8"/>
                  </a:cubicBezTo>
                  <a:cubicBezTo>
                    <a:pt x="87" y="21"/>
                    <a:pt x="105" y="33"/>
                    <a:pt x="137" y="31"/>
                  </a:cubicBezTo>
                  <a:close/>
                  <a:moveTo>
                    <a:pt x="26" y="84"/>
                  </a:moveTo>
                  <a:cubicBezTo>
                    <a:pt x="10" y="71"/>
                    <a:pt x="7" y="27"/>
                    <a:pt x="22" y="16"/>
                  </a:cubicBezTo>
                  <a:cubicBezTo>
                    <a:pt x="0" y="29"/>
                    <a:pt x="5" y="78"/>
                    <a:pt x="26" y="84"/>
                  </a:cubicBezTo>
                  <a:close/>
                  <a:moveTo>
                    <a:pt x="57" y="28"/>
                  </a:moveTo>
                  <a:cubicBezTo>
                    <a:pt x="55" y="22"/>
                    <a:pt x="53" y="16"/>
                    <a:pt x="46" y="16"/>
                  </a:cubicBezTo>
                  <a:cubicBezTo>
                    <a:pt x="46" y="23"/>
                    <a:pt x="50" y="27"/>
                    <a:pt x="57" y="28"/>
                  </a:cubicBezTo>
                  <a:close/>
                  <a:moveTo>
                    <a:pt x="57" y="31"/>
                  </a:moveTo>
                  <a:cubicBezTo>
                    <a:pt x="51" y="33"/>
                    <a:pt x="49" y="24"/>
                    <a:pt x="46" y="28"/>
                  </a:cubicBezTo>
                  <a:cubicBezTo>
                    <a:pt x="47" y="31"/>
                    <a:pt x="56" y="40"/>
                    <a:pt x="57" y="3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pt-PT" dirty="0"/>
            </a:p>
          </p:txBody>
        </p:sp>
        <p:sp>
          <p:nvSpPr>
            <p:cNvPr id="30" name="Forma livre 48"/>
            <p:cNvSpPr>
              <a:spLocks noEditPoints="1"/>
            </p:cNvSpPr>
            <p:nvPr/>
          </p:nvSpPr>
          <p:spPr bwMode="auto">
            <a:xfrm>
              <a:off x="903288" y="3313113"/>
              <a:ext cx="336550" cy="338138"/>
            </a:xfrm>
            <a:custGeom>
              <a:avLst/>
              <a:gdLst>
                <a:gd name="T0" fmla="*/ 81 w 150"/>
                <a:gd name="T1" fmla="*/ 22 h 150"/>
                <a:gd name="T2" fmla="*/ 52 w 150"/>
                <a:gd name="T3" fmla="*/ 17 h 150"/>
                <a:gd name="T4" fmla="*/ 60 w 150"/>
                <a:gd name="T5" fmla="*/ 35 h 150"/>
                <a:gd name="T6" fmla="*/ 45 w 150"/>
                <a:gd name="T7" fmla="*/ 39 h 150"/>
                <a:gd name="T8" fmla="*/ 39 w 150"/>
                <a:gd name="T9" fmla="*/ 20 h 150"/>
                <a:gd name="T10" fmla="*/ 14 w 150"/>
                <a:gd name="T11" fmla="*/ 63 h 150"/>
                <a:gd name="T12" fmla="*/ 25 w 150"/>
                <a:gd name="T13" fmla="*/ 148 h 150"/>
                <a:gd name="T14" fmla="*/ 26 w 150"/>
                <a:gd name="T15" fmla="*/ 137 h 150"/>
                <a:gd name="T16" fmla="*/ 23 w 150"/>
                <a:gd name="T17" fmla="*/ 104 h 150"/>
                <a:gd name="T18" fmla="*/ 26 w 150"/>
                <a:gd name="T19" fmla="*/ 101 h 150"/>
                <a:gd name="T20" fmla="*/ 1 w 150"/>
                <a:gd name="T21" fmla="*/ 61 h 150"/>
                <a:gd name="T22" fmla="*/ 38 w 150"/>
                <a:gd name="T23" fmla="*/ 10 h 150"/>
                <a:gd name="T24" fmla="*/ 91 w 150"/>
                <a:gd name="T25" fmla="*/ 16 h 150"/>
                <a:gd name="T26" fmla="*/ 139 w 150"/>
                <a:gd name="T27" fmla="*/ 2 h 150"/>
                <a:gd name="T28" fmla="*/ 150 w 150"/>
                <a:gd name="T29" fmla="*/ 12 h 150"/>
                <a:gd name="T30" fmla="*/ 82 w 150"/>
                <a:gd name="T31" fmla="*/ 20 h 150"/>
                <a:gd name="T32" fmla="*/ 141 w 150"/>
                <a:gd name="T33" fmla="*/ 2 h 150"/>
                <a:gd name="T34" fmla="*/ 143 w 150"/>
                <a:gd name="T35" fmla="*/ 14 h 150"/>
                <a:gd name="T36" fmla="*/ 44 w 150"/>
                <a:gd name="T37" fmla="*/ 9 h 150"/>
                <a:gd name="T38" fmla="*/ 38 w 150"/>
                <a:gd name="T39" fmla="*/ 12 h 150"/>
                <a:gd name="T40" fmla="*/ 2 w 150"/>
                <a:gd name="T41" fmla="*/ 60 h 150"/>
                <a:gd name="T42" fmla="*/ 28 w 150"/>
                <a:gd name="T43" fmla="*/ 102 h 150"/>
                <a:gd name="T44" fmla="*/ 30 w 150"/>
                <a:gd name="T45" fmla="*/ 104 h 150"/>
                <a:gd name="T46" fmla="*/ 32 w 150"/>
                <a:gd name="T47" fmla="*/ 116 h 150"/>
                <a:gd name="T48" fmla="*/ 31 w 150"/>
                <a:gd name="T49" fmla="*/ 93 h 150"/>
                <a:gd name="T50" fmla="*/ 11 w 150"/>
                <a:gd name="T51" fmla="*/ 61 h 150"/>
                <a:gd name="T52" fmla="*/ 23 w 150"/>
                <a:gd name="T53" fmla="*/ 85 h 150"/>
                <a:gd name="T54" fmla="*/ 19 w 150"/>
                <a:gd name="T55" fmla="*/ 17 h 150"/>
                <a:gd name="T56" fmla="*/ 39 w 150"/>
                <a:gd name="T57" fmla="*/ 13 h 150"/>
                <a:gd name="T58" fmla="*/ 42 w 150"/>
                <a:gd name="T59" fmla="*/ 29 h 150"/>
                <a:gd name="T60" fmla="*/ 48 w 150"/>
                <a:gd name="T61" fmla="*/ 29 h 150"/>
                <a:gd name="T62" fmla="*/ 55 w 150"/>
                <a:gd name="T63" fmla="*/ 32 h 150"/>
                <a:gd name="T64" fmla="*/ 42 w 150"/>
                <a:gd name="T65" fmla="*/ 30 h 150"/>
                <a:gd name="T66" fmla="*/ 60 w 150"/>
                <a:gd name="T67" fmla="*/ 27 h 150"/>
                <a:gd name="T68" fmla="*/ 58 w 150"/>
                <a:gd name="T69" fmla="*/ 25 h 150"/>
                <a:gd name="T70" fmla="*/ 56 w 150"/>
                <a:gd name="T71" fmla="*/ 27 h 150"/>
                <a:gd name="T72" fmla="*/ 50 w 150"/>
                <a:gd name="T73" fmla="*/ 18 h 150"/>
                <a:gd name="T74" fmla="*/ 45 w 150"/>
                <a:gd name="T75" fmla="*/ 9 h 150"/>
                <a:gd name="T76" fmla="*/ 57 w 150"/>
                <a:gd name="T77" fmla="*/ 25 h 150"/>
                <a:gd name="T78" fmla="*/ 53 w 150"/>
                <a:gd name="T79" fmla="*/ 33 h 150"/>
                <a:gd name="T80" fmla="*/ 44 w 150"/>
                <a:gd name="T81" fmla="*/ 29 h 150"/>
                <a:gd name="T82" fmla="*/ 8 w 150"/>
                <a:gd name="T83" fmla="*/ 46 h 150"/>
                <a:gd name="T84" fmla="*/ 146 w 150"/>
                <a:gd name="T85" fmla="*/ 18 h 150"/>
                <a:gd name="T86" fmla="*/ 134 w 150"/>
                <a:gd name="T87" fmla="*/ 33 h 150"/>
                <a:gd name="T88" fmla="*/ 67 w 150"/>
                <a:gd name="T89" fmla="*/ 9 h 150"/>
                <a:gd name="T90" fmla="*/ 145 w 150"/>
                <a:gd name="T91" fmla="*/ 16 h 150"/>
                <a:gd name="T92" fmla="*/ 133 w 150"/>
                <a:gd name="T93" fmla="*/ 31 h 150"/>
                <a:gd name="T94" fmla="*/ 71 w 150"/>
                <a:gd name="T95" fmla="*/ 11 h 150"/>
                <a:gd name="T96" fmla="*/ 54 w 150"/>
                <a:gd name="T97" fmla="*/ 30 h 150"/>
                <a:gd name="T98" fmla="*/ 43 w 150"/>
                <a:gd name="T99" fmla="*/ 16 h 150"/>
                <a:gd name="T100" fmla="*/ 43 w 150"/>
                <a:gd name="T101" fmla="*/ 17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150" h="150">
                  <a:moveTo>
                    <a:pt x="150" y="12"/>
                  </a:moveTo>
                  <a:cubicBezTo>
                    <a:pt x="150" y="20"/>
                    <a:pt x="143" y="32"/>
                    <a:pt x="138" y="34"/>
                  </a:cubicBezTo>
                  <a:cubicBezTo>
                    <a:pt x="120" y="43"/>
                    <a:pt x="99" y="32"/>
                    <a:pt x="81" y="22"/>
                  </a:cubicBezTo>
                  <a:cubicBezTo>
                    <a:pt x="69" y="15"/>
                    <a:pt x="57" y="9"/>
                    <a:pt x="48" y="10"/>
                  </a:cubicBezTo>
                  <a:cubicBezTo>
                    <a:pt x="50" y="12"/>
                    <a:pt x="51" y="15"/>
                    <a:pt x="52" y="17"/>
                  </a:cubicBezTo>
                  <a:cubicBezTo>
                    <a:pt x="52" y="17"/>
                    <a:pt x="52" y="17"/>
                    <a:pt x="52" y="17"/>
                  </a:cubicBezTo>
                  <a:cubicBezTo>
                    <a:pt x="54" y="16"/>
                    <a:pt x="56" y="16"/>
                    <a:pt x="58" y="17"/>
                  </a:cubicBezTo>
                  <a:cubicBezTo>
                    <a:pt x="61" y="19"/>
                    <a:pt x="61" y="24"/>
                    <a:pt x="61" y="27"/>
                  </a:cubicBezTo>
                  <a:cubicBezTo>
                    <a:pt x="61" y="30"/>
                    <a:pt x="61" y="33"/>
                    <a:pt x="60" y="35"/>
                  </a:cubicBezTo>
                  <a:cubicBezTo>
                    <a:pt x="60" y="35"/>
                    <a:pt x="60" y="35"/>
                    <a:pt x="60" y="35"/>
                  </a:cubicBezTo>
                  <a:cubicBezTo>
                    <a:pt x="60" y="36"/>
                    <a:pt x="60" y="36"/>
                    <a:pt x="60" y="36"/>
                  </a:cubicBezTo>
                  <a:cubicBezTo>
                    <a:pt x="57" y="38"/>
                    <a:pt x="52" y="39"/>
                    <a:pt x="45" y="39"/>
                  </a:cubicBezTo>
                  <a:cubicBezTo>
                    <a:pt x="45" y="39"/>
                    <a:pt x="45" y="39"/>
                    <a:pt x="45" y="39"/>
                  </a:cubicBezTo>
                  <a:cubicBezTo>
                    <a:pt x="45" y="38"/>
                    <a:pt x="45" y="38"/>
                    <a:pt x="45" y="38"/>
                  </a:cubicBezTo>
                  <a:cubicBezTo>
                    <a:pt x="41" y="34"/>
                    <a:pt x="40" y="26"/>
                    <a:pt x="39" y="20"/>
                  </a:cubicBezTo>
                  <a:cubicBezTo>
                    <a:pt x="39" y="18"/>
                    <a:pt x="38" y="16"/>
                    <a:pt x="38" y="14"/>
                  </a:cubicBezTo>
                  <a:cubicBezTo>
                    <a:pt x="21" y="15"/>
                    <a:pt x="11" y="27"/>
                    <a:pt x="11" y="47"/>
                  </a:cubicBezTo>
                  <a:cubicBezTo>
                    <a:pt x="11" y="52"/>
                    <a:pt x="12" y="58"/>
                    <a:pt x="14" y="63"/>
                  </a:cubicBezTo>
                  <a:cubicBezTo>
                    <a:pt x="15" y="68"/>
                    <a:pt x="18" y="72"/>
                    <a:pt x="22" y="77"/>
                  </a:cubicBezTo>
                  <a:cubicBezTo>
                    <a:pt x="26" y="82"/>
                    <a:pt x="30" y="87"/>
                    <a:pt x="32" y="93"/>
                  </a:cubicBezTo>
                  <a:cubicBezTo>
                    <a:pt x="39" y="111"/>
                    <a:pt x="36" y="130"/>
                    <a:pt x="25" y="148"/>
                  </a:cubicBezTo>
                  <a:cubicBezTo>
                    <a:pt x="23" y="150"/>
                    <a:pt x="23" y="150"/>
                    <a:pt x="23" y="150"/>
                  </a:cubicBezTo>
                  <a:cubicBezTo>
                    <a:pt x="23" y="147"/>
                    <a:pt x="23" y="147"/>
                    <a:pt x="23" y="147"/>
                  </a:cubicBezTo>
                  <a:cubicBezTo>
                    <a:pt x="24" y="144"/>
                    <a:pt x="25" y="141"/>
                    <a:pt x="26" y="137"/>
                  </a:cubicBezTo>
                  <a:cubicBezTo>
                    <a:pt x="28" y="131"/>
                    <a:pt x="31" y="123"/>
                    <a:pt x="31" y="116"/>
                  </a:cubicBezTo>
                  <a:cubicBezTo>
                    <a:pt x="31" y="112"/>
                    <a:pt x="30" y="108"/>
                    <a:pt x="29" y="105"/>
                  </a:cubicBezTo>
                  <a:cubicBezTo>
                    <a:pt x="28" y="104"/>
                    <a:pt x="26" y="104"/>
                    <a:pt x="23" y="104"/>
                  </a:cubicBezTo>
                  <a:cubicBezTo>
                    <a:pt x="22" y="104"/>
                    <a:pt x="22" y="104"/>
                    <a:pt x="22" y="104"/>
                  </a:cubicBezTo>
                  <a:cubicBezTo>
                    <a:pt x="22" y="103"/>
                    <a:pt x="22" y="103"/>
                    <a:pt x="22" y="103"/>
                  </a:cubicBezTo>
                  <a:cubicBezTo>
                    <a:pt x="22" y="101"/>
                    <a:pt x="24" y="101"/>
                    <a:pt x="26" y="101"/>
                  </a:cubicBezTo>
                  <a:cubicBezTo>
                    <a:pt x="26" y="101"/>
                    <a:pt x="26" y="101"/>
                    <a:pt x="26" y="101"/>
                  </a:cubicBezTo>
                  <a:cubicBezTo>
                    <a:pt x="25" y="97"/>
                    <a:pt x="21" y="93"/>
                    <a:pt x="17" y="88"/>
                  </a:cubicBezTo>
                  <a:cubicBezTo>
                    <a:pt x="10" y="81"/>
                    <a:pt x="2" y="72"/>
                    <a:pt x="1" y="61"/>
                  </a:cubicBezTo>
                  <a:cubicBezTo>
                    <a:pt x="0" y="58"/>
                    <a:pt x="0" y="55"/>
                    <a:pt x="0" y="52"/>
                  </a:cubicBezTo>
                  <a:cubicBezTo>
                    <a:pt x="0" y="37"/>
                    <a:pt x="5" y="24"/>
                    <a:pt x="13" y="17"/>
                  </a:cubicBezTo>
                  <a:cubicBezTo>
                    <a:pt x="20" y="11"/>
                    <a:pt x="28" y="9"/>
                    <a:pt x="38" y="10"/>
                  </a:cubicBezTo>
                  <a:cubicBezTo>
                    <a:pt x="40" y="10"/>
                    <a:pt x="41" y="9"/>
                    <a:pt x="43" y="7"/>
                  </a:cubicBezTo>
                  <a:cubicBezTo>
                    <a:pt x="44" y="6"/>
                    <a:pt x="46" y="5"/>
                    <a:pt x="48" y="4"/>
                  </a:cubicBezTo>
                  <a:cubicBezTo>
                    <a:pt x="62" y="3"/>
                    <a:pt x="77" y="9"/>
                    <a:pt x="91" y="16"/>
                  </a:cubicBezTo>
                  <a:cubicBezTo>
                    <a:pt x="113" y="25"/>
                    <a:pt x="131" y="33"/>
                    <a:pt x="141" y="13"/>
                  </a:cubicBezTo>
                  <a:cubicBezTo>
                    <a:pt x="142" y="12"/>
                    <a:pt x="142" y="11"/>
                    <a:pt x="142" y="10"/>
                  </a:cubicBezTo>
                  <a:cubicBezTo>
                    <a:pt x="142" y="7"/>
                    <a:pt x="140" y="4"/>
                    <a:pt x="139" y="2"/>
                  </a:cubicBezTo>
                  <a:cubicBezTo>
                    <a:pt x="138" y="0"/>
                    <a:pt x="138" y="0"/>
                    <a:pt x="138" y="0"/>
                  </a:cubicBezTo>
                  <a:cubicBezTo>
                    <a:pt x="139" y="0"/>
                    <a:pt x="139" y="0"/>
                    <a:pt x="139" y="0"/>
                  </a:cubicBezTo>
                  <a:cubicBezTo>
                    <a:pt x="146" y="1"/>
                    <a:pt x="150" y="5"/>
                    <a:pt x="150" y="12"/>
                  </a:cubicBezTo>
                  <a:close/>
                  <a:moveTo>
                    <a:pt x="45" y="9"/>
                  </a:moveTo>
                  <a:cubicBezTo>
                    <a:pt x="47" y="9"/>
                    <a:pt x="47" y="9"/>
                    <a:pt x="47" y="9"/>
                  </a:cubicBezTo>
                  <a:cubicBezTo>
                    <a:pt x="56" y="7"/>
                    <a:pt x="68" y="13"/>
                    <a:pt x="82" y="20"/>
                  </a:cubicBezTo>
                  <a:cubicBezTo>
                    <a:pt x="100" y="30"/>
                    <a:pt x="120" y="41"/>
                    <a:pt x="138" y="33"/>
                  </a:cubicBezTo>
                  <a:cubicBezTo>
                    <a:pt x="142" y="31"/>
                    <a:pt x="148" y="20"/>
                    <a:pt x="148" y="12"/>
                  </a:cubicBezTo>
                  <a:cubicBezTo>
                    <a:pt x="148" y="8"/>
                    <a:pt x="147" y="3"/>
                    <a:pt x="141" y="2"/>
                  </a:cubicBezTo>
                  <a:cubicBezTo>
                    <a:pt x="142" y="4"/>
                    <a:pt x="143" y="7"/>
                    <a:pt x="143" y="10"/>
                  </a:cubicBezTo>
                  <a:cubicBezTo>
                    <a:pt x="143" y="11"/>
                    <a:pt x="143" y="13"/>
                    <a:pt x="143" y="14"/>
                  </a:cubicBezTo>
                  <a:cubicBezTo>
                    <a:pt x="143" y="14"/>
                    <a:pt x="143" y="14"/>
                    <a:pt x="143" y="14"/>
                  </a:cubicBezTo>
                  <a:cubicBezTo>
                    <a:pt x="132" y="35"/>
                    <a:pt x="112" y="26"/>
                    <a:pt x="91" y="17"/>
                  </a:cubicBezTo>
                  <a:cubicBezTo>
                    <a:pt x="76" y="11"/>
                    <a:pt x="62" y="5"/>
                    <a:pt x="48" y="6"/>
                  </a:cubicBezTo>
                  <a:cubicBezTo>
                    <a:pt x="46" y="6"/>
                    <a:pt x="45" y="7"/>
                    <a:pt x="44" y="9"/>
                  </a:cubicBezTo>
                  <a:cubicBezTo>
                    <a:pt x="42" y="10"/>
                    <a:pt x="41" y="11"/>
                    <a:pt x="39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29" y="10"/>
                    <a:pt x="20" y="13"/>
                    <a:pt x="14" y="18"/>
                  </a:cubicBezTo>
                  <a:cubicBezTo>
                    <a:pt x="6" y="25"/>
                    <a:pt x="2" y="37"/>
                    <a:pt x="2" y="52"/>
                  </a:cubicBezTo>
                  <a:cubicBezTo>
                    <a:pt x="2" y="55"/>
                    <a:pt x="2" y="58"/>
                    <a:pt x="2" y="60"/>
                  </a:cubicBezTo>
                  <a:cubicBezTo>
                    <a:pt x="4" y="72"/>
                    <a:pt x="11" y="80"/>
                    <a:pt x="18" y="87"/>
                  </a:cubicBezTo>
                  <a:cubicBezTo>
                    <a:pt x="23" y="92"/>
                    <a:pt x="27" y="97"/>
                    <a:pt x="28" y="102"/>
                  </a:cubicBezTo>
                  <a:cubicBezTo>
                    <a:pt x="28" y="102"/>
                    <a:pt x="28" y="102"/>
                    <a:pt x="28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8" y="103"/>
                    <a:pt x="29" y="103"/>
                    <a:pt x="30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2" y="108"/>
                    <a:pt x="32" y="112"/>
                    <a:pt x="32" y="116"/>
                  </a:cubicBezTo>
                  <a:cubicBezTo>
                    <a:pt x="32" y="124"/>
                    <a:pt x="30" y="131"/>
                    <a:pt x="28" y="138"/>
                  </a:cubicBezTo>
                  <a:cubicBezTo>
                    <a:pt x="27" y="140"/>
                    <a:pt x="26" y="141"/>
                    <a:pt x="26" y="143"/>
                  </a:cubicBezTo>
                  <a:cubicBezTo>
                    <a:pt x="35" y="127"/>
                    <a:pt x="37" y="110"/>
                    <a:pt x="31" y="93"/>
                  </a:cubicBezTo>
                  <a:cubicBezTo>
                    <a:pt x="28" y="88"/>
                    <a:pt x="25" y="83"/>
                    <a:pt x="21" y="78"/>
                  </a:cubicBezTo>
                  <a:cubicBezTo>
                    <a:pt x="17" y="73"/>
                    <a:pt x="14" y="69"/>
                    <a:pt x="12" y="64"/>
                  </a:cubicBezTo>
                  <a:cubicBezTo>
                    <a:pt x="12" y="63"/>
                    <a:pt x="12" y="62"/>
                    <a:pt x="11" y="61"/>
                  </a:cubicBezTo>
                  <a:cubicBezTo>
                    <a:pt x="13" y="71"/>
                    <a:pt x="17" y="79"/>
                    <a:pt x="23" y="84"/>
                  </a:cubicBezTo>
                  <a:cubicBezTo>
                    <a:pt x="26" y="86"/>
                    <a:pt x="26" y="86"/>
                    <a:pt x="26" y="86"/>
                  </a:cubicBezTo>
                  <a:cubicBezTo>
                    <a:pt x="23" y="85"/>
                    <a:pt x="23" y="85"/>
                    <a:pt x="23" y="85"/>
                  </a:cubicBezTo>
                  <a:cubicBezTo>
                    <a:pt x="10" y="82"/>
                    <a:pt x="4" y="64"/>
                    <a:pt x="4" y="49"/>
                  </a:cubicBezTo>
                  <a:cubicBezTo>
                    <a:pt x="4" y="34"/>
                    <a:pt x="9" y="21"/>
                    <a:pt x="18" y="16"/>
                  </a:cubicBezTo>
                  <a:cubicBezTo>
                    <a:pt x="19" y="17"/>
                    <a:pt x="19" y="17"/>
                    <a:pt x="19" y="17"/>
                  </a:cubicBezTo>
                  <a:cubicBezTo>
                    <a:pt x="15" y="21"/>
                    <a:pt x="12" y="28"/>
                    <a:pt x="10" y="37"/>
                  </a:cubicBezTo>
                  <a:cubicBezTo>
                    <a:pt x="13" y="22"/>
                    <a:pt x="23" y="14"/>
                    <a:pt x="38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40" y="15"/>
                    <a:pt x="40" y="18"/>
                    <a:pt x="40" y="20"/>
                  </a:cubicBezTo>
                  <a:cubicBezTo>
                    <a:pt x="41" y="23"/>
                    <a:pt x="41" y="26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3" y="28"/>
                    <a:pt x="44" y="27"/>
                    <a:pt x="44" y="27"/>
                  </a:cubicBezTo>
                  <a:cubicBezTo>
                    <a:pt x="46" y="27"/>
                    <a:pt x="47" y="28"/>
                    <a:pt x="48" y="29"/>
                  </a:cubicBezTo>
                  <a:cubicBezTo>
                    <a:pt x="50" y="31"/>
                    <a:pt x="52" y="32"/>
                    <a:pt x="54" y="31"/>
                  </a:cubicBezTo>
                  <a:cubicBezTo>
                    <a:pt x="55" y="31"/>
                    <a:pt x="55" y="31"/>
                    <a:pt x="55" y="31"/>
                  </a:cubicBezTo>
                  <a:cubicBezTo>
                    <a:pt x="55" y="32"/>
                    <a:pt x="55" y="32"/>
                    <a:pt x="55" y="32"/>
                  </a:cubicBezTo>
                  <a:cubicBezTo>
                    <a:pt x="54" y="35"/>
                    <a:pt x="53" y="36"/>
                    <a:pt x="52" y="37"/>
                  </a:cubicBezTo>
                  <a:cubicBezTo>
                    <a:pt x="48" y="38"/>
                    <a:pt x="43" y="32"/>
                    <a:pt x="42" y="30"/>
                  </a:cubicBezTo>
                  <a:cubicBezTo>
                    <a:pt x="42" y="30"/>
                    <a:pt x="42" y="30"/>
                    <a:pt x="42" y="30"/>
                  </a:cubicBezTo>
                  <a:cubicBezTo>
                    <a:pt x="43" y="33"/>
                    <a:pt x="44" y="35"/>
                    <a:pt x="46" y="37"/>
                  </a:cubicBezTo>
                  <a:cubicBezTo>
                    <a:pt x="52" y="38"/>
                    <a:pt x="56" y="37"/>
                    <a:pt x="59" y="35"/>
                  </a:cubicBezTo>
                  <a:cubicBezTo>
                    <a:pt x="60" y="32"/>
                    <a:pt x="60" y="30"/>
                    <a:pt x="60" y="27"/>
                  </a:cubicBezTo>
                  <a:cubicBezTo>
                    <a:pt x="60" y="23"/>
                    <a:pt x="59" y="20"/>
                    <a:pt x="57" y="18"/>
                  </a:cubicBezTo>
                  <a:cubicBezTo>
                    <a:pt x="56" y="18"/>
                    <a:pt x="55" y="18"/>
                    <a:pt x="53" y="18"/>
                  </a:cubicBezTo>
                  <a:cubicBezTo>
                    <a:pt x="56" y="19"/>
                    <a:pt x="58" y="22"/>
                    <a:pt x="58" y="25"/>
                  </a:cubicBezTo>
                  <a:cubicBezTo>
                    <a:pt x="58" y="26"/>
                    <a:pt x="58" y="26"/>
                    <a:pt x="57" y="27"/>
                  </a:cubicBezTo>
                  <a:cubicBezTo>
                    <a:pt x="57" y="27"/>
                    <a:pt x="57" y="27"/>
                    <a:pt x="57" y="27"/>
                  </a:cubicBezTo>
                  <a:cubicBezTo>
                    <a:pt x="56" y="27"/>
                    <a:pt x="56" y="27"/>
                    <a:pt x="56" y="27"/>
                  </a:cubicBezTo>
                  <a:cubicBezTo>
                    <a:pt x="53" y="24"/>
                    <a:pt x="52" y="21"/>
                    <a:pt x="51" y="19"/>
                  </a:cubicBezTo>
                  <a:cubicBezTo>
                    <a:pt x="49" y="18"/>
                    <a:pt x="49" y="18"/>
                    <a:pt x="49" y="18"/>
                  </a:cubicBezTo>
                  <a:cubicBezTo>
                    <a:pt x="50" y="18"/>
                    <a:pt x="50" y="18"/>
                    <a:pt x="50" y="18"/>
                  </a:cubicBezTo>
                  <a:cubicBezTo>
                    <a:pt x="50" y="17"/>
                    <a:pt x="50" y="17"/>
                    <a:pt x="50" y="17"/>
                  </a:cubicBezTo>
                  <a:cubicBezTo>
                    <a:pt x="49" y="15"/>
                    <a:pt x="49" y="12"/>
                    <a:pt x="46" y="10"/>
                  </a:cubicBezTo>
                  <a:lnTo>
                    <a:pt x="45" y="9"/>
                  </a:lnTo>
                  <a:close/>
                  <a:moveTo>
                    <a:pt x="57" y="25"/>
                  </a:moveTo>
                  <a:cubicBezTo>
                    <a:pt x="57" y="24"/>
                    <a:pt x="55" y="21"/>
                    <a:pt x="53" y="19"/>
                  </a:cubicBezTo>
                  <a:cubicBezTo>
                    <a:pt x="53" y="21"/>
                    <a:pt x="54" y="23"/>
                    <a:pt x="57" y="25"/>
                  </a:cubicBezTo>
                  <a:close/>
                  <a:moveTo>
                    <a:pt x="44" y="29"/>
                  </a:moveTo>
                  <a:cubicBezTo>
                    <a:pt x="45" y="32"/>
                    <a:pt x="49" y="36"/>
                    <a:pt x="51" y="35"/>
                  </a:cubicBezTo>
                  <a:cubicBezTo>
                    <a:pt x="52" y="35"/>
                    <a:pt x="53" y="34"/>
                    <a:pt x="53" y="33"/>
                  </a:cubicBezTo>
                  <a:cubicBezTo>
                    <a:pt x="51" y="33"/>
                    <a:pt x="49" y="32"/>
                    <a:pt x="47" y="30"/>
                  </a:cubicBezTo>
                  <a:cubicBezTo>
                    <a:pt x="46" y="30"/>
                    <a:pt x="45" y="29"/>
                    <a:pt x="45" y="29"/>
                  </a:cubicBezTo>
                  <a:cubicBezTo>
                    <a:pt x="44" y="29"/>
                    <a:pt x="44" y="29"/>
                    <a:pt x="44" y="29"/>
                  </a:cubicBezTo>
                  <a:close/>
                  <a:moveTo>
                    <a:pt x="5" y="49"/>
                  </a:moveTo>
                  <a:cubicBezTo>
                    <a:pt x="5" y="62"/>
                    <a:pt x="10" y="77"/>
                    <a:pt x="19" y="82"/>
                  </a:cubicBezTo>
                  <a:cubicBezTo>
                    <a:pt x="12" y="74"/>
                    <a:pt x="8" y="58"/>
                    <a:pt x="8" y="46"/>
                  </a:cubicBezTo>
                  <a:cubicBezTo>
                    <a:pt x="8" y="36"/>
                    <a:pt x="10" y="28"/>
                    <a:pt x="13" y="22"/>
                  </a:cubicBezTo>
                  <a:cubicBezTo>
                    <a:pt x="8" y="29"/>
                    <a:pt x="5" y="38"/>
                    <a:pt x="5" y="49"/>
                  </a:cubicBezTo>
                  <a:close/>
                  <a:moveTo>
                    <a:pt x="146" y="18"/>
                  </a:moveTo>
                  <a:cubicBezTo>
                    <a:pt x="146" y="18"/>
                    <a:pt x="146" y="18"/>
                    <a:pt x="146" y="18"/>
                  </a:cubicBezTo>
                  <a:cubicBezTo>
                    <a:pt x="146" y="21"/>
                    <a:pt x="139" y="31"/>
                    <a:pt x="134" y="33"/>
                  </a:cubicBezTo>
                  <a:cubicBezTo>
                    <a:pt x="134" y="33"/>
                    <a:pt x="134" y="33"/>
                    <a:pt x="134" y="33"/>
                  </a:cubicBezTo>
                  <a:cubicBezTo>
                    <a:pt x="103" y="35"/>
                    <a:pt x="85" y="24"/>
                    <a:pt x="66" y="10"/>
                  </a:cubicBezTo>
                  <a:cubicBezTo>
                    <a:pt x="63" y="8"/>
                    <a:pt x="63" y="8"/>
                    <a:pt x="63" y="8"/>
                  </a:cubicBezTo>
                  <a:cubicBezTo>
                    <a:pt x="67" y="9"/>
                    <a:pt x="67" y="9"/>
                    <a:pt x="67" y="9"/>
                  </a:cubicBezTo>
                  <a:cubicBezTo>
                    <a:pt x="73" y="10"/>
                    <a:pt x="80" y="13"/>
                    <a:pt x="88" y="17"/>
                  </a:cubicBezTo>
                  <a:cubicBezTo>
                    <a:pt x="108" y="26"/>
                    <a:pt x="131" y="36"/>
                    <a:pt x="144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6" y="16"/>
                    <a:pt x="146" y="16"/>
                    <a:pt x="146" y="18"/>
                  </a:cubicBezTo>
                  <a:close/>
                  <a:moveTo>
                    <a:pt x="133" y="31"/>
                  </a:moveTo>
                  <a:cubicBezTo>
                    <a:pt x="138" y="29"/>
                    <a:pt x="144" y="21"/>
                    <a:pt x="145" y="18"/>
                  </a:cubicBezTo>
                  <a:cubicBezTo>
                    <a:pt x="131" y="37"/>
                    <a:pt x="108" y="27"/>
                    <a:pt x="87" y="18"/>
                  </a:cubicBezTo>
                  <a:cubicBezTo>
                    <a:pt x="81" y="15"/>
                    <a:pt x="76" y="13"/>
                    <a:pt x="71" y="11"/>
                  </a:cubicBezTo>
                  <a:cubicBezTo>
                    <a:pt x="88" y="23"/>
                    <a:pt x="105" y="33"/>
                    <a:pt x="133" y="31"/>
                  </a:cubicBezTo>
                  <a:close/>
                  <a:moveTo>
                    <a:pt x="55" y="30"/>
                  </a:moveTo>
                  <a:cubicBezTo>
                    <a:pt x="54" y="30"/>
                    <a:pt x="54" y="30"/>
                    <a:pt x="54" y="30"/>
                  </a:cubicBezTo>
                  <a:cubicBezTo>
                    <a:pt x="47" y="29"/>
                    <a:pt x="42" y="25"/>
                    <a:pt x="42" y="17"/>
                  </a:cubicBezTo>
                  <a:cubicBezTo>
                    <a:pt x="42" y="16"/>
                    <a:pt x="42" y="16"/>
                    <a:pt x="42" y="16"/>
                  </a:cubicBezTo>
                  <a:cubicBezTo>
                    <a:pt x="43" y="16"/>
                    <a:pt x="43" y="16"/>
                    <a:pt x="43" y="16"/>
                  </a:cubicBezTo>
                  <a:cubicBezTo>
                    <a:pt x="50" y="17"/>
                    <a:pt x="53" y="23"/>
                    <a:pt x="55" y="29"/>
                  </a:cubicBezTo>
                  <a:lnTo>
                    <a:pt x="55" y="30"/>
                  </a:lnTo>
                  <a:close/>
                  <a:moveTo>
                    <a:pt x="43" y="17"/>
                  </a:moveTo>
                  <a:cubicBezTo>
                    <a:pt x="44" y="24"/>
                    <a:pt x="47" y="27"/>
                    <a:pt x="53" y="28"/>
                  </a:cubicBezTo>
                  <a:cubicBezTo>
                    <a:pt x="51" y="23"/>
                    <a:pt x="49" y="19"/>
                    <a:pt x="43" y="17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pt-PT" dirty="0"/>
            </a:p>
          </p:txBody>
        </p:sp>
        <p:sp>
          <p:nvSpPr>
            <p:cNvPr id="31" name="Forma livre 49"/>
            <p:cNvSpPr>
              <a:spLocks noEditPoints="1"/>
            </p:cNvSpPr>
            <p:nvPr/>
          </p:nvSpPr>
          <p:spPr bwMode="auto">
            <a:xfrm>
              <a:off x="4162425" y="3344863"/>
              <a:ext cx="334963" cy="328613"/>
            </a:xfrm>
            <a:custGeom>
              <a:avLst/>
              <a:gdLst>
                <a:gd name="T0" fmla="*/ 61 w 149"/>
                <a:gd name="T1" fmla="*/ 17 h 146"/>
                <a:gd name="T2" fmla="*/ 70 w 149"/>
                <a:gd name="T3" fmla="*/ 13 h 146"/>
                <a:gd name="T4" fmla="*/ 67 w 149"/>
                <a:gd name="T5" fmla="*/ 22 h 146"/>
                <a:gd name="T6" fmla="*/ 71 w 149"/>
                <a:gd name="T7" fmla="*/ 8 h 146"/>
                <a:gd name="T8" fmla="*/ 77 w 149"/>
                <a:gd name="T9" fmla="*/ 20 h 146"/>
                <a:gd name="T10" fmla="*/ 146 w 149"/>
                <a:gd name="T11" fmla="*/ 39 h 146"/>
                <a:gd name="T12" fmla="*/ 125 w 149"/>
                <a:gd name="T13" fmla="*/ 103 h 146"/>
                <a:gd name="T14" fmla="*/ 146 w 149"/>
                <a:gd name="T15" fmla="*/ 99 h 146"/>
                <a:gd name="T16" fmla="*/ 148 w 149"/>
                <a:gd name="T17" fmla="*/ 120 h 146"/>
                <a:gd name="T18" fmla="*/ 129 w 149"/>
                <a:gd name="T19" fmla="*/ 119 h 146"/>
                <a:gd name="T20" fmla="*/ 141 w 149"/>
                <a:gd name="T21" fmla="*/ 143 h 146"/>
                <a:gd name="T22" fmla="*/ 124 w 149"/>
                <a:gd name="T23" fmla="*/ 108 h 146"/>
                <a:gd name="T24" fmla="*/ 121 w 149"/>
                <a:gd name="T25" fmla="*/ 76 h 146"/>
                <a:gd name="T26" fmla="*/ 132 w 149"/>
                <a:gd name="T27" fmla="*/ 18 h 146"/>
                <a:gd name="T28" fmla="*/ 46 w 149"/>
                <a:gd name="T29" fmla="*/ 31 h 146"/>
                <a:gd name="T30" fmla="*/ 0 w 149"/>
                <a:gd name="T31" fmla="*/ 27 h 146"/>
                <a:gd name="T32" fmla="*/ 60 w 149"/>
                <a:gd name="T33" fmla="*/ 24 h 146"/>
                <a:gd name="T34" fmla="*/ 58 w 149"/>
                <a:gd name="T35" fmla="*/ 11 h 146"/>
                <a:gd name="T36" fmla="*/ 68 w 149"/>
                <a:gd name="T37" fmla="*/ 8 h 146"/>
                <a:gd name="T38" fmla="*/ 61 w 149"/>
                <a:gd name="T39" fmla="*/ 17 h 146"/>
                <a:gd name="T40" fmla="*/ 58 w 149"/>
                <a:gd name="T41" fmla="*/ 27 h 146"/>
                <a:gd name="T42" fmla="*/ 31 w 149"/>
                <a:gd name="T43" fmla="*/ 25 h 146"/>
                <a:gd name="T44" fmla="*/ 58 w 149"/>
                <a:gd name="T45" fmla="*/ 27 h 146"/>
                <a:gd name="T46" fmla="*/ 101 w 149"/>
                <a:gd name="T47" fmla="*/ 11 h 146"/>
                <a:gd name="T48" fmla="*/ 88 w 149"/>
                <a:gd name="T49" fmla="*/ 20 h 146"/>
                <a:gd name="T50" fmla="*/ 101 w 149"/>
                <a:gd name="T51" fmla="*/ 11 h 146"/>
                <a:gd name="T52" fmla="*/ 142 w 149"/>
                <a:gd name="T53" fmla="*/ 32 h 146"/>
                <a:gd name="T54" fmla="*/ 141 w 149"/>
                <a:gd name="T55" fmla="*/ 34 h 146"/>
                <a:gd name="T56" fmla="*/ 122 w 149"/>
                <a:gd name="T57" fmla="*/ 95 h 146"/>
                <a:gd name="T58" fmla="*/ 142 w 149"/>
                <a:gd name="T59" fmla="*/ 32 h 146"/>
                <a:gd name="T60" fmla="*/ 145 w 149"/>
                <a:gd name="T61" fmla="*/ 119 h 146"/>
                <a:gd name="T62" fmla="*/ 142 w 149"/>
                <a:gd name="T63" fmla="*/ 106 h 146"/>
                <a:gd name="T64" fmla="*/ 132 w 149"/>
                <a:gd name="T65" fmla="*/ 106 h 146"/>
                <a:gd name="T66" fmla="*/ 145 w 149"/>
                <a:gd name="T67" fmla="*/ 119 h 146"/>
                <a:gd name="T68" fmla="*/ 146 w 149"/>
                <a:gd name="T69" fmla="*/ 103 h 146"/>
                <a:gd name="T70" fmla="*/ 134 w 149"/>
                <a:gd name="T71" fmla="*/ 103 h 146"/>
                <a:gd name="T72" fmla="*/ 146 w 149"/>
                <a:gd name="T73" fmla="*/ 103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149" h="146">
                  <a:moveTo>
                    <a:pt x="61" y="17"/>
                  </a:moveTo>
                  <a:cubicBezTo>
                    <a:pt x="64" y="17"/>
                    <a:pt x="67" y="9"/>
                    <a:pt x="70" y="13"/>
                  </a:cubicBezTo>
                  <a:cubicBezTo>
                    <a:pt x="68" y="15"/>
                    <a:pt x="65" y="17"/>
                    <a:pt x="67" y="22"/>
                  </a:cubicBezTo>
                  <a:cubicBezTo>
                    <a:pt x="78" y="22"/>
                    <a:pt x="72" y="11"/>
                    <a:pt x="71" y="8"/>
                  </a:cubicBezTo>
                  <a:cubicBezTo>
                    <a:pt x="75" y="4"/>
                    <a:pt x="81" y="15"/>
                    <a:pt x="77" y="20"/>
                  </a:cubicBezTo>
                  <a:cubicBezTo>
                    <a:pt x="103" y="0"/>
                    <a:pt x="144" y="7"/>
                    <a:pt x="146" y="39"/>
                  </a:cubicBezTo>
                  <a:cubicBezTo>
                    <a:pt x="148" y="63"/>
                    <a:pt x="123" y="79"/>
                    <a:pt x="125" y="103"/>
                  </a:cubicBezTo>
                  <a:cubicBezTo>
                    <a:pt x="130" y="105"/>
                    <a:pt x="138" y="94"/>
                    <a:pt x="146" y="99"/>
                  </a:cubicBezTo>
                  <a:cubicBezTo>
                    <a:pt x="149" y="104"/>
                    <a:pt x="147" y="114"/>
                    <a:pt x="148" y="120"/>
                  </a:cubicBezTo>
                  <a:cubicBezTo>
                    <a:pt x="142" y="125"/>
                    <a:pt x="135" y="122"/>
                    <a:pt x="129" y="119"/>
                  </a:cubicBezTo>
                  <a:cubicBezTo>
                    <a:pt x="129" y="131"/>
                    <a:pt x="129" y="143"/>
                    <a:pt x="141" y="143"/>
                  </a:cubicBezTo>
                  <a:cubicBezTo>
                    <a:pt x="120" y="146"/>
                    <a:pt x="125" y="125"/>
                    <a:pt x="124" y="108"/>
                  </a:cubicBezTo>
                  <a:cubicBezTo>
                    <a:pt x="123" y="95"/>
                    <a:pt x="118" y="88"/>
                    <a:pt x="121" y="76"/>
                  </a:cubicBezTo>
                  <a:cubicBezTo>
                    <a:pt x="125" y="57"/>
                    <a:pt x="149" y="40"/>
                    <a:pt x="132" y="18"/>
                  </a:cubicBezTo>
                  <a:cubicBezTo>
                    <a:pt x="101" y="5"/>
                    <a:pt x="76" y="33"/>
                    <a:pt x="46" y="31"/>
                  </a:cubicBezTo>
                  <a:cubicBezTo>
                    <a:pt x="31" y="30"/>
                    <a:pt x="16" y="16"/>
                    <a:pt x="0" y="27"/>
                  </a:cubicBezTo>
                  <a:cubicBezTo>
                    <a:pt x="14" y="12"/>
                    <a:pt x="37" y="23"/>
                    <a:pt x="60" y="24"/>
                  </a:cubicBezTo>
                  <a:cubicBezTo>
                    <a:pt x="62" y="22"/>
                    <a:pt x="58" y="15"/>
                    <a:pt x="58" y="11"/>
                  </a:cubicBezTo>
                  <a:cubicBezTo>
                    <a:pt x="61" y="10"/>
                    <a:pt x="64" y="4"/>
                    <a:pt x="68" y="8"/>
                  </a:cubicBezTo>
                  <a:cubicBezTo>
                    <a:pt x="67" y="9"/>
                    <a:pt x="59" y="9"/>
                    <a:pt x="61" y="17"/>
                  </a:cubicBezTo>
                  <a:close/>
                  <a:moveTo>
                    <a:pt x="58" y="27"/>
                  </a:moveTo>
                  <a:cubicBezTo>
                    <a:pt x="49" y="25"/>
                    <a:pt x="41" y="22"/>
                    <a:pt x="31" y="25"/>
                  </a:cubicBezTo>
                  <a:cubicBezTo>
                    <a:pt x="41" y="26"/>
                    <a:pt x="49" y="32"/>
                    <a:pt x="58" y="27"/>
                  </a:cubicBezTo>
                  <a:close/>
                  <a:moveTo>
                    <a:pt x="101" y="11"/>
                  </a:moveTo>
                  <a:cubicBezTo>
                    <a:pt x="98" y="14"/>
                    <a:pt x="85" y="15"/>
                    <a:pt x="88" y="20"/>
                  </a:cubicBezTo>
                  <a:cubicBezTo>
                    <a:pt x="90" y="15"/>
                    <a:pt x="104" y="16"/>
                    <a:pt x="101" y="11"/>
                  </a:cubicBezTo>
                  <a:close/>
                  <a:moveTo>
                    <a:pt x="142" y="32"/>
                  </a:moveTo>
                  <a:cubicBezTo>
                    <a:pt x="140" y="29"/>
                    <a:pt x="138" y="30"/>
                    <a:pt x="141" y="34"/>
                  </a:cubicBezTo>
                  <a:cubicBezTo>
                    <a:pt x="139" y="59"/>
                    <a:pt x="121" y="67"/>
                    <a:pt x="122" y="95"/>
                  </a:cubicBezTo>
                  <a:cubicBezTo>
                    <a:pt x="127" y="73"/>
                    <a:pt x="146" y="59"/>
                    <a:pt x="142" y="32"/>
                  </a:cubicBezTo>
                  <a:close/>
                  <a:moveTo>
                    <a:pt x="145" y="119"/>
                  </a:moveTo>
                  <a:cubicBezTo>
                    <a:pt x="145" y="113"/>
                    <a:pt x="145" y="109"/>
                    <a:pt x="142" y="106"/>
                  </a:cubicBezTo>
                  <a:cubicBezTo>
                    <a:pt x="139" y="106"/>
                    <a:pt x="135" y="106"/>
                    <a:pt x="132" y="106"/>
                  </a:cubicBezTo>
                  <a:cubicBezTo>
                    <a:pt x="126" y="113"/>
                    <a:pt x="134" y="121"/>
                    <a:pt x="145" y="119"/>
                  </a:cubicBezTo>
                  <a:close/>
                  <a:moveTo>
                    <a:pt x="146" y="103"/>
                  </a:moveTo>
                  <a:cubicBezTo>
                    <a:pt x="142" y="100"/>
                    <a:pt x="137" y="100"/>
                    <a:pt x="134" y="103"/>
                  </a:cubicBezTo>
                  <a:cubicBezTo>
                    <a:pt x="139" y="101"/>
                    <a:pt x="144" y="107"/>
                    <a:pt x="146" y="10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pt-PT" dirty="0"/>
            </a:p>
          </p:txBody>
        </p:sp>
        <p:sp>
          <p:nvSpPr>
            <p:cNvPr id="32" name="Forma livre 50"/>
            <p:cNvSpPr>
              <a:spLocks noEditPoints="1"/>
            </p:cNvSpPr>
            <p:nvPr/>
          </p:nvSpPr>
          <p:spPr bwMode="auto">
            <a:xfrm>
              <a:off x="4162425" y="3359150"/>
              <a:ext cx="334963" cy="309563"/>
            </a:xfrm>
            <a:custGeom>
              <a:avLst/>
              <a:gdLst>
                <a:gd name="T0" fmla="*/ 69 w 149"/>
                <a:gd name="T1" fmla="*/ 3 h 138"/>
                <a:gd name="T2" fmla="*/ 64 w 149"/>
                <a:gd name="T3" fmla="*/ 7 h 138"/>
                <a:gd name="T4" fmla="*/ 70 w 149"/>
                <a:gd name="T5" fmla="*/ 7 h 138"/>
                <a:gd name="T6" fmla="*/ 70 w 149"/>
                <a:gd name="T7" fmla="*/ 3 h 138"/>
                <a:gd name="T8" fmla="*/ 73 w 149"/>
                <a:gd name="T9" fmla="*/ 1 h 138"/>
                <a:gd name="T10" fmla="*/ 147 w 149"/>
                <a:gd name="T11" fmla="*/ 33 h 138"/>
                <a:gd name="T12" fmla="*/ 142 w 149"/>
                <a:gd name="T13" fmla="*/ 91 h 138"/>
                <a:gd name="T14" fmla="*/ 149 w 149"/>
                <a:gd name="T15" fmla="*/ 114 h 138"/>
                <a:gd name="T16" fmla="*/ 130 w 149"/>
                <a:gd name="T17" fmla="*/ 114 h 138"/>
                <a:gd name="T18" fmla="*/ 137 w 149"/>
                <a:gd name="T19" fmla="*/ 138 h 138"/>
                <a:gd name="T20" fmla="*/ 122 w 149"/>
                <a:gd name="T21" fmla="*/ 94 h 138"/>
                <a:gd name="T22" fmla="*/ 129 w 149"/>
                <a:gd name="T23" fmla="*/ 51 h 138"/>
                <a:gd name="T24" fmla="*/ 49 w 149"/>
                <a:gd name="T25" fmla="*/ 26 h 138"/>
                <a:gd name="T26" fmla="*/ 1 w 149"/>
                <a:gd name="T27" fmla="*/ 21 h 138"/>
                <a:gd name="T28" fmla="*/ 39 w 149"/>
                <a:gd name="T29" fmla="*/ 15 h 138"/>
                <a:gd name="T30" fmla="*/ 58 w 149"/>
                <a:gd name="T31" fmla="*/ 5 h 138"/>
                <a:gd name="T32" fmla="*/ 67 w 149"/>
                <a:gd name="T33" fmla="*/ 2 h 138"/>
                <a:gd name="T34" fmla="*/ 60 w 149"/>
                <a:gd name="T35" fmla="*/ 10 h 138"/>
                <a:gd name="T36" fmla="*/ 77 w 149"/>
                <a:gd name="T37" fmla="*/ 14 h 138"/>
                <a:gd name="T38" fmla="*/ 73 w 149"/>
                <a:gd name="T39" fmla="*/ 15 h 138"/>
                <a:gd name="T40" fmla="*/ 68 w 149"/>
                <a:gd name="T41" fmla="*/ 8 h 138"/>
                <a:gd name="T42" fmla="*/ 61 w 149"/>
                <a:gd name="T43" fmla="*/ 12 h 138"/>
                <a:gd name="T44" fmla="*/ 60 w 149"/>
                <a:gd name="T45" fmla="*/ 19 h 138"/>
                <a:gd name="T46" fmla="*/ 7 w 149"/>
                <a:gd name="T47" fmla="*/ 17 h 138"/>
                <a:gd name="T48" fmla="*/ 40 w 149"/>
                <a:gd name="T49" fmla="*/ 17 h 138"/>
                <a:gd name="T50" fmla="*/ 60 w 149"/>
                <a:gd name="T51" fmla="*/ 20 h 138"/>
                <a:gd name="T52" fmla="*/ 31 w 149"/>
                <a:gd name="T53" fmla="*/ 20 h 138"/>
                <a:gd name="T54" fmla="*/ 49 w 149"/>
                <a:gd name="T55" fmla="*/ 24 h 138"/>
                <a:gd name="T56" fmla="*/ 87 w 149"/>
                <a:gd name="T57" fmla="*/ 12 h 138"/>
                <a:gd name="T58" fmla="*/ 77 w 149"/>
                <a:gd name="T59" fmla="*/ 14 h 138"/>
                <a:gd name="T60" fmla="*/ 124 w 149"/>
                <a:gd name="T61" fmla="*/ 97 h 138"/>
                <a:gd name="T62" fmla="*/ 101 w 149"/>
                <a:gd name="T63" fmla="*/ 4 h 138"/>
                <a:gd name="T64" fmla="*/ 89 w 149"/>
                <a:gd name="T65" fmla="*/ 14 h 138"/>
                <a:gd name="T66" fmla="*/ 133 w 149"/>
                <a:gd name="T67" fmla="*/ 12 h 138"/>
                <a:gd name="T68" fmla="*/ 131 w 149"/>
                <a:gd name="T69" fmla="*/ 55 h 138"/>
                <a:gd name="T70" fmla="*/ 140 w 149"/>
                <a:gd name="T71" fmla="*/ 24 h 138"/>
                <a:gd name="T72" fmla="*/ 123 w 149"/>
                <a:gd name="T73" fmla="*/ 89 h 138"/>
                <a:gd name="T74" fmla="*/ 135 w 149"/>
                <a:gd name="T75" fmla="*/ 137 h 138"/>
                <a:gd name="T76" fmla="*/ 141 w 149"/>
                <a:gd name="T77" fmla="*/ 116 h 138"/>
                <a:gd name="T78" fmla="*/ 147 w 149"/>
                <a:gd name="T79" fmla="*/ 98 h 138"/>
                <a:gd name="T80" fmla="*/ 131 w 149"/>
                <a:gd name="T81" fmla="*/ 99 h 138"/>
                <a:gd name="T82" fmla="*/ 146 w 149"/>
                <a:gd name="T83" fmla="*/ 94 h 138"/>
                <a:gd name="T84" fmla="*/ 88 w 149"/>
                <a:gd name="T85" fmla="*/ 12 h 138"/>
                <a:gd name="T86" fmla="*/ 95 w 149"/>
                <a:gd name="T87" fmla="*/ 9 h 138"/>
                <a:gd name="T88" fmla="*/ 40 w 149"/>
                <a:gd name="T89" fmla="*/ 19 h 138"/>
                <a:gd name="T90" fmla="*/ 56 w 149"/>
                <a:gd name="T91" fmla="*/ 21 h 138"/>
                <a:gd name="T92" fmla="*/ 141 w 149"/>
                <a:gd name="T93" fmla="*/ 28 h 138"/>
                <a:gd name="T94" fmla="*/ 131 w 149"/>
                <a:gd name="T95" fmla="*/ 66 h 138"/>
                <a:gd name="T96" fmla="*/ 141 w 149"/>
                <a:gd name="T97" fmla="*/ 97 h 138"/>
                <a:gd name="T98" fmla="*/ 143 w 149"/>
                <a:gd name="T99" fmla="*/ 100 h 138"/>
                <a:gd name="T100" fmla="*/ 130 w 149"/>
                <a:gd name="T101" fmla="*/ 108 h 138"/>
                <a:gd name="T102" fmla="*/ 131 w 149"/>
                <a:gd name="T103" fmla="*/ 107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49" h="138">
                  <a:moveTo>
                    <a:pt x="65" y="0"/>
                  </a:moveTo>
                  <a:cubicBezTo>
                    <a:pt x="66" y="0"/>
                    <a:pt x="68" y="1"/>
                    <a:pt x="69" y="2"/>
                  </a:cubicBezTo>
                  <a:cubicBezTo>
                    <a:pt x="69" y="2"/>
                    <a:pt x="69" y="2"/>
                    <a:pt x="69" y="2"/>
                  </a:cubicBezTo>
                  <a:cubicBezTo>
                    <a:pt x="69" y="3"/>
                    <a:pt x="69" y="3"/>
                    <a:pt x="69" y="3"/>
                  </a:cubicBezTo>
                  <a:cubicBezTo>
                    <a:pt x="68" y="3"/>
                    <a:pt x="68" y="3"/>
                    <a:pt x="67" y="4"/>
                  </a:cubicBezTo>
                  <a:cubicBezTo>
                    <a:pt x="65" y="4"/>
                    <a:pt x="63" y="4"/>
                    <a:pt x="62" y="6"/>
                  </a:cubicBezTo>
                  <a:cubicBezTo>
                    <a:pt x="62" y="7"/>
                    <a:pt x="61" y="8"/>
                    <a:pt x="62" y="10"/>
                  </a:cubicBezTo>
                  <a:cubicBezTo>
                    <a:pt x="63" y="9"/>
                    <a:pt x="63" y="8"/>
                    <a:pt x="64" y="7"/>
                  </a:cubicBezTo>
                  <a:cubicBezTo>
                    <a:pt x="66" y="6"/>
                    <a:pt x="67" y="5"/>
                    <a:pt x="68" y="5"/>
                  </a:cubicBezTo>
                  <a:cubicBezTo>
                    <a:pt x="69" y="5"/>
                    <a:pt x="70" y="5"/>
                    <a:pt x="70" y="6"/>
                  </a:cubicBezTo>
                  <a:cubicBezTo>
                    <a:pt x="71" y="6"/>
                    <a:pt x="71" y="6"/>
                    <a:pt x="71" y="6"/>
                  </a:cubicBezTo>
                  <a:cubicBezTo>
                    <a:pt x="70" y="7"/>
                    <a:pt x="70" y="7"/>
                    <a:pt x="70" y="7"/>
                  </a:cubicBezTo>
                  <a:cubicBezTo>
                    <a:pt x="70" y="8"/>
                    <a:pt x="69" y="8"/>
                    <a:pt x="69" y="9"/>
                  </a:cubicBezTo>
                  <a:cubicBezTo>
                    <a:pt x="68" y="11"/>
                    <a:pt x="67" y="12"/>
                    <a:pt x="67" y="16"/>
                  </a:cubicBezTo>
                  <a:cubicBezTo>
                    <a:pt x="70" y="16"/>
                    <a:pt x="71" y="15"/>
                    <a:pt x="72" y="14"/>
                  </a:cubicBezTo>
                  <a:cubicBezTo>
                    <a:pt x="74" y="11"/>
                    <a:pt x="71" y="5"/>
                    <a:pt x="70" y="3"/>
                  </a:cubicBezTo>
                  <a:cubicBezTo>
                    <a:pt x="70" y="2"/>
                    <a:pt x="70" y="2"/>
                    <a:pt x="70" y="2"/>
                  </a:cubicBezTo>
                  <a:cubicBezTo>
                    <a:pt x="71" y="2"/>
                    <a:pt x="71" y="2"/>
                    <a:pt x="71" y="2"/>
                  </a:cubicBezTo>
                  <a:cubicBezTo>
                    <a:pt x="71" y="1"/>
                    <a:pt x="72" y="1"/>
                    <a:pt x="73" y="1"/>
                  </a:cubicBezTo>
                  <a:cubicBezTo>
                    <a:pt x="73" y="1"/>
                    <a:pt x="73" y="1"/>
                    <a:pt x="73" y="1"/>
                  </a:cubicBezTo>
                  <a:cubicBezTo>
                    <a:pt x="75" y="1"/>
                    <a:pt x="77" y="3"/>
                    <a:pt x="78" y="5"/>
                  </a:cubicBezTo>
                  <a:cubicBezTo>
                    <a:pt x="79" y="7"/>
                    <a:pt x="79" y="9"/>
                    <a:pt x="79" y="11"/>
                  </a:cubicBezTo>
                  <a:cubicBezTo>
                    <a:pt x="88" y="5"/>
                    <a:pt x="99" y="2"/>
                    <a:pt x="110" y="2"/>
                  </a:cubicBezTo>
                  <a:cubicBezTo>
                    <a:pt x="131" y="2"/>
                    <a:pt x="145" y="14"/>
                    <a:pt x="147" y="33"/>
                  </a:cubicBezTo>
                  <a:cubicBezTo>
                    <a:pt x="148" y="45"/>
                    <a:pt x="142" y="55"/>
                    <a:pt x="137" y="65"/>
                  </a:cubicBezTo>
                  <a:cubicBezTo>
                    <a:pt x="131" y="75"/>
                    <a:pt x="125" y="85"/>
                    <a:pt x="126" y="97"/>
                  </a:cubicBezTo>
                  <a:cubicBezTo>
                    <a:pt x="127" y="97"/>
                    <a:pt x="130" y="96"/>
                    <a:pt x="132" y="95"/>
                  </a:cubicBezTo>
                  <a:cubicBezTo>
                    <a:pt x="135" y="93"/>
                    <a:pt x="138" y="91"/>
                    <a:pt x="142" y="91"/>
                  </a:cubicBezTo>
                  <a:cubicBezTo>
                    <a:pt x="144" y="91"/>
                    <a:pt x="145" y="92"/>
                    <a:pt x="147" y="93"/>
                  </a:cubicBezTo>
                  <a:cubicBezTo>
                    <a:pt x="147" y="93"/>
                    <a:pt x="147" y="93"/>
                    <a:pt x="147" y="93"/>
                  </a:cubicBezTo>
                  <a:cubicBezTo>
                    <a:pt x="149" y="96"/>
                    <a:pt x="149" y="101"/>
                    <a:pt x="149" y="106"/>
                  </a:cubicBezTo>
                  <a:cubicBezTo>
                    <a:pt x="148" y="109"/>
                    <a:pt x="148" y="112"/>
                    <a:pt x="149" y="114"/>
                  </a:cubicBezTo>
                  <a:cubicBezTo>
                    <a:pt x="149" y="115"/>
                    <a:pt x="149" y="115"/>
                    <a:pt x="149" y="115"/>
                  </a:cubicBezTo>
                  <a:cubicBezTo>
                    <a:pt x="148" y="115"/>
                    <a:pt x="148" y="115"/>
                    <a:pt x="148" y="115"/>
                  </a:cubicBezTo>
                  <a:cubicBezTo>
                    <a:pt x="146" y="117"/>
                    <a:pt x="143" y="118"/>
                    <a:pt x="141" y="118"/>
                  </a:cubicBezTo>
                  <a:cubicBezTo>
                    <a:pt x="137" y="118"/>
                    <a:pt x="134" y="116"/>
                    <a:pt x="130" y="114"/>
                  </a:cubicBezTo>
                  <a:cubicBezTo>
                    <a:pt x="130" y="115"/>
                    <a:pt x="130" y="115"/>
                    <a:pt x="130" y="115"/>
                  </a:cubicBezTo>
                  <a:cubicBezTo>
                    <a:pt x="130" y="126"/>
                    <a:pt x="130" y="136"/>
                    <a:pt x="141" y="136"/>
                  </a:cubicBezTo>
                  <a:cubicBezTo>
                    <a:pt x="141" y="138"/>
                    <a:pt x="141" y="138"/>
                    <a:pt x="141" y="138"/>
                  </a:cubicBezTo>
                  <a:cubicBezTo>
                    <a:pt x="139" y="138"/>
                    <a:pt x="138" y="138"/>
                    <a:pt x="137" y="138"/>
                  </a:cubicBezTo>
                  <a:cubicBezTo>
                    <a:pt x="123" y="138"/>
                    <a:pt x="123" y="125"/>
                    <a:pt x="123" y="112"/>
                  </a:cubicBezTo>
                  <a:cubicBezTo>
                    <a:pt x="123" y="108"/>
                    <a:pt x="123" y="105"/>
                    <a:pt x="123" y="102"/>
                  </a:cubicBezTo>
                  <a:cubicBezTo>
                    <a:pt x="123" y="99"/>
                    <a:pt x="122" y="96"/>
                    <a:pt x="122" y="94"/>
                  </a:cubicBezTo>
                  <a:cubicBezTo>
                    <a:pt x="122" y="94"/>
                    <a:pt x="122" y="94"/>
                    <a:pt x="122" y="94"/>
                  </a:cubicBezTo>
                  <a:cubicBezTo>
                    <a:pt x="122" y="93"/>
                    <a:pt x="122" y="93"/>
                    <a:pt x="122" y="93"/>
                  </a:cubicBezTo>
                  <a:cubicBezTo>
                    <a:pt x="121" y="92"/>
                    <a:pt x="121" y="91"/>
                    <a:pt x="121" y="90"/>
                  </a:cubicBezTo>
                  <a:cubicBezTo>
                    <a:pt x="120" y="84"/>
                    <a:pt x="118" y="78"/>
                    <a:pt x="120" y="70"/>
                  </a:cubicBezTo>
                  <a:cubicBezTo>
                    <a:pt x="122" y="64"/>
                    <a:pt x="125" y="57"/>
                    <a:pt x="129" y="51"/>
                  </a:cubicBezTo>
                  <a:cubicBezTo>
                    <a:pt x="136" y="39"/>
                    <a:pt x="143" y="27"/>
                    <a:pt x="132" y="13"/>
                  </a:cubicBezTo>
                  <a:cubicBezTo>
                    <a:pt x="126" y="11"/>
                    <a:pt x="121" y="10"/>
                    <a:pt x="115" y="10"/>
                  </a:cubicBezTo>
                  <a:cubicBezTo>
                    <a:pt x="104" y="10"/>
                    <a:pt x="93" y="14"/>
                    <a:pt x="83" y="18"/>
                  </a:cubicBezTo>
                  <a:cubicBezTo>
                    <a:pt x="72" y="22"/>
                    <a:pt x="61" y="26"/>
                    <a:pt x="49" y="26"/>
                  </a:cubicBezTo>
                  <a:cubicBezTo>
                    <a:pt x="48" y="26"/>
                    <a:pt x="47" y="26"/>
                    <a:pt x="45" y="26"/>
                  </a:cubicBezTo>
                  <a:cubicBezTo>
                    <a:pt x="40" y="25"/>
                    <a:pt x="35" y="23"/>
                    <a:pt x="30" y="22"/>
                  </a:cubicBezTo>
                  <a:cubicBezTo>
                    <a:pt x="25" y="19"/>
                    <a:pt x="19" y="17"/>
                    <a:pt x="13" y="17"/>
                  </a:cubicBezTo>
                  <a:cubicBezTo>
                    <a:pt x="9" y="17"/>
                    <a:pt x="4" y="19"/>
                    <a:pt x="1" y="21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5" y="15"/>
                    <a:pt x="11" y="13"/>
                    <a:pt x="20" y="13"/>
                  </a:cubicBezTo>
                  <a:cubicBezTo>
                    <a:pt x="20" y="13"/>
                    <a:pt x="20" y="13"/>
                    <a:pt x="20" y="13"/>
                  </a:cubicBezTo>
                  <a:cubicBezTo>
                    <a:pt x="26" y="13"/>
                    <a:pt x="33" y="14"/>
                    <a:pt x="39" y="15"/>
                  </a:cubicBezTo>
                  <a:cubicBezTo>
                    <a:pt x="46" y="16"/>
                    <a:pt x="53" y="17"/>
                    <a:pt x="59" y="17"/>
                  </a:cubicBezTo>
                  <a:cubicBezTo>
                    <a:pt x="61" y="16"/>
                    <a:pt x="60" y="13"/>
                    <a:pt x="59" y="10"/>
                  </a:cubicBezTo>
                  <a:cubicBezTo>
                    <a:pt x="58" y="8"/>
                    <a:pt x="58" y="7"/>
                    <a:pt x="58" y="5"/>
                  </a:cubicBezTo>
                  <a:cubicBezTo>
                    <a:pt x="58" y="5"/>
                    <a:pt x="58" y="5"/>
                    <a:pt x="58" y="5"/>
                  </a:cubicBezTo>
                  <a:cubicBezTo>
                    <a:pt x="58" y="4"/>
                    <a:pt x="58" y="4"/>
                    <a:pt x="58" y="4"/>
                  </a:cubicBezTo>
                  <a:cubicBezTo>
                    <a:pt x="59" y="4"/>
                    <a:pt x="59" y="3"/>
                    <a:pt x="60" y="3"/>
                  </a:cubicBezTo>
                  <a:cubicBezTo>
                    <a:pt x="62" y="1"/>
                    <a:pt x="63" y="0"/>
                    <a:pt x="65" y="0"/>
                  </a:cubicBezTo>
                  <a:close/>
                  <a:moveTo>
                    <a:pt x="67" y="2"/>
                  </a:moveTo>
                  <a:cubicBezTo>
                    <a:pt x="65" y="1"/>
                    <a:pt x="63" y="2"/>
                    <a:pt x="61" y="4"/>
                  </a:cubicBezTo>
                  <a:cubicBezTo>
                    <a:pt x="60" y="4"/>
                    <a:pt x="60" y="5"/>
                    <a:pt x="59" y="5"/>
                  </a:cubicBezTo>
                  <a:cubicBezTo>
                    <a:pt x="59" y="7"/>
                    <a:pt x="60" y="8"/>
                    <a:pt x="60" y="10"/>
                  </a:cubicBezTo>
                  <a:cubicBezTo>
                    <a:pt x="60" y="10"/>
                    <a:pt x="60" y="10"/>
                    <a:pt x="60" y="10"/>
                  </a:cubicBezTo>
                  <a:cubicBezTo>
                    <a:pt x="60" y="8"/>
                    <a:pt x="60" y="7"/>
                    <a:pt x="61" y="5"/>
                  </a:cubicBezTo>
                  <a:cubicBezTo>
                    <a:pt x="62" y="3"/>
                    <a:pt x="65" y="3"/>
                    <a:pt x="66" y="2"/>
                  </a:cubicBezTo>
                  <a:cubicBezTo>
                    <a:pt x="66" y="2"/>
                    <a:pt x="67" y="2"/>
                    <a:pt x="67" y="2"/>
                  </a:cubicBezTo>
                  <a:close/>
                  <a:moveTo>
                    <a:pt x="77" y="14"/>
                  </a:moveTo>
                  <a:cubicBezTo>
                    <a:pt x="76" y="13"/>
                    <a:pt x="76" y="13"/>
                    <a:pt x="76" y="13"/>
                  </a:cubicBezTo>
                  <a:cubicBezTo>
                    <a:pt x="78" y="11"/>
                    <a:pt x="78" y="8"/>
                    <a:pt x="77" y="6"/>
                  </a:cubicBezTo>
                  <a:cubicBezTo>
                    <a:pt x="75" y="3"/>
                    <a:pt x="73" y="1"/>
                    <a:pt x="72" y="2"/>
                  </a:cubicBezTo>
                  <a:cubicBezTo>
                    <a:pt x="73" y="5"/>
                    <a:pt x="76" y="11"/>
                    <a:pt x="73" y="15"/>
                  </a:cubicBezTo>
                  <a:cubicBezTo>
                    <a:pt x="72" y="16"/>
                    <a:pt x="70" y="17"/>
                    <a:pt x="67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5" y="12"/>
                    <a:pt x="66" y="10"/>
                    <a:pt x="68" y="8"/>
                  </a:cubicBezTo>
                  <a:cubicBezTo>
                    <a:pt x="68" y="8"/>
                    <a:pt x="68" y="7"/>
                    <a:pt x="69" y="7"/>
                  </a:cubicBezTo>
                  <a:cubicBezTo>
                    <a:pt x="69" y="6"/>
                    <a:pt x="68" y="6"/>
                    <a:pt x="68" y="6"/>
                  </a:cubicBezTo>
                  <a:cubicBezTo>
                    <a:pt x="67" y="6"/>
                    <a:pt x="66" y="7"/>
                    <a:pt x="65" y="8"/>
                  </a:cubicBezTo>
                  <a:cubicBezTo>
                    <a:pt x="64" y="10"/>
                    <a:pt x="63" y="11"/>
                    <a:pt x="61" y="12"/>
                  </a:cubicBezTo>
                  <a:cubicBezTo>
                    <a:pt x="61" y="12"/>
                    <a:pt x="61" y="12"/>
                    <a:pt x="61" y="12"/>
                  </a:cubicBezTo>
                  <a:cubicBezTo>
                    <a:pt x="61" y="14"/>
                    <a:pt x="62" y="17"/>
                    <a:pt x="60" y="18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53" y="18"/>
                    <a:pt x="46" y="17"/>
                    <a:pt x="39" y="16"/>
                  </a:cubicBezTo>
                  <a:cubicBezTo>
                    <a:pt x="32" y="15"/>
                    <a:pt x="26" y="14"/>
                    <a:pt x="20" y="14"/>
                  </a:cubicBezTo>
                  <a:cubicBezTo>
                    <a:pt x="20" y="14"/>
                    <a:pt x="20" y="14"/>
                    <a:pt x="20" y="14"/>
                  </a:cubicBezTo>
                  <a:cubicBezTo>
                    <a:pt x="15" y="14"/>
                    <a:pt x="11" y="15"/>
                    <a:pt x="7" y="17"/>
                  </a:cubicBezTo>
                  <a:cubicBezTo>
                    <a:pt x="9" y="16"/>
                    <a:pt x="11" y="16"/>
                    <a:pt x="13" y="16"/>
                  </a:cubicBezTo>
                  <a:cubicBezTo>
                    <a:pt x="18" y="16"/>
                    <a:pt x="24" y="18"/>
                    <a:pt x="29" y="19"/>
                  </a:cubicBezTo>
                  <a:cubicBezTo>
                    <a:pt x="31" y="19"/>
                    <a:pt x="31" y="19"/>
                    <a:pt x="31" y="19"/>
                  </a:cubicBezTo>
                  <a:cubicBezTo>
                    <a:pt x="34" y="18"/>
                    <a:pt x="37" y="17"/>
                    <a:pt x="40" y="17"/>
                  </a:cubicBezTo>
                  <a:cubicBezTo>
                    <a:pt x="40" y="17"/>
                    <a:pt x="40" y="17"/>
                    <a:pt x="40" y="17"/>
                  </a:cubicBezTo>
                  <a:cubicBezTo>
                    <a:pt x="45" y="17"/>
                    <a:pt x="49" y="18"/>
                    <a:pt x="54" y="19"/>
                  </a:cubicBezTo>
                  <a:cubicBezTo>
                    <a:pt x="55" y="19"/>
                    <a:pt x="57" y="20"/>
                    <a:pt x="58" y="20"/>
                  </a:cubicBezTo>
                  <a:cubicBezTo>
                    <a:pt x="60" y="20"/>
                    <a:pt x="60" y="20"/>
                    <a:pt x="60" y="20"/>
                  </a:cubicBezTo>
                  <a:cubicBezTo>
                    <a:pt x="59" y="21"/>
                    <a:pt x="59" y="21"/>
                    <a:pt x="59" y="21"/>
                  </a:cubicBezTo>
                  <a:cubicBezTo>
                    <a:pt x="56" y="23"/>
                    <a:pt x="53" y="24"/>
                    <a:pt x="50" y="24"/>
                  </a:cubicBezTo>
                  <a:cubicBezTo>
                    <a:pt x="47" y="24"/>
                    <a:pt x="43" y="23"/>
                    <a:pt x="40" y="22"/>
                  </a:cubicBezTo>
                  <a:cubicBezTo>
                    <a:pt x="37" y="21"/>
                    <a:pt x="34" y="20"/>
                    <a:pt x="31" y="20"/>
                  </a:cubicBezTo>
                  <a:cubicBezTo>
                    <a:pt x="30" y="20"/>
                    <a:pt x="30" y="20"/>
                    <a:pt x="30" y="20"/>
                  </a:cubicBezTo>
                  <a:cubicBezTo>
                    <a:pt x="30" y="20"/>
                    <a:pt x="31" y="20"/>
                    <a:pt x="31" y="20"/>
                  </a:cubicBezTo>
                  <a:cubicBezTo>
                    <a:pt x="36" y="22"/>
                    <a:pt x="41" y="24"/>
                    <a:pt x="46" y="24"/>
                  </a:cubicBezTo>
                  <a:cubicBezTo>
                    <a:pt x="47" y="24"/>
                    <a:pt x="48" y="24"/>
                    <a:pt x="49" y="24"/>
                  </a:cubicBezTo>
                  <a:cubicBezTo>
                    <a:pt x="61" y="24"/>
                    <a:pt x="72" y="20"/>
                    <a:pt x="82" y="16"/>
                  </a:cubicBezTo>
                  <a:cubicBezTo>
                    <a:pt x="84" y="16"/>
                    <a:pt x="86" y="15"/>
                    <a:pt x="88" y="14"/>
                  </a:cubicBezTo>
                  <a:cubicBezTo>
                    <a:pt x="88" y="14"/>
                    <a:pt x="88" y="14"/>
                    <a:pt x="88" y="14"/>
                  </a:cubicBezTo>
                  <a:cubicBezTo>
                    <a:pt x="87" y="13"/>
                    <a:pt x="87" y="12"/>
                    <a:pt x="87" y="12"/>
                  </a:cubicBezTo>
                  <a:cubicBezTo>
                    <a:pt x="88" y="10"/>
                    <a:pt x="91" y="9"/>
                    <a:pt x="94" y="7"/>
                  </a:cubicBezTo>
                  <a:cubicBezTo>
                    <a:pt x="97" y="7"/>
                    <a:pt x="99" y="6"/>
                    <a:pt x="100" y="5"/>
                  </a:cubicBezTo>
                  <a:cubicBezTo>
                    <a:pt x="101" y="4"/>
                    <a:pt x="101" y="4"/>
                    <a:pt x="101" y="4"/>
                  </a:cubicBezTo>
                  <a:cubicBezTo>
                    <a:pt x="92" y="6"/>
                    <a:pt x="84" y="9"/>
                    <a:pt x="77" y="14"/>
                  </a:cubicBezTo>
                  <a:close/>
                  <a:moveTo>
                    <a:pt x="126" y="98"/>
                  </a:moveTo>
                  <a:cubicBezTo>
                    <a:pt x="126" y="98"/>
                    <a:pt x="125" y="98"/>
                    <a:pt x="125" y="98"/>
                  </a:cubicBezTo>
                  <a:cubicBezTo>
                    <a:pt x="124" y="98"/>
                    <a:pt x="124" y="98"/>
                    <a:pt x="124" y="98"/>
                  </a:cubicBezTo>
                  <a:cubicBezTo>
                    <a:pt x="124" y="97"/>
                    <a:pt x="124" y="97"/>
                    <a:pt x="124" y="97"/>
                  </a:cubicBezTo>
                  <a:cubicBezTo>
                    <a:pt x="123" y="85"/>
                    <a:pt x="129" y="74"/>
                    <a:pt x="135" y="64"/>
                  </a:cubicBezTo>
                  <a:cubicBezTo>
                    <a:pt x="141" y="54"/>
                    <a:pt x="147" y="45"/>
                    <a:pt x="146" y="34"/>
                  </a:cubicBezTo>
                  <a:cubicBezTo>
                    <a:pt x="144" y="15"/>
                    <a:pt x="130" y="4"/>
                    <a:pt x="110" y="4"/>
                  </a:cubicBezTo>
                  <a:cubicBezTo>
                    <a:pt x="107" y="4"/>
                    <a:pt x="104" y="4"/>
                    <a:pt x="101" y="4"/>
                  </a:cubicBezTo>
                  <a:cubicBezTo>
                    <a:pt x="102" y="5"/>
                    <a:pt x="102" y="5"/>
                    <a:pt x="102" y="5"/>
                  </a:cubicBezTo>
                  <a:cubicBezTo>
                    <a:pt x="102" y="6"/>
                    <a:pt x="102" y="6"/>
                    <a:pt x="102" y="7"/>
                  </a:cubicBezTo>
                  <a:cubicBezTo>
                    <a:pt x="101" y="9"/>
                    <a:pt x="99" y="10"/>
                    <a:pt x="96" y="11"/>
                  </a:cubicBezTo>
                  <a:cubicBezTo>
                    <a:pt x="93" y="11"/>
                    <a:pt x="90" y="12"/>
                    <a:pt x="89" y="14"/>
                  </a:cubicBezTo>
                  <a:cubicBezTo>
                    <a:pt x="97" y="11"/>
                    <a:pt x="106" y="8"/>
                    <a:pt x="115" y="8"/>
                  </a:cubicBezTo>
                  <a:cubicBezTo>
                    <a:pt x="121" y="8"/>
                    <a:pt x="127" y="9"/>
                    <a:pt x="132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45" y="27"/>
                    <a:pt x="137" y="40"/>
                    <a:pt x="130" y="52"/>
                  </a:cubicBezTo>
                  <a:cubicBezTo>
                    <a:pt x="126" y="58"/>
                    <a:pt x="123" y="64"/>
                    <a:pt x="122" y="71"/>
                  </a:cubicBezTo>
                  <a:cubicBezTo>
                    <a:pt x="120" y="76"/>
                    <a:pt x="121" y="80"/>
                    <a:pt x="121" y="84"/>
                  </a:cubicBezTo>
                  <a:cubicBezTo>
                    <a:pt x="122" y="72"/>
                    <a:pt x="126" y="63"/>
                    <a:pt x="131" y="55"/>
                  </a:cubicBezTo>
                  <a:cubicBezTo>
                    <a:pt x="135" y="47"/>
                    <a:pt x="139" y="39"/>
                    <a:pt x="140" y="28"/>
                  </a:cubicBezTo>
                  <a:cubicBezTo>
                    <a:pt x="139" y="27"/>
                    <a:pt x="138" y="25"/>
                    <a:pt x="139" y="24"/>
                  </a:cubicBezTo>
                  <a:cubicBezTo>
                    <a:pt x="139" y="24"/>
                    <a:pt x="139" y="24"/>
                    <a:pt x="140" y="24"/>
                  </a:cubicBezTo>
                  <a:cubicBezTo>
                    <a:pt x="140" y="24"/>
                    <a:pt x="140" y="24"/>
                    <a:pt x="140" y="24"/>
                  </a:cubicBezTo>
                  <a:cubicBezTo>
                    <a:pt x="141" y="24"/>
                    <a:pt x="142" y="24"/>
                    <a:pt x="143" y="26"/>
                  </a:cubicBezTo>
                  <a:cubicBezTo>
                    <a:pt x="143" y="26"/>
                    <a:pt x="143" y="26"/>
                    <a:pt x="143" y="26"/>
                  </a:cubicBezTo>
                  <a:cubicBezTo>
                    <a:pt x="145" y="43"/>
                    <a:pt x="139" y="55"/>
                    <a:pt x="133" y="66"/>
                  </a:cubicBezTo>
                  <a:cubicBezTo>
                    <a:pt x="129" y="73"/>
                    <a:pt x="125" y="81"/>
                    <a:pt x="123" y="89"/>
                  </a:cubicBezTo>
                  <a:cubicBezTo>
                    <a:pt x="123" y="90"/>
                    <a:pt x="123" y="90"/>
                    <a:pt x="123" y="90"/>
                  </a:cubicBezTo>
                  <a:cubicBezTo>
                    <a:pt x="123" y="94"/>
                    <a:pt x="124" y="97"/>
                    <a:pt x="124" y="102"/>
                  </a:cubicBezTo>
                  <a:cubicBezTo>
                    <a:pt x="125" y="105"/>
                    <a:pt x="125" y="108"/>
                    <a:pt x="125" y="112"/>
                  </a:cubicBezTo>
                  <a:cubicBezTo>
                    <a:pt x="125" y="124"/>
                    <a:pt x="125" y="135"/>
                    <a:pt x="135" y="137"/>
                  </a:cubicBezTo>
                  <a:cubicBezTo>
                    <a:pt x="129" y="133"/>
                    <a:pt x="129" y="124"/>
                    <a:pt x="129" y="115"/>
                  </a:cubicBezTo>
                  <a:cubicBezTo>
                    <a:pt x="129" y="112"/>
                    <a:pt x="129" y="112"/>
                    <a:pt x="129" y="112"/>
                  </a:cubicBezTo>
                  <a:cubicBezTo>
                    <a:pt x="130" y="112"/>
                    <a:pt x="130" y="112"/>
                    <a:pt x="130" y="112"/>
                  </a:cubicBezTo>
                  <a:cubicBezTo>
                    <a:pt x="133" y="115"/>
                    <a:pt x="137" y="116"/>
                    <a:pt x="141" y="116"/>
                  </a:cubicBezTo>
                  <a:cubicBezTo>
                    <a:pt x="143" y="116"/>
                    <a:pt x="145" y="115"/>
                    <a:pt x="147" y="114"/>
                  </a:cubicBezTo>
                  <a:cubicBezTo>
                    <a:pt x="147" y="112"/>
                    <a:pt x="147" y="109"/>
                    <a:pt x="147" y="106"/>
                  </a:cubicBezTo>
                  <a:cubicBezTo>
                    <a:pt x="147" y="103"/>
                    <a:pt x="147" y="100"/>
                    <a:pt x="147" y="98"/>
                  </a:cubicBezTo>
                  <a:cubicBezTo>
                    <a:pt x="147" y="98"/>
                    <a:pt x="147" y="98"/>
                    <a:pt x="147" y="98"/>
                  </a:cubicBezTo>
                  <a:cubicBezTo>
                    <a:pt x="146" y="99"/>
                    <a:pt x="145" y="99"/>
                    <a:pt x="144" y="99"/>
                  </a:cubicBezTo>
                  <a:cubicBezTo>
                    <a:pt x="143" y="99"/>
                    <a:pt x="142" y="99"/>
                    <a:pt x="141" y="99"/>
                  </a:cubicBezTo>
                  <a:cubicBezTo>
                    <a:pt x="138" y="98"/>
                    <a:pt x="136" y="97"/>
                    <a:pt x="134" y="98"/>
                  </a:cubicBezTo>
                  <a:cubicBezTo>
                    <a:pt x="131" y="99"/>
                    <a:pt x="131" y="99"/>
                    <a:pt x="131" y="99"/>
                  </a:cubicBezTo>
                  <a:cubicBezTo>
                    <a:pt x="133" y="97"/>
                    <a:pt x="133" y="97"/>
                    <a:pt x="133" y="97"/>
                  </a:cubicBezTo>
                  <a:cubicBezTo>
                    <a:pt x="137" y="93"/>
                    <a:pt x="142" y="93"/>
                    <a:pt x="147" y="97"/>
                  </a:cubicBezTo>
                  <a:cubicBezTo>
                    <a:pt x="147" y="97"/>
                    <a:pt x="147" y="97"/>
                    <a:pt x="147" y="97"/>
                  </a:cubicBezTo>
                  <a:cubicBezTo>
                    <a:pt x="147" y="96"/>
                    <a:pt x="146" y="95"/>
                    <a:pt x="146" y="94"/>
                  </a:cubicBezTo>
                  <a:cubicBezTo>
                    <a:pt x="145" y="93"/>
                    <a:pt x="143" y="93"/>
                    <a:pt x="142" y="93"/>
                  </a:cubicBezTo>
                  <a:cubicBezTo>
                    <a:pt x="139" y="93"/>
                    <a:pt x="136" y="94"/>
                    <a:pt x="133" y="96"/>
                  </a:cubicBezTo>
                  <a:cubicBezTo>
                    <a:pt x="130" y="97"/>
                    <a:pt x="128" y="98"/>
                    <a:pt x="126" y="98"/>
                  </a:cubicBezTo>
                  <a:close/>
                  <a:moveTo>
                    <a:pt x="88" y="12"/>
                  </a:moveTo>
                  <a:cubicBezTo>
                    <a:pt x="90" y="11"/>
                    <a:pt x="93" y="10"/>
                    <a:pt x="95" y="9"/>
                  </a:cubicBezTo>
                  <a:cubicBezTo>
                    <a:pt x="98" y="8"/>
                    <a:pt x="100" y="8"/>
                    <a:pt x="101" y="7"/>
                  </a:cubicBezTo>
                  <a:cubicBezTo>
                    <a:pt x="101" y="7"/>
                    <a:pt x="101" y="6"/>
                    <a:pt x="101" y="6"/>
                  </a:cubicBezTo>
                  <a:cubicBezTo>
                    <a:pt x="99" y="7"/>
                    <a:pt x="97" y="8"/>
                    <a:pt x="95" y="9"/>
                  </a:cubicBezTo>
                  <a:cubicBezTo>
                    <a:pt x="92" y="10"/>
                    <a:pt x="89" y="11"/>
                    <a:pt x="88" y="12"/>
                  </a:cubicBezTo>
                  <a:close/>
                  <a:moveTo>
                    <a:pt x="56" y="21"/>
                  </a:moveTo>
                  <a:cubicBezTo>
                    <a:pt x="55" y="21"/>
                    <a:pt x="54" y="21"/>
                    <a:pt x="53" y="20"/>
                  </a:cubicBezTo>
                  <a:cubicBezTo>
                    <a:pt x="49" y="19"/>
                    <a:pt x="45" y="19"/>
                    <a:pt x="40" y="19"/>
                  </a:cubicBezTo>
                  <a:cubicBezTo>
                    <a:pt x="39" y="19"/>
                    <a:pt x="37" y="19"/>
                    <a:pt x="35" y="19"/>
                  </a:cubicBezTo>
                  <a:cubicBezTo>
                    <a:pt x="37" y="20"/>
                    <a:pt x="38" y="20"/>
                    <a:pt x="40" y="20"/>
                  </a:cubicBezTo>
                  <a:cubicBezTo>
                    <a:pt x="44" y="21"/>
                    <a:pt x="47" y="22"/>
                    <a:pt x="50" y="22"/>
                  </a:cubicBezTo>
                  <a:cubicBezTo>
                    <a:pt x="52" y="22"/>
                    <a:pt x="54" y="22"/>
                    <a:pt x="56" y="21"/>
                  </a:cubicBezTo>
                  <a:close/>
                  <a:moveTo>
                    <a:pt x="141" y="27"/>
                  </a:moveTo>
                  <a:cubicBezTo>
                    <a:pt x="141" y="26"/>
                    <a:pt x="141" y="26"/>
                    <a:pt x="140" y="25"/>
                  </a:cubicBezTo>
                  <a:cubicBezTo>
                    <a:pt x="141" y="26"/>
                    <a:pt x="141" y="27"/>
                    <a:pt x="141" y="27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40"/>
                    <a:pt x="136" y="48"/>
                    <a:pt x="132" y="56"/>
                  </a:cubicBezTo>
                  <a:cubicBezTo>
                    <a:pt x="128" y="64"/>
                    <a:pt x="123" y="72"/>
                    <a:pt x="123" y="84"/>
                  </a:cubicBezTo>
                  <a:cubicBezTo>
                    <a:pt x="125" y="77"/>
                    <a:pt x="128" y="71"/>
                    <a:pt x="131" y="66"/>
                  </a:cubicBezTo>
                  <a:cubicBezTo>
                    <a:pt x="138" y="54"/>
                    <a:pt x="144" y="43"/>
                    <a:pt x="141" y="27"/>
                  </a:cubicBezTo>
                  <a:close/>
                  <a:moveTo>
                    <a:pt x="145" y="98"/>
                  </a:moveTo>
                  <a:cubicBezTo>
                    <a:pt x="142" y="95"/>
                    <a:pt x="139" y="95"/>
                    <a:pt x="136" y="96"/>
                  </a:cubicBezTo>
                  <a:cubicBezTo>
                    <a:pt x="138" y="96"/>
                    <a:pt x="140" y="97"/>
                    <a:pt x="141" y="97"/>
                  </a:cubicBezTo>
                  <a:cubicBezTo>
                    <a:pt x="143" y="98"/>
                    <a:pt x="144" y="98"/>
                    <a:pt x="145" y="98"/>
                  </a:cubicBezTo>
                  <a:close/>
                  <a:moveTo>
                    <a:pt x="132" y="100"/>
                  </a:moveTo>
                  <a:cubicBezTo>
                    <a:pt x="142" y="100"/>
                    <a:pt x="142" y="100"/>
                    <a:pt x="142" y="100"/>
                  </a:cubicBezTo>
                  <a:cubicBezTo>
                    <a:pt x="143" y="100"/>
                    <a:pt x="143" y="100"/>
                    <a:pt x="143" y="100"/>
                  </a:cubicBezTo>
                  <a:cubicBezTo>
                    <a:pt x="146" y="102"/>
                    <a:pt x="146" y="108"/>
                    <a:pt x="146" y="113"/>
                  </a:cubicBezTo>
                  <a:cubicBezTo>
                    <a:pt x="146" y="114"/>
                    <a:pt x="146" y="114"/>
                    <a:pt x="146" y="114"/>
                  </a:cubicBezTo>
                  <a:cubicBezTo>
                    <a:pt x="145" y="114"/>
                    <a:pt x="145" y="114"/>
                    <a:pt x="145" y="114"/>
                  </a:cubicBezTo>
                  <a:cubicBezTo>
                    <a:pt x="138" y="115"/>
                    <a:pt x="132" y="112"/>
                    <a:pt x="130" y="108"/>
                  </a:cubicBezTo>
                  <a:cubicBezTo>
                    <a:pt x="129" y="105"/>
                    <a:pt x="129" y="102"/>
                    <a:pt x="132" y="100"/>
                  </a:cubicBezTo>
                  <a:close/>
                  <a:moveTo>
                    <a:pt x="142" y="101"/>
                  </a:moveTo>
                  <a:cubicBezTo>
                    <a:pt x="133" y="101"/>
                    <a:pt x="133" y="101"/>
                    <a:pt x="133" y="101"/>
                  </a:cubicBezTo>
                  <a:cubicBezTo>
                    <a:pt x="131" y="103"/>
                    <a:pt x="130" y="105"/>
                    <a:pt x="131" y="107"/>
                  </a:cubicBezTo>
                  <a:cubicBezTo>
                    <a:pt x="133" y="111"/>
                    <a:pt x="138" y="113"/>
                    <a:pt x="144" y="112"/>
                  </a:cubicBezTo>
                  <a:cubicBezTo>
                    <a:pt x="145" y="106"/>
                    <a:pt x="144" y="103"/>
                    <a:pt x="142" y="10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pt-PT" dirty="0"/>
            </a:p>
          </p:txBody>
        </p:sp>
        <p:sp>
          <p:nvSpPr>
            <p:cNvPr id="33" name="Forma livre 51"/>
            <p:cNvSpPr>
              <a:spLocks noEditPoints="1"/>
            </p:cNvSpPr>
            <p:nvPr/>
          </p:nvSpPr>
          <p:spPr bwMode="auto">
            <a:xfrm>
              <a:off x="4205288" y="5753100"/>
              <a:ext cx="303213" cy="344488"/>
            </a:xfrm>
            <a:custGeom>
              <a:avLst/>
              <a:gdLst>
                <a:gd name="T0" fmla="*/ 47 w 135"/>
                <a:gd name="T1" fmla="*/ 133 h 153"/>
                <a:gd name="T2" fmla="*/ 91 w 135"/>
                <a:gd name="T3" fmla="*/ 114 h 153"/>
                <a:gd name="T4" fmla="*/ 47 w 135"/>
                <a:gd name="T5" fmla="*/ 138 h 153"/>
                <a:gd name="T6" fmla="*/ 0 w 135"/>
                <a:gd name="T7" fmla="*/ 124 h 153"/>
                <a:gd name="T8" fmla="*/ 4 w 135"/>
                <a:gd name="T9" fmla="*/ 133 h 153"/>
                <a:gd name="T10" fmla="*/ 97 w 135"/>
                <a:gd name="T11" fmla="*/ 109 h 153"/>
                <a:gd name="T12" fmla="*/ 100 w 135"/>
                <a:gd name="T13" fmla="*/ 94 h 153"/>
                <a:gd name="T14" fmla="*/ 125 w 135"/>
                <a:gd name="T15" fmla="*/ 22 h 153"/>
                <a:gd name="T16" fmla="*/ 101 w 135"/>
                <a:gd name="T17" fmla="*/ 15 h 153"/>
                <a:gd name="T18" fmla="*/ 114 w 135"/>
                <a:gd name="T19" fmla="*/ 5 h 153"/>
                <a:gd name="T20" fmla="*/ 132 w 135"/>
                <a:gd name="T21" fmla="*/ 30 h 153"/>
                <a:gd name="T22" fmla="*/ 107 w 135"/>
                <a:gd name="T23" fmla="*/ 106 h 153"/>
                <a:gd name="T24" fmla="*/ 100 w 135"/>
                <a:gd name="T25" fmla="*/ 137 h 153"/>
                <a:gd name="T26" fmla="*/ 95 w 135"/>
                <a:gd name="T27" fmla="*/ 113 h 153"/>
                <a:gd name="T28" fmla="*/ 47 w 135"/>
                <a:gd name="T29" fmla="*/ 133 h 153"/>
                <a:gd name="T30" fmla="*/ 102 w 135"/>
                <a:gd name="T31" fmla="*/ 107 h 153"/>
                <a:gd name="T32" fmla="*/ 128 w 135"/>
                <a:gd name="T33" fmla="*/ 36 h 153"/>
                <a:gd name="T34" fmla="*/ 102 w 135"/>
                <a:gd name="T35" fmla="*/ 107 h 153"/>
                <a:gd name="T36" fmla="*/ 114 w 135"/>
                <a:gd name="T37" fmla="*/ 110 h 153"/>
                <a:gd name="T38" fmla="*/ 118 w 135"/>
                <a:gd name="T39" fmla="*/ 128 h 153"/>
                <a:gd name="T40" fmla="*/ 114 w 135"/>
                <a:gd name="T41" fmla="*/ 110 h 153"/>
                <a:gd name="T42" fmla="*/ 104 w 135"/>
                <a:gd name="T43" fmla="*/ 110 h 153"/>
                <a:gd name="T44" fmla="*/ 102 w 135"/>
                <a:gd name="T45" fmla="*/ 131 h 153"/>
                <a:gd name="T46" fmla="*/ 115 w 135"/>
                <a:gd name="T47" fmla="*/ 133 h 153"/>
                <a:gd name="T48" fmla="*/ 104 w 135"/>
                <a:gd name="T49" fmla="*/ 110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135" h="153">
                  <a:moveTo>
                    <a:pt x="47" y="133"/>
                  </a:moveTo>
                  <a:cubicBezTo>
                    <a:pt x="62" y="133"/>
                    <a:pt x="76" y="119"/>
                    <a:pt x="91" y="114"/>
                  </a:cubicBezTo>
                  <a:cubicBezTo>
                    <a:pt x="82" y="120"/>
                    <a:pt x="63" y="134"/>
                    <a:pt x="47" y="138"/>
                  </a:cubicBezTo>
                  <a:cubicBezTo>
                    <a:pt x="28" y="143"/>
                    <a:pt x="0" y="144"/>
                    <a:pt x="0" y="124"/>
                  </a:cubicBezTo>
                  <a:cubicBezTo>
                    <a:pt x="6" y="123"/>
                    <a:pt x="1" y="132"/>
                    <a:pt x="4" y="133"/>
                  </a:cubicBezTo>
                  <a:cubicBezTo>
                    <a:pt x="38" y="148"/>
                    <a:pt x="65" y="113"/>
                    <a:pt x="97" y="109"/>
                  </a:cubicBezTo>
                  <a:cubicBezTo>
                    <a:pt x="98" y="104"/>
                    <a:pt x="100" y="100"/>
                    <a:pt x="100" y="94"/>
                  </a:cubicBezTo>
                  <a:cubicBezTo>
                    <a:pt x="109" y="85"/>
                    <a:pt x="131" y="46"/>
                    <a:pt x="125" y="22"/>
                  </a:cubicBezTo>
                  <a:cubicBezTo>
                    <a:pt x="123" y="12"/>
                    <a:pt x="109" y="0"/>
                    <a:pt x="101" y="15"/>
                  </a:cubicBezTo>
                  <a:cubicBezTo>
                    <a:pt x="97" y="9"/>
                    <a:pt x="107" y="4"/>
                    <a:pt x="114" y="5"/>
                  </a:cubicBezTo>
                  <a:cubicBezTo>
                    <a:pt x="125" y="6"/>
                    <a:pt x="131" y="18"/>
                    <a:pt x="132" y="30"/>
                  </a:cubicBezTo>
                  <a:cubicBezTo>
                    <a:pt x="135" y="56"/>
                    <a:pt x="111" y="90"/>
                    <a:pt x="107" y="106"/>
                  </a:cubicBezTo>
                  <a:cubicBezTo>
                    <a:pt x="133" y="105"/>
                    <a:pt x="126" y="153"/>
                    <a:pt x="100" y="137"/>
                  </a:cubicBezTo>
                  <a:cubicBezTo>
                    <a:pt x="97" y="130"/>
                    <a:pt x="98" y="120"/>
                    <a:pt x="95" y="113"/>
                  </a:cubicBezTo>
                  <a:cubicBezTo>
                    <a:pt x="78" y="113"/>
                    <a:pt x="63" y="127"/>
                    <a:pt x="47" y="133"/>
                  </a:cubicBezTo>
                  <a:close/>
                  <a:moveTo>
                    <a:pt x="102" y="107"/>
                  </a:moveTo>
                  <a:cubicBezTo>
                    <a:pt x="112" y="84"/>
                    <a:pt x="130" y="63"/>
                    <a:pt x="128" y="36"/>
                  </a:cubicBezTo>
                  <a:cubicBezTo>
                    <a:pt x="126" y="65"/>
                    <a:pt x="105" y="83"/>
                    <a:pt x="102" y="107"/>
                  </a:cubicBezTo>
                  <a:close/>
                  <a:moveTo>
                    <a:pt x="114" y="110"/>
                  </a:moveTo>
                  <a:cubicBezTo>
                    <a:pt x="117" y="118"/>
                    <a:pt x="121" y="121"/>
                    <a:pt x="118" y="128"/>
                  </a:cubicBezTo>
                  <a:cubicBezTo>
                    <a:pt x="128" y="125"/>
                    <a:pt x="119" y="112"/>
                    <a:pt x="114" y="110"/>
                  </a:cubicBezTo>
                  <a:close/>
                  <a:moveTo>
                    <a:pt x="104" y="110"/>
                  </a:moveTo>
                  <a:cubicBezTo>
                    <a:pt x="100" y="114"/>
                    <a:pt x="100" y="125"/>
                    <a:pt x="102" y="131"/>
                  </a:cubicBezTo>
                  <a:cubicBezTo>
                    <a:pt x="108" y="132"/>
                    <a:pt x="110" y="135"/>
                    <a:pt x="115" y="133"/>
                  </a:cubicBezTo>
                  <a:cubicBezTo>
                    <a:pt x="120" y="121"/>
                    <a:pt x="114" y="111"/>
                    <a:pt x="104" y="11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pt-PT" dirty="0"/>
            </a:p>
          </p:txBody>
        </p:sp>
        <p:sp>
          <p:nvSpPr>
            <p:cNvPr id="34" name="Forma livre 52"/>
            <p:cNvSpPr>
              <a:spLocks noEditPoints="1"/>
            </p:cNvSpPr>
            <p:nvPr/>
          </p:nvSpPr>
          <p:spPr bwMode="auto">
            <a:xfrm>
              <a:off x="4202113" y="5762625"/>
              <a:ext cx="306388" cy="311150"/>
            </a:xfrm>
            <a:custGeom>
              <a:avLst/>
              <a:gdLst>
                <a:gd name="T0" fmla="*/ 0 w 136"/>
                <a:gd name="T1" fmla="*/ 120 h 138"/>
                <a:gd name="T2" fmla="*/ 4 w 136"/>
                <a:gd name="T3" fmla="*/ 120 h 138"/>
                <a:gd name="T4" fmla="*/ 23 w 136"/>
                <a:gd name="T5" fmla="*/ 132 h 138"/>
                <a:gd name="T6" fmla="*/ 97 w 136"/>
                <a:gd name="T7" fmla="*/ 104 h 138"/>
                <a:gd name="T8" fmla="*/ 100 w 136"/>
                <a:gd name="T9" fmla="*/ 90 h 138"/>
                <a:gd name="T10" fmla="*/ 103 w 136"/>
                <a:gd name="T11" fmla="*/ 11 h 138"/>
                <a:gd name="T12" fmla="*/ 101 w 136"/>
                <a:gd name="T13" fmla="*/ 6 h 138"/>
                <a:gd name="T14" fmla="*/ 134 w 136"/>
                <a:gd name="T15" fmla="*/ 26 h 138"/>
                <a:gd name="T16" fmla="*/ 125 w 136"/>
                <a:gd name="T17" fmla="*/ 119 h 138"/>
                <a:gd name="T18" fmla="*/ 100 w 136"/>
                <a:gd name="T19" fmla="*/ 133 h 138"/>
                <a:gd name="T20" fmla="*/ 96 w 136"/>
                <a:gd name="T21" fmla="*/ 110 h 138"/>
                <a:gd name="T22" fmla="*/ 87 w 136"/>
                <a:gd name="T23" fmla="*/ 115 h 138"/>
                <a:gd name="T24" fmla="*/ 5 w 136"/>
                <a:gd name="T25" fmla="*/ 129 h 138"/>
                <a:gd name="T26" fmla="*/ 48 w 136"/>
                <a:gd name="T27" fmla="*/ 134 h 138"/>
                <a:gd name="T28" fmla="*/ 48 w 136"/>
                <a:gd name="T29" fmla="*/ 129 h 138"/>
                <a:gd name="T30" fmla="*/ 65 w 136"/>
                <a:gd name="T31" fmla="*/ 120 h 138"/>
                <a:gd name="T32" fmla="*/ 97 w 136"/>
                <a:gd name="T33" fmla="*/ 108 h 138"/>
                <a:gd name="T34" fmla="*/ 97 w 136"/>
                <a:gd name="T35" fmla="*/ 109 h 138"/>
                <a:gd name="T36" fmla="*/ 111 w 136"/>
                <a:gd name="T37" fmla="*/ 135 h 138"/>
                <a:gd name="T38" fmla="*/ 118 w 136"/>
                <a:gd name="T39" fmla="*/ 125 h 138"/>
                <a:gd name="T40" fmla="*/ 117 w 136"/>
                <a:gd name="T41" fmla="*/ 129 h 138"/>
                <a:gd name="T42" fmla="*/ 108 w 136"/>
                <a:gd name="T43" fmla="*/ 129 h 138"/>
                <a:gd name="T44" fmla="*/ 103 w 136"/>
                <a:gd name="T45" fmla="*/ 128 h 138"/>
                <a:gd name="T46" fmla="*/ 105 w 136"/>
                <a:gd name="T47" fmla="*/ 105 h 138"/>
                <a:gd name="T48" fmla="*/ 118 w 136"/>
                <a:gd name="T49" fmla="*/ 124 h 138"/>
                <a:gd name="T50" fmla="*/ 114 w 136"/>
                <a:gd name="T51" fmla="*/ 105 h 138"/>
                <a:gd name="T52" fmla="*/ 108 w 136"/>
                <a:gd name="T53" fmla="*/ 102 h 138"/>
                <a:gd name="T54" fmla="*/ 115 w 136"/>
                <a:gd name="T55" fmla="*/ 82 h 138"/>
                <a:gd name="T56" fmla="*/ 102 w 136"/>
                <a:gd name="T57" fmla="*/ 7 h 138"/>
                <a:gd name="T58" fmla="*/ 127 w 136"/>
                <a:gd name="T59" fmla="*/ 18 h 138"/>
                <a:gd name="T60" fmla="*/ 98 w 136"/>
                <a:gd name="T61" fmla="*/ 105 h 138"/>
                <a:gd name="T62" fmla="*/ 23 w 136"/>
                <a:gd name="T63" fmla="*/ 133 h 138"/>
                <a:gd name="T64" fmla="*/ 104 w 136"/>
                <a:gd name="T65" fmla="*/ 127 h 138"/>
                <a:gd name="T66" fmla="*/ 115 w 136"/>
                <a:gd name="T67" fmla="*/ 113 h 138"/>
                <a:gd name="T68" fmla="*/ 89 w 136"/>
                <a:gd name="T69" fmla="*/ 110 h 138"/>
                <a:gd name="T70" fmla="*/ 74 w 136"/>
                <a:gd name="T71" fmla="*/ 118 h 138"/>
                <a:gd name="T72" fmla="*/ 4 w 136"/>
                <a:gd name="T73" fmla="*/ 127 h 138"/>
                <a:gd name="T74" fmla="*/ 2 w 136"/>
                <a:gd name="T75" fmla="*/ 121 h 138"/>
                <a:gd name="T76" fmla="*/ 120 w 136"/>
                <a:gd name="T77" fmla="*/ 123 h 138"/>
                <a:gd name="T78" fmla="*/ 102 w 136"/>
                <a:gd name="T79" fmla="*/ 108 h 138"/>
                <a:gd name="T80" fmla="*/ 128 w 136"/>
                <a:gd name="T81" fmla="*/ 32 h 138"/>
                <a:gd name="T82" fmla="*/ 104 w 136"/>
                <a:gd name="T83" fmla="*/ 103 h 138"/>
                <a:gd name="T84" fmla="*/ 116 w 136"/>
                <a:gd name="T85" fmla="*/ 72 h 138"/>
                <a:gd name="T86" fmla="*/ 128 w 136"/>
                <a:gd name="T87" fmla="*/ 44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136" h="138">
                  <a:moveTo>
                    <a:pt x="26" y="138"/>
                  </a:moveTo>
                  <a:cubicBezTo>
                    <a:pt x="16" y="138"/>
                    <a:pt x="9" y="136"/>
                    <a:pt x="5" y="131"/>
                  </a:cubicBezTo>
                  <a:cubicBezTo>
                    <a:pt x="2" y="129"/>
                    <a:pt x="0" y="125"/>
                    <a:pt x="0" y="120"/>
                  </a:cubicBezTo>
                  <a:cubicBezTo>
                    <a:pt x="0" y="120"/>
                    <a:pt x="0" y="120"/>
                    <a:pt x="0" y="120"/>
                  </a:cubicBezTo>
                  <a:cubicBezTo>
                    <a:pt x="1" y="119"/>
                    <a:pt x="1" y="119"/>
                    <a:pt x="1" y="119"/>
                  </a:cubicBezTo>
                  <a:cubicBezTo>
                    <a:pt x="2" y="119"/>
                    <a:pt x="3" y="119"/>
                    <a:pt x="4" y="120"/>
                  </a:cubicBezTo>
                  <a:cubicBezTo>
                    <a:pt x="5" y="121"/>
                    <a:pt x="5" y="123"/>
                    <a:pt x="5" y="124"/>
                  </a:cubicBezTo>
                  <a:cubicBezTo>
                    <a:pt x="5" y="126"/>
                    <a:pt x="5" y="128"/>
                    <a:pt x="6" y="128"/>
                  </a:cubicBezTo>
                  <a:cubicBezTo>
                    <a:pt x="11" y="131"/>
                    <a:pt x="17" y="132"/>
                    <a:pt x="23" y="132"/>
                  </a:cubicBezTo>
                  <a:cubicBezTo>
                    <a:pt x="37" y="132"/>
                    <a:pt x="49" y="125"/>
                    <a:pt x="63" y="118"/>
                  </a:cubicBezTo>
                  <a:cubicBezTo>
                    <a:pt x="74" y="112"/>
                    <a:pt x="85" y="106"/>
                    <a:pt x="97" y="104"/>
                  </a:cubicBezTo>
                  <a:cubicBezTo>
                    <a:pt x="97" y="104"/>
                    <a:pt x="97" y="104"/>
                    <a:pt x="97" y="104"/>
                  </a:cubicBezTo>
                  <a:cubicBezTo>
                    <a:pt x="99" y="100"/>
                    <a:pt x="100" y="96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9" y="81"/>
                    <a:pt x="132" y="42"/>
                    <a:pt x="125" y="18"/>
                  </a:cubicBezTo>
                  <a:cubicBezTo>
                    <a:pt x="124" y="12"/>
                    <a:pt x="117" y="4"/>
                    <a:pt x="111" y="4"/>
                  </a:cubicBezTo>
                  <a:cubicBezTo>
                    <a:pt x="108" y="4"/>
                    <a:pt x="105" y="7"/>
                    <a:pt x="103" y="11"/>
                  </a:cubicBezTo>
                  <a:cubicBezTo>
                    <a:pt x="102" y="12"/>
                    <a:pt x="102" y="12"/>
                    <a:pt x="102" y="12"/>
                  </a:cubicBezTo>
                  <a:cubicBezTo>
                    <a:pt x="101" y="11"/>
                    <a:pt x="101" y="11"/>
                    <a:pt x="101" y="11"/>
                  </a:cubicBezTo>
                  <a:cubicBezTo>
                    <a:pt x="100" y="9"/>
                    <a:pt x="100" y="8"/>
                    <a:pt x="101" y="6"/>
                  </a:cubicBezTo>
                  <a:cubicBezTo>
                    <a:pt x="103" y="2"/>
                    <a:pt x="109" y="0"/>
                    <a:pt x="114" y="0"/>
                  </a:cubicBezTo>
                  <a:cubicBezTo>
                    <a:pt x="114" y="0"/>
                    <a:pt x="114" y="0"/>
                    <a:pt x="115" y="0"/>
                  </a:cubicBezTo>
                  <a:cubicBezTo>
                    <a:pt x="127" y="1"/>
                    <a:pt x="133" y="14"/>
                    <a:pt x="134" y="26"/>
                  </a:cubicBezTo>
                  <a:cubicBezTo>
                    <a:pt x="136" y="44"/>
                    <a:pt x="125" y="66"/>
                    <a:pt x="117" y="83"/>
                  </a:cubicBezTo>
                  <a:cubicBezTo>
                    <a:pt x="113" y="90"/>
                    <a:pt x="110" y="96"/>
                    <a:pt x="109" y="101"/>
                  </a:cubicBezTo>
                  <a:cubicBezTo>
                    <a:pt x="120" y="101"/>
                    <a:pt x="125" y="110"/>
                    <a:pt x="125" y="119"/>
                  </a:cubicBezTo>
                  <a:cubicBezTo>
                    <a:pt x="125" y="128"/>
                    <a:pt x="120" y="137"/>
                    <a:pt x="111" y="137"/>
                  </a:cubicBezTo>
                  <a:cubicBezTo>
                    <a:pt x="107" y="137"/>
                    <a:pt x="104" y="136"/>
                    <a:pt x="100" y="134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98" y="130"/>
                    <a:pt x="98" y="125"/>
                    <a:pt x="97" y="120"/>
                  </a:cubicBezTo>
                  <a:cubicBezTo>
                    <a:pt x="97" y="116"/>
                    <a:pt x="97" y="113"/>
                    <a:pt x="96" y="110"/>
                  </a:cubicBezTo>
                  <a:cubicBezTo>
                    <a:pt x="95" y="110"/>
                    <a:pt x="95" y="110"/>
                    <a:pt x="94" y="110"/>
                  </a:cubicBezTo>
                  <a:cubicBezTo>
                    <a:pt x="92" y="111"/>
                    <a:pt x="92" y="111"/>
                    <a:pt x="92" y="111"/>
                  </a:cubicBezTo>
                  <a:cubicBezTo>
                    <a:pt x="91" y="112"/>
                    <a:pt x="89" y="113"/>
                    <a:pt x="87" y="115"/>
                  </a:cubicBezTo>
                  <a:cubicBezTo>
                    <a:pt x="77" y="121"/>
                    <a:pt x="61" y="132"/>
                    <a:pt x="48" y="135"/>
                  </a:cubicBezTo>
                  <a:cubicBezTo>
                    <a:pt x="41" y="137"/>
                    <a:pt x="33" y="138"/>
                    <a:pt x="26" y="138"/>
                  </a:cubicBezTo>
                  <a:close/>
                  <a:moveTo>
                    <a:pt x="5" y="129"/>
                  </a:moveTo>
                  <a:cubicBezTo>
                    <a:pt x="5" y="130"/>
                    <a:pt x="5" y="130"/>
                    <a:pt x="6" y="130"/>
                  </a:cubicBezTo>
                  <a:cubicBezTo>
                    <a:pt x="10" y="134"/>
                    <a:pt x="17" y="137"/>
                    <a:pt x="26" y="137"/>
                  </a:cubicBezTo>
                  <a:cubicBezTo>
                    <a:pt x="33" y="137"/>
                    <a:pt x="41" y="135"/>
                    <a:pt x="48" y="134"/>
                  </a:cubicBezTo>
                  <a:cubicBezTo>
                    <a:pt x="61" y="130"/>
                    <a:pt x="76" y="120"/>
                    <a:pt x="86" y="114"/>
                  </a:cubicBezTo>
                  <a:cubicBezTo>
                    <a:pt x="82" y="115"/>
                    <a:pt x="78" y="117"/>
                    <a:pt x="75" y="119"/>
                  </a:cubicBezTo>
                  <a:cubicBezTo>
                    <a:pt x="66" y="124"/>
                    <a:pt x="57" y="129"/>
                    <a:pt x="48" y="129"/>
                  </a:cubicBezTo>
                  <a:cubicBezTo>
                    <a:pt x="44" y="129"/>
                    <a:pt x="44" y="129"/>
                    <a:pt x="44" y="129"/>
                  </a:cubicBezTo>
                  <a:cubicBezTo>
                    <a:pt x="48" y="128"/>
                    <a:pt x="48" y="128"/>
                    <a:pt x="48" y="128"/>
                  </a:cubicBezTo>
                  <a:cubicBezTo>
                    <a:pt x="54" y="126"/>
                    <a:pt x="59" y="123"/>
                    <a:pt x="65" y="120"/>
                  </a:cubicBezTo>
                  <a:cubicBezTo>
                    <a:pt x="75" y="114"/>
                    <a:pt x="85" y="108"/>
                    <a:pt x="96" y="108"/>
                  </a:cubicBezTo>
                  <a:cubicBezTo>
                    <a:pt x="96" y="108"/>
                    <a:pt x="96" y="108"/>
                    <a:pt x="96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9"/>
                    <a:pt x="97" y="109"/>
                    <a:pt x="97" y="109"/>
                  </a:cubicBezTo>
                  <a:cubicBezTo>
                    <a:pt x="98" y="112"/>
                    <a:pt x="99" y="116"/>
                    <a:pt x="99" y="120"/>
                  </a:cubicBezTo>
                  <a:cubicBezTo>
                    <a:pt x="99" y="124"/>
                    <a:pt x="100" y="129"/>
                    <a:pt x="101" y="132"/>
                  </a:cubicBezTo>
                  <a:cubicBezTo>
                    <a:pt x="104" y="134"/>
                    <a:pt x="108" y="135"/>
                    <a:pt x="111" y="135"/>
                  </a:cubicBezTo>
                  <a:cubicBezTo>
                    <a:pt x="118" y="135"/>
                    <a:pt x="122" y="129"/>
                    <a:pt x="123" y="123"/>
                  </a:cubicBezTo>
                  <a:cubicBezTo>
                    <a:pt x="122" y="124"/>
                    <a:pt x="121" y="125"/>
                    <a:pt x="119" y="125"/>
                  </a:cubicBezTo>
                  <a:cubicBezTo>
                    <a:pt x="118" y="125"/>
                    <a:pt x="118" y="125"/>
                    <a:pt x="118" y="125"/>
                  </a:cubicBezTo>
                  <a:cubicBezTo>
                    <a:pt x="118" y="127"/>
                    <a:pt x="117" y="128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5" y="130"/>
                    <a:pt x="114" y="130"/>
                    <a:pt x="113" y="130"/>
                  </a:cubicBezTo>
                  <a:cubicBezTo>
                    <a:pt x="113" y="130"/>
                    <a:pt x="113" y="130"/>
                    <a:pt x="113" y="130"/>
                  </a:cubicBezTo>
                  <a:cubicBezTo>
                    <a:pt x="111" y="130"/>
                    <a:pt x="109" y="130"/>
                    <a:pt x="108" y="129"/>
                  </a:cubicBezTo>
                  <a:cubicBezTo>
                    <a:pt x="106" y="129"/>
                    <a:pt x="105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0" y="122"/>
                    <a:pt x="100" y="110"/>
                    <a:pt x="104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10" y="106"/>
                    <a:pt x="114" y="108"/>
                    <a:pt x="116" y="112"/>
                  </a:cubicBezTo>
                  <a:cubicBezTo>
                    <a:pt x="118" y="116"/>
                    <a:pt x="119" y="120"/>
                    <a:pt x="118" y="124"/>
                  </a:cubicBezTo>
                  <a:cubicBezTo>
                    <a:pt x="118" y="124"/>
                    <a:pt x="118" y="124"/>
                    <a:pt x="118" y="124"/>
                  </a:cubicBezTo>
                  <a:cubicBezTo>
                    <a:pt x="121" y="119"/>
                    <a:pt x="119" y="116"/>
                    <a:pt x="117" y="112"/>
                  </a:cubicBezTo>
                  <a:cubicBezTo>
                    <a:pt x="116" y="110"/>
                    <a:pt x="115" y="109"/>
                    <a:pt x="114" y="106"/>
                  </a:cubicBezTo>
                  <a:cubicBezTo>
                    <a:pt x="114" y="105"/>
                    <a:pt x="114" y="105"/>
                    <a:pt x="114" y="105"/>
                  </a:cubicBezTo>
                  <a:cubicBezTo>
                    <a:pt x="115" y="105"/>
                    <a:pt x="115" y="105"/>
                    <a:pt x="115" y="105"/>
                  </a:cubicBezTo>
                  <a:cubicBezTo>
                    <a:pt x="117" y="106"/>
                    <a:pt x="121" y="109"/>
                    <a:pt x="123" y="113"/>
                  </a:cubicBezTo>
                  <a:cubicBezTo>
                    <a:pt x="121" y="107"/>
                    <a:pt x="116" y="102"/>
                    <a:pt x="108" y="102"/>
                  </a:cubicBezTo>
                  <a:cubicBezTo>
                    <a:pt x="107" y="102"/>
                    <a:pt x="107" y="102"/>
                    <a:pt x="107" y="102"/>
                  </a:cubicBezTo>
                  <a:cubicBezTo>
                    <a:pt x="107" y="101"/>
                    <a:pt x="107" y="101"/>
                    <a:pt x="107" y="101"/>
                  </a:cubicBezTo>
                  <a:cubicBezTo>
                    <a:pt x="108" y="97"/>
                    <a:pt x="112" y="90"/>
                    <a:pt x="115" y="82"/>
                  </a:cubicBezTo>
                  <a:cubicBezTo>
                    <a:pt x="124" y="65"/>
                    <a:pt x="134" y="44"/>
                    <a:pt x="133" y="26"/>
                  </a:cubicBezTo>
                  <a:cubicBezTo>
                    <a:pt x="131" y="15"/>
                    <a:pt x="126" y="3"/>
                    <a:pt x="115" y="2"/>
                  </a:cubicBezTo>
                  <a:cubicBezTo>
                    <a:pt x="110" y="1"/>
                    <a:pt x="104" y="4"/>
                    <a:pt x="102" y="7"/>
                  </a:cubicBezTo>
                  <a:cubicBezTo>
                    <a:pt x="102" y="7"/>
                    <a:pt x="102" y="8"/>
                    <a:pt x="102" y="9"/>
                  </a:cubicBezTo>
                  <a:cubicBezTo>
                    <a:pt x="105" y="4"/>
                    <a:pt x="109" y="3"/>
                    <a:pt x="111" y="3"/>
                  </a:cubicBezTo>
                  <a:cubicBezTo>
                    <a:pt x="118" y="3"/>
                    <a:pt x="125" y="11"/>
                    <a:pt x="127" y="18"/>
                  </a:cubicBezTo>
                  <a:cubicBezTo>
                    <a:pt x="133" y="42"/>
                    <a:pt x="110" y="81"/>
                    <a:pt x="101" y="91"/>
                  </a:cubicBezTo>
                  <a:cubicBezTo>
                    <a:pt x="102" y="96"/>
                    <a:pt x="100" y="100"/>
                    <a:pt x="99" y="104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86" y="107"/>
                    <a:pt x="75" y="113"/>
                    <a:pt x="64" y="119"/>
                  </a:cubicBezTo>
                  <a:cubicBezTo>
                    <a:pt x="51" y="126"/>
                    <a:pt x="37" y="133"/>
                    <a:pt x="23" y="133"/>
                  </a:cubicBezTo>
                  <a:cubicBezTo>
                    <a:pt x="17" y="133"/>
                    <a:pt x="11" y="132"/>
                    <a:pt x="5" y="129"/>
                  </a:cubicBezTo>
                  <a:cubicBezTo>
                    <a:pt x="5" y="129"/>
                    <a:pt x="5" y="129"/>
                    <a:pt x="5" y="129"/>
                  </a:cubicBezTo>
                  <a:close/>
                  <a:moveTo>
                    <a:pt x="104" y="127"/>
                  </a:moveTo>
                  <a:cubicBezTo>
                    <a:pt x="106" y="127"/>
                    <a:pt x="107" y="127"/>
                    <a:pt x="108" y="128"/>
                  </a:cubicBezTo>
                  <a:cubicBezTo>
                    <a:pt x="111" y="129"/>
                    <a:pt x="113" y="129"/>
                    <a:pt x="116" y="128"/>
                  </a:cubicBezTo>
                  <a:cubicBezTo>
                    <a:pt x="118" y="123"/>
                    <a:pt x="118" y="117"/>
                    <a:pt x="115" y="113"/>
                  </a:cubicBezTo>
                  <a:cubicBezTo>
                    <a:pt x="113" y="110"/>
                    <a:pt x="109" y="107"/>
                    <a:pt x="105" y="107"/>
                  </a:cubicBezTo>
                  <a:cubicBezTo>
                    <a:pt x="102" y="111"/>
                    <a:pt x="102" y="121"/>
                    <a:pt x="104" y="127"/>
                  </a:cubicBezTo>
                  <a:close/>
                  <a:moveTo>
                    <a:pt x="89" y="110"/>
                  </a:moveTo>
                  <a:cubicBezTo>
                    <a:pt x="81" y="112"/>
                    <a:pt x="73" y="117"/>
                    <a:pt x="65" y="121"/>
                  </a:cubicBezTo>
                  <a:cubicBezTo>
                    <a:pt x="61" y="123"/>
                    <a:pt x="57" y="125"/>
                    <a:pt x="53" y="127"/>
                  </a:cubicBezTo>
                  <a:cubicBezTo>
                    <a:pt x="60" y="126"/>
                    <a:pt x="67" y="122"/>
                    <a:pt x="74" y="118"/>
                  </a:cubicBezTo>
                  <a:cubicBezTo>
                    <a:pt x="79" y="115"/>
                    <a:pt x="84" y="112"/>
                    <a:pt x="89" y="110"/>
                  </a:cubicBezTo>
                  <a:close/>
                  <a:moveTo>
                    <a:pt x="2" y="121"/>
                  </a:moveTo>
                  <a:cubicBezTo>
                    <a:pt x="2" y="123"/>
                    <a:pt x="3" y="125"/>
                    <a:pt x="4" y="127"/>
                  </a:cubicBezTo>
                  <a:cubicBezTo>
                    <a:pt x="3" y="127"/>
                    <a:pt x="3" y="125"/>
                    <a:pt x="3" y="124"/>
                  </a:cubicBezTo>
                  <a:cubicBezTo>
                    <a:pt x="3" y="123"/>
                    <a:pt x="4" y="122"/>
                    <a:pt x="3" y="121"/>
                  </a:cubicBezTo>
                  <a:cubicBezTo>
                    <a:pt x="3" y="121"/>
                    <a:pt x="3" y="121"/>
                    <a:pt x="2" y="121"/>
                  </a:cubicBezTo>
                  <a:close/>
                  <a:moveTo>
                    <a:pt x="116" y="108"/>
                  </a:moveTo>
                  <a:cubicBezTo>
                    <a:pt x="117" y="109"/>
                    <a:pt x="118" y="110"/>
                    <a:pt x="118" y="111"/>
                  </a:cubicBezTo>
                  <a:cubicBezTo>
                    <a:pt x="120" y="115"/>
                    <a:pt x="122" y="118"/>
                    <a:pt x="120" y="123"/>
                  </a:cubicBezTo>
                  <a:cubicBezTo>
                    <a:pt x="122" y="122"/>
                    <a:pt x="123" y="121"/>
                    <a:pt x="123" y="119"/>
                  </a:cubicBezTo>
                  <a:cubicBezTo>
                    <a:pt x="123" y="115"/>
                    <a:pt x="119" y="110"/>
                    <a:pt x="116" y="108"/>
                  </a:cubicBezTo>
                  <a:close/>
                  <a:moveTo>
                    <a:pt x="102" y="108"/>
                  </a:moveTo>
                  <a:cubicBezTo>
                    <a:pt x="103" y="103"/>
                    <a:pt x="103" y="103"/>
                    <a:pt x="103" y="103"/>
                  </a:cubicBezTo>
                  <a:cubicBezTo>
                    <a:pt x="104" y="92"/>
                    <a:pt x="109" y="82"/>
                    <a:pt x="114" y="72"/>
                  </a:cubicBezTo>
                  <a:cubicBezTo>
                    <a:pt x="121" y="60"/>
                    <a:pt x="127" y="47"/>
                    <a:pt x="128" y="32"/>
                  </a:cubicBezTo>
                  <a:cubicBezTo>
                    <a:pt x="130" y="32"/>
                    <a:pt x="130" y="32"/>
                    <a:pt x="130" y="32"/>
                  </a:cubicBezTo>
                  <a:cubicBezTo>
                    <a:pt x="131" y="51"/>
                    <a:pt x="122" y="68"/>
                    <a:pt x="114" y="84"/>
                  </a:cubicBezTo>
                  <a:cubicBezTo>
                    <a:pt x="110" y="90"/>
                    <a:pt x="107" y="97"/>
                    <a:pt x="104" y="103"/>
                  </a:cubicBezTo>
                  <a:lnTo>
                    <a:pt x="102" y="108"/>
                  </a:lnTo>
                  <a:close/>
                  <a:moveTo>
                    <a:pt x="128" y="44"/>
                  </a:moveTo>
                  <a:cubicBezTo>
                    <a:pt x="125" y="54"/>
                    <a:pt x="120" y="63"/>
                    <a:pt x="116" y="72"/>
                  </a:cubicBezTo>
                  <a:cubicBezTo>
                    <a:pt x="111" y="81"/>
                    <a:pt x="107" y="89"/>
                    <a:pt x="105" y="97"/>
                  </a:cubicBezTo>
                  <a:cubicBezTo>
                    <a:pt x="108" y="92"/>
                    <a:pt x="110" y="88"/>
                    <a:pt x="112" y="83"/>
                  </a:cubicBezTo>
                  <a:cubicBezTo>
                    <a:pt x="119" y="71"/>
                    <a:pt x="126" y="58"/>
                    <a:pt x="128" y="4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pt-PT" dirty="0"/>
            </a:p>
          </p:txBody>
        </p:sp>
      </p:grpSp>
      <p:sp>
        <p:nvSpPr>
          <p:cNvPr id="36" name="Marcador de Posição da Imagem 33"/>
          <p:cNvSpPr>
            <a:spLocks noGrp="1" noChangeAspect="1"/>
          </p:cNvSpPr>
          <p:nvPr>
            <p:ph type="pic" sz="quarter" idx="17"/>
          </p:nvPr>
        </p:nvSpPr>
        <p:spPr>
          <a:xfrm>
            <a:off x="833620" y="1020195"/>
            <a:ext cx="4800601" cy="3200400"/>
          </a:xfrm>
          <a:solidFill>
            <a:schemeClr val="bg2"/>
          </a:solidFill>
          <a:ln w="38100">
            <a:solidFill>
              <a:schemeClr val="bg1"/>
            </a:solidFill>
          </a:ln>
        </p:spPr>
        <p:txBody>
          <a:bodyPr/>
          <a:lstStyle>
            <a:lvl1pPr marL="0" indent="0" algn="ctr">
              <a:buNone/>
              <a:defRPr/>
            </a:lvl1pPr>
          </a:lstStyle>
          <a:p>
            <a:r>
              <a:rPr lang="pt-PT" smtClean="0"/>
              <a:t>Clique no ícone para adicionar uma imagem</a:t>
            </a:r>
            <a:endParaRPr lang="pt-PT" dirty="0"/>
          </a:p>
        </p:txBody>
      </p:sp>
      <p:sp>
        <p:nvSpPr>
          <p:cNvPr id="37" name="Marcador de Posição da Imagem 33"/>
          <p:cNvSpPr>
            <a:spLocks noGrp="1" noChangeAspect="1"/>
          </p:cNvSpPr>
          <p:nvPr>
            <p:ph type="pic" sz="quarter" idx="18"/>
          </p:nvPr>
        </p:nvSpPr>
        <p:spPr>
          <a:xfrm>
            <a:off x="6544309" y="1020195"/>
            <a:ext cx="4800601" cy="3200400"/>
          </a:xfrm>
          <a:solidFill>
            <a:schemeClr val="bg2"/>
          </a:solidFill>
          <a:ln w="38100">
            <a:solidFill>
              <a:schemeClr val="bg1"/>
            </a:solidFill>
          </a:ln>
        </p:spPr>
        <p:txBody>
          <a:bodyPr/>
          <a:lstStyle>
            <a:lvl1pPr marL="0" indent="0" algn="ctr">
              <a:buNone/>
              <a:defRPr/>
            </a:lvl1pPr>
          </a:lstStyle>
          <a:p>
            <a:r>
              <a:rPr lang="pt-PT" smtClean="0"/>
              <a:t>Clique no ícone para adicionar uma imagem</a:t>
            </a:r>
            <a:endParaRPr lang="pt-PT" dirty="0"/>
          </a:p>
        </p:txBody>
      </p:sp>
      <p:sp>
        <p:nvSpPr>
          <p:cNvPr id="39" name="Marcador de Posição do Texto 3"/>
          <p:cNvSpPr>
            <a:spLocks noGrp="1"/>
          </p:cNvSpPr>
          <p:nvPr>
            <p:ph type="body" sz="half" idx="2"/>
          </p:nvPr>
        </p:nvSpPr>
        <p:spPr>
          <a:xfrm>
            <a:off x="1052423" y="4648200"/>
            <a:ext cx="4368980" cy="1295400"/>
          </a:xfrm>
        </p:spPr>
        <p:txBody>
          <a:bodyPr>
            <a:normAutofit/>
          </a:bodyPr>
          <a:lstStyle>
            <a:lvl1pPr marL="0" indent="0">
              <a:spcBef>
                <a:spcPts val="1600"/>
              </a:spcBef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40" name="Marcador de Posição do Texto 3"/>
          <p:cNvSpPr>
            <a:spLocks noGrp="1"/>
          </p:cNvSpPr>
          <p:nvPr>
            <p:ph type="body" sz="half" idx="19"/>
          </p:nvPr>
        </p:nvSpPr>
        <p:spPr>
          <a:xfrm>
            <a:off x="6742908" y="4648200"/>
            <a:ext cx="4368980" cy="1295400"/>
          </a:xfrm>
        </p:spPr>
        <p:txBody>
          <a:bodyPr>
            <a:normAutofit/>
          </a:bodyPr>
          <a:lstStyle>
            <a:lvl1pPr marL="0" indent="0">
              <a:spcBef>
                <a:spcPts val="1600"/>
              </a:spcBef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</p:spTree>
    <p:extLst>
      <p:ext uri="{BB962C8B-B14F-4D97-AF65-F5344CB8AC3E}">
        <p14:creationId xmlns:p14="http://schemas.microsoft.com/office/powerpoint/2010/main" val="11682748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ês Imagens com Legenda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Marcador de Posição da Data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F99945-0A15-4715-AB6C-F5E56CF20F70}" type="datetimeFigureOut">
              <a:rPr lang="pt-PT" smtClean="0"/>
              <a:pPr/>
              <a:t>22/11/2014</a:t>
            </a:fld>
            <a:endParaRPr lang="pt-PT" dirty="0"/>
          </a:p>
        </p:txBody>
      </p:sp>
      <p:sp>
        <p:nvSpPr>
          <p:cNvPr id="7" name="Marcador de Posição do Rodapé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 dirty="0"/>
          </a:p>
        </p:txBody>
      </p:sp>
      <p:sp>
        <p:nvSpPr>
          <p:cNvPr id="8" name="Marcador de Posição do Número do Diapositivo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2B156B-59AE-415F-B24B-8756D48BB977}" type="slidenum">
              <a:rPr lang="pt-PT" smtClean="0"/>
              <a:pPr/>
              <a:t>‹nº›</a:t>
            </a:fld>
            <a:endParaRPr lang="pt-PT" dirty="0"/>
          </a:p>
        </p:txBody>
      </p:sp>
      <p:grpSp>
        <p:nvGrpSpPr>
          <p:cNvPr id="35" name="Grupo 34"/>
          <p:cNvGrpSpPr>
            <a:grpSpLocks noChangeAspect="1"/>
          </p:cNvGrpSpPr>
          <p:nvPr/>
        </p:nvGrpSpPr>
        <p:grpSpPr>
          <a:xfrm rot="5400000">
            <a:off x="4030971" y="647727"/>
            <a:ext cx="4116828" cy="3383280"/>
            <a:chOff x="895350" y="3313113"/>
            <a:chExt cx="3613151" cy="2790825"/>
          </a:xfrm>
          <a:solidFill>
            <a:schemeClr val="tx1">
              <a:lumMod val="50000"/>
            </a:schemeClr>
          </a:solidFill>
        </p:grpSpPr>
        <p:sp>
          <p:nvSpPr>
            <p:cNvPr id="38" name="Forma livre 41"/>
            <p:cNvSpPr>
              <a:spLocks/>
            </p:cNvSpPr>
            <p:nvPr/>
          </p:nvSpPr>
          <p:spPr bwMode="auto">
            <a:xfrm>
              <a:off x="963613" y="3725863"/>
              <a:ext cx="11113" cy="1952625"/>
            </a:xfrm>
            <a:custGeom>
              <a:avLst/>
              <a:gdLst>
                <a:gd name="T0" fmla="*/ 3 w 5"/>
                <a:gd name="T1" fmla="*/ 0 h 868"/>
                <a:gd name="T2" fmla="*/ 4 w 5"/>
                <a:gd name="T3" fmla="*/ 217 h 868"/>
                <a:gd name="T4" fmla="*/ 3 w 5"/>
                <a:gd name="T5" fmla="*/ 326 h 868"/>
                <a:gd name="T6" fmla="*/ 4 w 5"/>
                <a:gd name="T7" fmla="*/ 434 h 868"/>
                <a:gd name="T8" fmla="*/ 4 w 5"/>
                <a:gd name="T9" fmla="*/ 651 h 868"/>
                <a:gd name="T10" fmla="*/ 4 w 5"/>
                <a:gd name="T11" fmla="*/ 760 h 868"/>
                <a:gd name="T12" fmla="*/ 3 w 5"/>
                <a:gd name="T13" fmla="*/ 868 h 868"/>
                <a:gd name="T14" fmla="*/ 2 w 5"/>
                <a:gd name="T15" fmla="*/ 868 h 868"/>
                <a:gd name="T16" fmla="*/ 1 w 5"/>
                <a:gd name="T17" fmla="*/ 760 h 868"/>
                <a:gd name="T18" fmla="*/ 0 w 5"/>
                <a:gd name="T19" fmla="*/ 651 h 868"/>
                <a:gd name="T20" fmla="*/ 1 w 5"/>
                <a:gd name="T21" fmla="*/ 434 h 868"/>
                <a:gd name="T22" fmla="*/ 2 w 5"/>
                <a:gd name="T23" fmla="*/ 326 h 868"/>
                <a:gd name="T24" fmla="*/ 1 w 5"/>
                <a:gd name="T25" fmla="*/ 217 h 868"/>
                <a:gd name="T26" fmla="*/ 2 w 5"/>
                <a:gd name="T27" fmla="*/ 0 h 868"/>
                <a:gd name="T28" fmla="*/ 3 w 5"/>
                <a:gd name="T29" fmla="*/ 0 h 8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5" h="868">
                  <a:moveTo>
                    <a:pt x="3" y="0"/>
                  </a:moveTo>
                  <a:cubicBezTo>
                    <a:pt x="4" y="73"/>
                    <a:pt x="4" y="145"/>
                    <a:pt x="4" y="217"/>
                  </a:cubicBezTo>
                  <a:cubicBezTo>
                    <a:pt x="4" y="253"/>
                    <a:pt x="3" y="290"/>
                    <a:pt x="3" y="326"/>
                  </a:cubicBezTo>
                  <a:cubicBezTo>
                    <a:pt x="3" y="362"/>
                    <a:pt x="3" y="398"/>
                    <a:pt x="4" y="434"/>
                  </a:cubicBezTo>
                  <a:cubicBezTo>
                    <a:pt x="4" y="507"/>
                    <a:pt x="5" y="579"/>
                    <a:pt x="4" y="651"/>
                  </a:cubicBezTo>
                  <a:cubicBezTo>
                    <a:pt x="5" y="687"/>
                    <a:pt x="4" y="724"/>
                    <a:pt x="4" y="760"/>
                  </a:cubicBezTo>
                  <a:cubicBezTo>
                    <a:pt x="4" y="796"/>
                    <a:pt x="3" y="832"/>
                    <a:pt x="3" y="868"/>
                  </a:cubicBezTo>
                  <a:cubicBezTo>
                    <a:pt x="2" y="868"/>
                    <a:pt x="2" y="868"/>
                    <a:pt x="2" y="868"/>
                  </a:cubicBezTo>
                  <a:cubicBezTo>
                    <a:pt x="2" y="832"/>
                    <a:pt x="1" y="796"/>
                    <a:pt x="1" y="760"/>
                  </a:cubicBezTo>
                  <a:cubicBezTo>
                    <a:pt x="1" y="724"/>
                    <a:pt x="0" y="687"/>
                    <a:pt x="0" y="651"/>
                  </a:cubicBezTo>
                  <a:cubicBezTo>
                    <a:pt x="0" y="579"/>
                    <a:pt x="1" y="507"/>
                    <a:pt x="1" y="434"/>
                  </a:cubicBezTo>
                  <a:cubicBezTo>
                    <a:pt x="2" y="398"/>
                    <a:pt x="2" y="362"/>
                    <a:pt x="2" y="326"/>
                  </a:cubicBezTo>
                  <a:cubicBezTo>
                    <a:pt x="2" y="290"/>
                    <a:pt x="1" y="253"/>
                    <a:pt x="1" y="217"/>
                  </a:cubicBezTo>
                  <a:cubicBezTo>
                    <a:pt x="0" y="145"/>
                    <a:pt x="1" y="73"/>
                    <a:pt x="2" y="0"/>
                  </a:cubicBezTo>
                  <a:lnTo>
                    <a:pt x="3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pt-PT" dirty="0"/>
            </a:p>
          </p:txBody>
        </p:sp>
        <p:sp>
          <p:nvSpPr>
            <p:cNvPr id="41" name="Forma livre 42"/>
            <p:cNvSpPr>
              <a:spLocks/>
            </p:cNvSpPr>
            <p:nvPr/>
          </p:nvSpPr>
          <p:spPr bwMode="auto">
            <a:xfrm>
              <a:off x="1350963" y="6038850"/>
              <a:ext cx="2736850" cy="11113"/>
            </a:xfrm>
            <a:custGeom>
              <a:avLst/>
              <a:gdLst>
                <a:gd name="T0" fmla="*/ 0 w 1216"/>
                <a:gd name="T1" fmla="*/ 2 h 5"/>
                <a:gd name="T2" fmla="*/ 304 w 1216"/>
                <a:gd name="T3" fmla="*/ 1 h 5"/>
                <a:gd name="T4" fmla="*/ 456 w 1216"/>
                <a:gd name="T5" fmla="*/ 2 h 5"/>
                <a:gd name="T6" fmla="*/ 608 w 1216"/>
                <a:gd name="T7" fmla="*/ 1 h 5"/>
                <a:gd name="T8" fmla="*/ 912 w 1216"/>
                <a:gd name="T9" fmla="*/ 0 h 5"/>
                <a:gd name="T10" fmla="*/ 1064 w 1216"/>
                <a:gd name="T11" fmla="*/ 1 h 5"/>
                <a:gd name="T12" fmla="*/ 1216 w 1216"/>
                <a:gd name="T13" fmla="*/ 2 h 5"/>
                <a:gd name="T14" fmla="*/ 1216 w 1216"/>
                <a:gd name="T15" fmla="*/ 2 h 5"/>
                <a:gd name="T16" fmla="*/ 1064 w 1216"/>
                <a:gd name="T17" fmla="*/ 4 h 5"/>
                <a:gd name="T18" fmla="*/ 912 w 1216"/>
                <a:gd name="T19" fmla="*/ 4 h 5"/>
                <a:gd name="T20" fmla="*/ 608 w 1216"/>
                <a:gd name="T21" fmla="*/ 3 h 5"/>
                <a:gd name="T22" fmla="*/ 456 w 1216"/>
                <a:gd name="T23" fmla="*/ 3 h 5"/>
                <a:gd name="T24" fmla="*/ 304 w 1216"/>
                <a:gd name="T25" fmla="*/ 4 h 5"/>
                <a:gd name="T26" fmla="*/ 0 w 1216"/>
                <a:gd name="T27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216" h="5">
                  <a:moveTo>
                    <a:pt x="0" y="2"/>
                  </a:moveTo>
                  <a:cubicBezTo>
                    <a:pt x="101" y="1"/>
                    <a:pt x="202" y="0"/>
                    <a:pt x="304" y="1"/>
                  </a:cubicBezTo>
                  <a:cubicBezTo>
                    <a:pt x="354" y="1"/>
                    <a:pt x="405" y="2"/>
                    <a:pt x="456" y="2"/>
                  </a:cubicBezTo>
                  <a:cubicBezTo>
                    <a:pt x="506" y="2"/>
                    <a:pt x="557" y="1"/>
                    <a:pt x="608" y="1"/>
                  </a:cubicBezTo>
                  <a:cubicBezTo>
                    <a:pt x="709" y="1"/>
                    <a:pt x="810" y="0"/>
                    <a:pt x="912" y="0"/>
                  </a:cubicBezTo>
                  <a:cubicBezTo>
                    <a:pt x="962" y="0"/>
                    <a:pt x="1013" y="1"/>
                    <a:pt x="1064" y="1"/>
                  </a:cubicBezTo>
                  <a:cubicBezTo>
                    <a:pt x="1114" y="1"/>
                    <a:pt x="1165" y="1"/>
                    <a:pt x="1216" y="2"/>
                  </a:cubicBezTo>
                  <a:cubicBezTo>
                    <a:pt x="1216" y="2"/>
                    <a:pt x="1216" y="2"/>
                    <a:pt x="1216" y="2"/>
                  </a:cubicBezTo>
                  <a:cubicBezTo>
                    <a:pt x="1165" y="3"/>
                    <a:pt x="1114" y="3"/>
                    <a:pt x="1064" y="4"/>
                  </a:cubicBezTo>
                  <a:cubicBezTo>
                    <a:pt x="1013" y="4"/>
                    <a:pt x="962" y="4"/>
                    <a:pt x="912" y="4"/>
                  </a:cubicBezTo>
                  <a:cubicBezTo>
                    <a:pt x="810" y="5"/>
                    <a:pt x="709" y="4"/>
                    <a:pt x="608" y="3"/>
                  </a:cubicBezTo>
                  <a:cubicBezTo>
                    <a:pt x="557" y="3"/>
                    <a:pt x="506" y="3"/>
                    <a:pt x="456" y="3"/>
                  </a:cubicBezTo>
                  <a:cubicBezTo>
                    <a:pt x="405" y="3"/>
                    <a:pt x="354" y="4"/>
                    <a:pt x="304" y="4"/>
                  </a:cubicBezTo>
                  <a:cubicBezTo>
                    <a:pt x="202" y="4"/>
                    <a:pt x="101" y="4"/>
                    <a:pt x="0" y="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pt-PT" dirty="0"/>
            </a:p>
          </p:txBody>
        </p:sp>
        <p:sp>
          <p:nvSpPr>
            <p:cNvPr id="42" name="Forma livre 43"/>
            <p:cNvSpPr>
              <a:spLocks/>
            </p:cNvSpPr>
            <p:nvPr/>
          </p:nvSpPr>
          <p:spPr bwMode="auto">
            <a:xfrm>
              <a:off x="1330325" y="3378200"/>
              <a:ext cx="2743200" cy="11113"/>
            </a:xfrm>
            <a:custGeom>
              <a:avLst/>
              <a:gdLst>
                <a:gd name="T0" fmla="*/ 0 w 1219"/>
                <a:gd name="T1" fmla="*/ 2 h 5"/>
                <a:gd name="T2" fmla="*/ 304 w 1219"/>
                <a:gd name="T3" fmla="*/ 1 h 5"/>
                <a:gd name="T4" fmla="*/ 457 w 1219"/>
                <a:gd name="T5" fmla="*/ 2 h 5"/>
                <a:gd name="T6" fmla="*/ 609 w 1219"/>
                <a:gd name="T7" fmla="*/ 1 h 5"/>
                <a:gd name="T8" fmla="*/ 914 w 1219"/>
                <a:gd name="T9" fmla="*/ 0 h 5"/>
                <a:gd name="T10" fmla="*/ 1067 w 1219"/>
                <a:gd name="T11" fmla="*/ 1 h 5"/>
                <a:gd name="T12" fmla="*/ 1219 w 1219"/>
                <a:gd name="T13" fmla="*/ 2 h 5"/>
                <a:gd name="T14" fmla="*/ 1219 w 1219"/>
                <a:gd name="T15" fmla="*/ 3 h 5"/>
                <a:gd name="T16" fmla="*/ 1067 w 1219"/>
                <a:gd name="T17" fmla="*/ 4 h 5"/>
                <a:gd name="T18" fmla="*/ 914 w 1219"/>
                <a:gd name="T19" fmla="*/ 4 h 5"/>
                <a:gd name="T20" fmla="*/ 609 w 1219"/>
                <a:gd name="T21" fmla="*/ 3 h 5"/>
                <a:gd name="T22" fmla="*/ 457 w 1219"/>
                <a:gd name="T23" fmla="*/ 3 h 5"/>
                <a:gd name="T24" fmla="*/ 304 w 1219"/>
                <a:gd name="T25" fmla="*/ 4 h 5"/>
                <a:gd name="T26" fmla="*/ 0 w 1219"/>
                <a:gd name="T27" fmla="*/ 3 h 5"/>
                <a:gd name="T28" fmla="*/ 0 w 1219"/>
                <a:gd name="T29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219" h="5">
                  <a:moveTo>
                    <a:pt x="0" y="2"/>
                  </a:moveTo>
                  <a:cubicBezTo>
                    <a:pt x="101" y="1"/>
                    <a:pt x="203" y="0"/>
                    <a:pt x="304" y="1"/>
                  </a:cubicBezTo>
                  <a:cubicBezTo>
                    <a:pt x="355" y="1"/>
                    <a:pt x="406" y="2"/>
                    <a:pt x="457" y="2"/>
                  </a:cubicBezTo>
                  <a:cubicBezTo>
                    <a:pt x="508" y="2"/>
                    <a:pt x="559" y="1"/>
                    <a:pt x="609" y="1"/>
                  </a:cubicBezTo>
                  <a:cubicBezTo>
                    <a:pt x="711" y="1"/>
                    <a:pt x="813" y="0"/>
                    <a:pt x="914" y="0"/>
                  </a:cubicBezTo>
                  <a:cubicBezTo>
                    <a:pt x="965" y="0"/>
                    <a:pt x="1016" y="1"/>
                    <a:pt x="1067" y="1"/>
                  </a:cubicBezTo>
                  <a:cubicBezTo>
                    <a:pt x="1117" y="1"/>
                    <a:pt x="1168" y="1"/>
                    <a:pt x="1219" y="2"/>
                  </a:cubicBezTo>
                  <a:cubicBezTo>
                    <a:pt x="1219" y="3"/>
                    <a:pt x="1219" y="3"/>
                    <a:pt x="1219" y="3"/>
                  </a:cubicBezTo>
                  <a:cubicBezTo>
                    <a:pt x="1168" y="3"/>
                    <a:pt x="1117" y="4"/>
                    <a:pt x="1067" y="4"/>
                  </a:cubicBezTo>
                  <a:cubicBezTo>
                    <a:pt x="1016" y="4"/>
                    <a:pt x="965" y="4"/>
                    <a:pt x="914" y="4"/>
                  </a:cubicBezTo>
                  <a:cubicBezTo>
                    <a:pt x="813" y="5"/>
                    <a:pt x="711" y="4"/>
                    <a:pt x="609" y="3"/>
                  </a:cubicBezTo>
                  <a:cubicBezTo>
                    <a:pt x="559" y="3"/>
                    <a:pt x="508" y="3"/>
                    <a:pt x="457" y="3"/>
                  </a:cubicBezTo>
                  <a:cubicBezTo>
                    <a:pt x="406" y="3"/>
                    <a:pt x="355" y="4"/>
                    <a:pt x="304" y="4"/>
                  </a:cubicBezTo>
                  <a:cubicBezTo>
                    <a:pt x="203" y="4"/>
                    <a:pt x="101" y="4"/>
                    <a:pt x="0" y="3"/>
                  </a:cubicBezTo>
                  <a:lnTo>
                    <a:pt x="0" y="2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pt-PT" dirty="0"/>
            </a:p>
          </p:txBody>
        </p:sp>
        <p:sp>
          <p:nvSpPr>
            <p:cNvPr id="43" name="Forma livre 44"/>
            <p:cNvSpPr>
              <a:spLocks/>
            </p:cNvSpPr>
            <p:nvPr/>
          </p:nvSpPr>
          <p:spPr bwMode="auto">
            <a:xfrm>
              <a:off x="4443413" y="3759200"/>
              <a:ext cx="9525" cy="1919288"/>
            </a:xfrm>
            <a:custGeom>
              <a:avLst/>
              <a:gdLst>
                <a:gd name="T0" fmla="*/ 2 w 4"/>
                <a:gd name="T1" fmla="*/ 853 h 853"/>
                <a:gd name="T2" fmla="*/ 0 w 4"/>
                <a:gd name="T3" fmla="*/ 640 h 853"/>
                <a:gd name="T4" fmla="*/ 1 w 4"/>
                <a:gd name="T5" fmla="*/ 533 h 853"/>
                <a:gd name="T6" fmla="*/ 1 w 4"/>
                <a:gd name="T7" fmla="*/ 427 h 853"/>
                <a:gd name="T8" fmla="*/ 0 w 4"/>
                <a:gd name="T9" fmla="*/ 213 h 853"/>
                <a:gd name="T10" fmla="*/ 0 w 4"/>
                <a:gd name="T11" fmla="*/ 107 h 853"/>
                <a:gd name="T12" fmla="*/ 2 w 4"/>
                <a:gd name="T13" fmla="*/ 0 h 853"/>
                <a:gd name="T14" fmla="*/ 2 w 4"/>
                <a:gd name="T15" fmla="*/ 0 h 853"/>
                <a:gd name="T16" fmla="*/ 3 w 4"/>
                <a:gd name="T17" fmla="*/ 107 h 853"/>
                <a:gd name="T18" fmla="*/ 4 w 4"/>
                <a:gd name="T19" fmla="*/ 213 h 853"/>
                <a:gd name="T20" fmla="*/ 3 w 4"/>
                <a:gd name="T21" fmla="*/ 427 h 853"/>
                <a:gd name="T22" fmla="*/ 2 w 4"/>
                <a:gd name="T23" fmla="*/ 533 h 853"/>
                <a:gd name="T24" fmla="*/ 3 w 4"/>
                <a:gd name="T25" fmla="*/ 640 h 853"/>
                <a:gd name="T26" fmla="*/ 2 w 4"/>
                <a:gd name="T27" fmla="*/ 853 h 8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4" h="853">
                  <a:moveTo>
                    <a:pt x="2" y="853"/>
                  </a:moveTo>
                  <a:cubicBezTo>
                    <a:pt x="0" y="782"/>
                    <a:pt x="0" y="711"/>
                    <a:pt x="0" y="640"/>
                  </a:cubicBezTo>
                  <a:cubicBezTo>
                    <a:pt x="0" y="604"/>
                    <a:pt x="1" y="569"/>
                    <a:pt x="1" y="533"/>
                  </a:cubicBezTo>
                  <a:cubicBezTo>
                    <a:pt x="1" y="498"/>
                    <a:pt x="1" y="462"/>
                    <a:pt x="1" y="427"/>
                  </a:cubicBezTo>
                  <a:cubicBezTo>
                    <a:pt x="0" y="356"/>
                    <a:pt x="0" y="284"/>
                    <a:pt x="0" y="213"/>
                  </a:cubicBezTo>
                  <a:cubicBezTo>
                    <a:pt x="0" y="178"/>
                    <a:pt x="0" y="142"/>
                    <a:pt x="0" y="107"/>
                  </a:cubicBezTo>
                  <a:cubicBezTo>
                    <a:pt x="1" y="71"/>
                    <a:pt x="1" y="36"/>
                    <a:pt x="2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3" y="36"/>
                    <a:pt x="3" y="71"/>
                    <a:pt x="3" y="107"/>
                  </a:cubicBezTo>
                  <a:cubicBezTo>
                    <a:pt x="4" y="142"/>
                    <a:pt x="4" y="178"/>
                    <a:pt x="4" y="213"/>
                  </a:cubicBezTo>
                  <a:cubicBezTo>
                    <a:pt x="4" y="284"/>
                    <a:pt x="3" y="356"/>
                    <a:pt x="3" y="427"/>
                  </a:cubicBezTo>
                  <a:cubicBezTo>
                    <a:pt x="3" y="462"/>
                    <a:pt x="2" y="498"/>
                    <a:pt x="2" y="533"/>
                  </a:cubicBezTo>
                  <a:cubicBezTo>
                    <a:pt x="3" y="569"/>
                    <a:pt x="3" y="604"/>
                    <a:pt x="3" y="640"/>
                  </a:cubicBezTo>
                  <a:cubicBezTo>
                    <a:pt x="4" y="711"/>
                    <a:pt x="3" y="782"/>
                    <a:pt x="2" y="85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pt-PT" dirty="0"/>
            </a:p>
          </p:txBody>
        </p:sp>
        <p:sp>
          <p:nvSpPr>
            <p:cNvPr id="44" name="Forma livre 45"/>
            <p:cNvSpPr>
              <a:spLocks noEditPoints="1"/>
            </p:cNvSpPr>
            <p:nvPr/>
          </p:nvSpPr>
          <p:spPr bwMode="auto">
            <a:xfrm>
              <a:off x="903288" y="5772150"/>
              <a:ext cx="341313" cy="331788"/>
            </a:xfrm>
            <a:custGeom>
              <a:avLst/>
              <a:gdLst>
                <a:gd name="T0" fmla="*/ 127 w 152"/>
                <a:gd name="T1" fmla="*/ 122 h 148"/>
                <a:gd name="T2" fmla="*/ 84 w 152"/>
                <a:gd name="T3" fmla="*/ 134 h 148"/>
                <a:gd name="T4" fmla="*/ 112 w 152"/>
                <a:gd name="T5" fmla="*/ 131 h 148"/>
                <a:gd name="T6" fmla="*/ 48 w 152"/>
                <a:gd name="T7" fmla="*/ 142 h 148"/>
                <a:gd name="T8" fmla="*/ 4 w 152"/>
                <a:gd name="T9" fmla="*/ 95 h 148"/>
                <a:gd name="T10" fmla="*/ 20 w 152"/>
                <a:gd name="T11" fmla="*/ 61 h 148"/>
                <a:gd name="T12" fmla="*/ 26 w 152"/>
                <a:gd name="T13" fmla="*/ 58 h 148"/>
                <a:gd name="T14" fmla="*/ 31 w 152"/>
                <a:gd name="T15" fmla="*/ 23 h 148"/>
                <a:gd name="T16" fmla="*/ 19 w 152"/>
                <a:gd name="T17" fmla="*/ 0 h 148"/>
                <a:gd name="T18" fmla="*/ 33 w 152"/>
                <a:gd name="T19" fmla="*/ 57 h 148"/>
                <a:gd name="T20" fmla="*/ 41 w 152"/>
                <a:gd name="T21" fmla="*/ 63 h 148"/>
                <a:gd name="T22" fmla="*/ 36 w 152"/>
                <a:gd name="T23" fmla="*/ 80 h 148"/>
                <a:gd name="T24" fmla="*/ 26 w 152"/>
                <a:gd name="T25" fmla="*/ 67 h 148"/>
                <a:gd name="T26" fmla="*/ 64 w 152"/>
                <a:gd name="T27" fmla="*/ 132 h 148"/>
                <a:gd name="T28" fmla="*/ 84 w 152"/>
                <a:gd name="T29" fmla="*/ 112 h 148"/>
                <a:gd name="T30" fmla="*/ 77 w 152"/>
                <a:gd name="T31" fmla="*/ 131 h 148"/>
                <a:gd name="T32" fmla="*/ 152 w 152"/>
                <a:gd name="T33" fmla="*/ 129 h 148"/>
                <a:gd name="T34" fmla="*/ 114 w 152"/>
                <a:gd name="T35" fmla="*/ 131 h 148"/>
                <a:gd name="T36" fmla="*/ 127 w 152"/>
                <a:gd name="T37" fmla="*/ 122 h 148"/>
                <a:gd name="T38" fmla="*/ 74 w 152"/>
                <a:gd name="T39" fmla="*/ 128 h 148"/>
                <a:gd name="T40" fmla="*/ 68 w 152"/>
                <a:gd name="T41" fmla="*/ 112 h 148"/>
                <a:gd name="T42" fmla="*/ 66 w 152"/>
                <a:gd name="T43" fmla="*/ 117 h 148"/>
                <a:gd name="T44" fmla="*/ 66 w 152"/>
                <a:gd name="T45" fmla="*/ 125 h 148"/>
                <a:gd name="T46" fmla="*/ 73 w 152"/>
                <a:gd name="T47" fmla="*/ 128 h 148"/>
                <a:gd name="T48" fmla="*/ 74 w 152"/>
                <a:gd name="T49" fmla="*/ 114 h 148"/>
                <a:gd name="T50" fmla="*/ 74 w 152"/>
                <a:gd name="T51" fmla="*/ 128 h 148"/>
                <a:gd name="T52" fmla="*/ 9 w 152"/>
                <a:gd name="T53" fmla="*/ 88 h 148"/>
                <a:gd name="T54" fmla="*/ 56 w 152"/>
                <a:gd name="T55" fmla="*/ 135 h 148"/>
                <a:gd name="T56" fmla="*/ 9 w 152"/>
                <a:gd name="T57" fmla="*/ 88 h 148"/>
                <a:gd name="T58" fmla="*/ 37 w 152"/>
                <a:gd name="T59" fmla="*/ 61 h 148"/>
                <a:gd name="T60" fmla="*/ 31 w 152"/>
                <a:gd name="T61" fmla="*/ 77 h 148"/>
                <a:gd name="T62" fmla="*/ 37 w 152"/>
                <a:gd name="T63" fmla="*/ 61 h 148"/>
                <a:gd name="T64" fmla="*/ 30 w 152"/>
                <a:gd name="T65" fmla="*/ 57 h 148"/>
                <a:gd name="T66" fmla="*/ 33 w 152"/>
                <a:gd name="T67" fmla="*/ 31 h 148"/>
                <a:gd name="T68" fmla="*/ 30 w 152"/>
                <a:gd name="T69" fmla="*/ 57 h 148"/>
                <a:gd name="T70" fmla="*/ 30 w 152"/>
                <a:gd name="T71" fmla="*/ 61 h 148"/>
                <a:gd name="T72" fmla="*/ 30 w 152"/>
                <a:gd name="T73" fmla="*/ 74 h 148"/>
                <a:gd name="T74" fmla="*/ 30 w 152"/>
                <a:gd name="T75" fmla="*/ 61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52" h="148">
                  <a:moveTo>
                    <a:pt x="127" y="122"/>
                  </a:moveTo>
                  <a:cubicBezTo>
                    <a:pt x="115" y="118"/>
                    <a:pt x="99" y="137"/>
                    <a:pt x="84" y="134"/>
                  </a:cubicBezTo>
                  <a:cubicBezTo>
                    <a:pt x="92" y="142"/>
                    <a:pt x="106" y="130"/>
                    <a:pt x="112" y="131"/>
                  </a:cubicBezTo>
                  <a:cubicBezTo>
                    <a:pt x="95" y="147"/>
                    <a:pt x="66" y="127"/>
                    <a:pt x="48" y="142"/>
                  </a:cubicBezTo>
                  <a:cubicBezTo>
                    <a:pt x="19" y="142"/>
                    <a:pt x="1" y="123"/>
                    <a:pt x="4" y="95"/>
                  </a:cubicBezTo>
                  <a:cubicBezTo>
                    <a:pt x="6" y="82"/>
                    <a:pt x="19" y="74"/>
                    <a:pt x="20" y="61"/>
                  </a:cubicBezTo>
                  <a:cubicBezTo>
                    <a:pt x="23" y="58"/>
                    <a:pt x="22" y="60"/>
                    <a:pt x="26" y="58"/>
                  </a:cubicBezTo>
                  <a:cubicBezTo>
                    <a:pt x="25" y="45"/>
                    <a:pt x="33" y="34"/>
                    <a:pt x="31" y="23"/>
                  </a:cubicBezTo>
                  <a:cubicBezTo>
                    <a:pt x="30" y="12"/>
                    <a:pt x="19" y="8"/>
                    <a:pt x="19" y="0"/>
                  </a:cubicBezTo>
                  <a:cubicBezTo>
                    <a:pt x="36" y="7"/>
                    <a:pt x="41" y="36"/>
                    <a:pt x="33" y="57"/>
                  </a:cubicBezTo>
                  <a:cubicBezTo>
                    <a:pt x="34" y="60"/>
                    <a:pt x="40" y="59"/>
                    <a:pt x="41" y="63"/>
                  </a:cubicBezTo>
                  <a:cubicBezTo>
                    <a:pt x="43" y="69"/>
                    <a:pt x="40" y="75"/>
                    <a:pt x="36" y="80"/>
                  </a:cubicBezTo>
                  <a:cubicBezTo>
                    <a:pt x="27" y="79"/>
                    <a:pt x="20" y="74"/>
                    <a:pt x="26" y="67"/>
                  </a:cubicBezTo>
                  <a:cubicBezTo>
                    <a:pt x="1" y="88"/>
                    <a:pt x="14" y="148"/>
                    <a:pt x="64" y="132"/>
                  </a:cubicBezTo>
                  <a:cubicBezTo>
                    <a:pt x="54" y="118"/>
                    <a:pt x="73" y="97"/>
                    <a:pt x="84" y="112"/>
                  </a:cubicBezTo>
                  <a:cubicBezTo>
                    <a:pt x="86" y="123"/>
                    <a:pt x="81" y="126"/>
                    <a:pt x="77" y="131"/>
                  </a:cubicBezTo>
                  <a:cubicBezTo>
                    <a:pt x="101" y="137"/>
                    <a:pt x="133" y="102"/>
                    <a:pt x="152" y="129"/>
                  </a:cubicBezTo>
                  <a:cubicBezTo>
                    <a:pt x="143" y="117"/>
                    <a:pt x="124" y="124"/>
                    <a:pt x="114" y="131"/>
                  </a:cubicBezTo>
                  <a:cubicBezTo>
                    <a:pt x="116" y="126"/>
                    <a:pt x="123" y="126"/>
                    <a:pt x="127" y="122"/>
                  </a:cubicBezTo>
                  <a:close/>
                  <a:moveTo>
                    <a:pt x="74" y="128"/>
                  </a:moveTo>
                  <a:cubicBezTo>
                    <a:pt x="91" y="127"/>
                    <a:pt x="78" y="98"/>
                    <a:pt x="68" y="112"/>
                  </a:cubicBezTo>
                  <a:cubicBezTo>
                    <a:pt x="75" y="112"/>
                    <a:pt x="69" y="117"/>
                    <a:pt x="66" y="117"/>
                  </a:cubicBezTo>
                  <a:cubicBezTo>
                    <a:pt x="66" y="119"/>
                    <a:pt x="66" y="122"/>
                    <a:pt x="66" y="125"/>
                  </a:cubicBezTo>
                  <a:cubicBezTo>
                    <a:pt x="68" y="126"/>
                    <a:pt x="69" y="128"/>
                    <a:pt x="73" y="128"/>
                  </a:cubicBezTo>
                  <a:cubicBezTo>
                    <a:pt x="75" y="124"/>
                    <a:pt x="80" y="117"/>
                    <a:pt x="74" y="114"/>
                  </a:cubicBezTo>
                  <a:cubicBezTo>
                    <a:pt x="84" y="115"/>
                    <a:pt x="78" y="125"/>
                    <a:pt x="74" y="128"/>
                  </a:cubicBezTo>
                  <a:close/>
                  <a:moveTo>
                    <a:pt x="9" y="88"/>
                  </a:moveTo>
                  <a:cubicBezTo>
                    <a:pt x="0" y="121"/>
                    <a:pt x="28" y="148"/>
                    <a:pt x="56" y="135"/>
                  </a:cubicBezTo>
                  <a:cubicBezTo>
                    <a:pt x="20" y="145"/>
                    <a:pt x="13" y="115"/>
                    <a:pt x="9" y="88"/>
                  </a:cubicBezTo>
                  <a:close/>
                  <a:moveTo>
                    <a:pt x="37" y="61"/>
                  </a:moveTo>
                  <a:cubicBezTo>
                    <a:pt x="38" y="69"/>
                    <a:pt x="34" y="72"/>
                    <a:pt x="31" y="77"/>
                  </a:cubicBezTo>
                  <a:cubicBezTo>
                    <a:pt x="40" y="78"/>
                    <a:pt x="42" y="66"/>
                    <a:pt x="37" y="61"/>
                  </a:cubicBezTo>
                  <a:close/>
                  <a:moveTo>
                    <a:pt x="30" y="57"/>
                  </a:moveTo>
                  <a:cubicBezTo>
                    <a:pt x="30" y="49"/>
                    <a:pt x="38" y="40"/>
                    <a:pt x="33" y="31"/>
                  </a:cubicBezTo>
                  <a:cubicBezTo>
                    <a:pt x="34" y="41"/>
                    <a:pt x="26" y="49"/>
                    <a:pt x="30" y="57"/>
                  </a:cubicBezTo>
                  <a:close/>
                  <a:moveTo>
                    <a:pt x="30" y="61"/>
                  </a:moveTo>
                  <a:cubicBezTo>
                    <a:pt x="28" y="63"/>
                    <a:pt x="27" y="72"/>
                    <a:pt x="30" y="74"/>
                  </a:cubicBezTo>
                  <a:cubicBezTo>
                    <a:pt x="33" y="70"/>
                    <a:pt x="36" y="63"/>
                    <a:pt x="30" y="6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pt-PT" dirty="0"/>
            </a:p>
          </p:txBody>
        </p:sp>
        <p:sp>
          <p:nvSpPr>
            <p:cNvPr id="45" name="Forma livre 46"/>
            <p:cNvSpPr>
              <a:spLocks noEditPoints="1"/>
            </p:cNvSpPr>
            <p:nvPr/>
          </p:nvSpPr>
          <p:spPr bwMode="auto">
            <a:xfrm>
              <a:off x="906463" y="5768975"/>
              <a:ext cx="341313" cy="323850"/>
            </a:xfrm>
            <a:custGeom>
              <a:avLst/>
              <a:gdLst>
                <a:gd name="T0" fmla="*/ 2 w 151"/>
                <a:gd name="T1" fmla="*/ 96 h 144"/>
                <a:gd name="T2" fmla="*/ 21 w 151"/>
                <a:gd name="T3" fmla="*/ 59 h 144"/>
                <a:gd name="T4" fmla="*/ 22 w 151"/>
                <a:gd name="T5" fmla="*/ 12 h 144"/>
                <a:gd name="T6" fmla="*/ 32 w 151"/>
                <a:gd name="T7" fmla="*/ 58 h 144"/>
                <a:gd name="T8" fmla="*/ 34 w 151"/>
                <a:gd name="T9" fmla="*/ 81 h 144"/>
                <a:gd name="T10" fmla="*/ 15 w 151"/>
                <a:gd name="T11" fmla="*/ 112 h 144"/>
                <a:gd name="T12" fmla="*/ 73 w 151"/>
                <a:gd name="T13" fmla="*/ 107 h 144"/>
                <a:gd name="T14" fmla="*/ 76 w 151"/>
                <a:gd name="T15" fmla="*/ 131 h 144"/>
                <a:gd name="T16" fmla="*/ 151 w 151"/>
                <a:gd name="T17" fmla="*/ 130 h 144"/>
                <a:gd name="T18" fmla="*/ 110 w 151"/>
                <a:gd name="T19" fmla="*/ 134 h 144"/>
                <a:gd name="T20" fmla="*/ 66 w 151"/>
                <a:gd name="T21" fmla="*/ 138 h 144"/>
                <a:gd name="T22" fmla="*/ 12 w 151"/>
                <a:gd name="T23" fmla="*/ 128 h 144"/>
                <a:gd name="T24" fmla="*/ 86 w 151"/>
                <a:gd name="T25" fmla="*/ 138 h 144"/>
                <a:gd name="T26" fmla="*/ 86 w 151"/>
                <a:gd name="T27" fmla="*/ 134 h 144"/>
                <a:gd name="T28" fmla="*/ 75 w 151"/>
                <a:gd name="T29" fmla="*/ 133 h 144"/>
                <a:gd name="T30" fmla="*/ 77 w 151"/>
                <a:gd name="T31" fmla="*/ 128 h 144"/>
                <a:gd name="T32" fmla="*/ 66 w 151"/>
                <a:gd name="T33" fmla="*/ 128 h 144"/>
                <a:gd name="T34" fmla="*/ 64 w 151"/>
                <a:gd name="T35" fmla="*/ 117 h 144"/>
                <a:gd name="T36" fmla="*/ 65 w 151"/>
                <a:gd name="T37" fmla="*/ 114 h 144"/>
                <a:gd name="T38" fmla="*/ 63 w 151"/>
                <a:gd name="T39" fmla="*/ 133 h 144"/>
                <a:gd name="T40" fmla="*/ 54 w 151"/>
                <a:gd name="T41" fmla="*/ 137 h 144"/>
                <a:gd name="T42" fmla="*/ 7 w 151"/>
                <a:gd name="T43" fmla="*/ 86 h 144"/>
                <a:gd name="T44" fmla="*/ 41 w 151"/>
                <a:gd name="T45" fmla="*/ 139 h 144"/>
                <a:gd name="T46" fmla="*/ 92 w 151"/>
                <a:gd name="T47" fmla="*/ 138 h 144"/>
                <a:gd name="T48" fmla="*/ 41 w 151"/>
                <a:gd name="T49" fmla="*/ 137 h 144"/>
                <a:gd name="T50" fmla="*/ 26 w 151"/>
                <a:gd name="T51" fmla="*/ 65 h 144"/>
                <a:gd name="T52" fmla="*/ 32 w 151"/>
                <a:gd name="T53" fmla="*/ 64 h 144"/>
                <a:gd name="T54" fmla="*/ 26 w 151"/>
                <a:gd name="T55" fmla="*/ 72 h 144"/>
                <a:gd name="T56" fmla="*/ 33 w 151"/>
                <a:gd name="T57" fmla="*/ 80 h 144"/>
                <a:gd name="T58" fmla="*/ 38 w 151"/>
                <a:gd name="T59" fmla="*/ 73 h 144"/>
                <a:gd name="T60" fmla="*/ 28 w 151"/>
                <a:gd name="T61" fmla="*/ 78 h 144"/>
                <a:gd name="T62" fmla="*/ 34 w 151"/>
                <a:gd name="T63" fmla="*/ 61 h 144"/>
                <a:gd name="T64" fmla="*/ 18 w 151"/>
                <a:gd name="T65" fmla="*/ 2 h 144"/>
                <a:gd name="T66" fmla="*/ 31 w 151"/>
                <a:gd name="T67" fmla="*/ 32 h 144"/>
                <a:gd name="T68" fmla="*/ 27 w 151"/>
                <a:gd name="T69" fmla="*/ 58 h 144"/>
                <a:gd name="T70" fmla="*/ 28 w 151"/>
                <a:gd name="T71" fmla="*/ 42 h 144"/>
                <a:gd name="T72" fmla="*/ 21 w 151"/>
                <a:gd name="T73" fmla="*/ 61 h 144"/>
                <a:gd name="T74" fmla="*/ 7 w 151"/>
                <a:gd name="T75" fmla="*/ 86 h 144"/>
                <a:gd name="T76" fmla="*/ 110 w 151"/>
                <a:gd name="T77" fmla="*/ 131 h 144"/>
                <a:gd name="T78" fmla="*/ 121 w 151"/>
                <a:gd name="T79" fmla="*/ 123 h 144"/>
                <a:gd name="T80" fmla="*/ 67 w 151"/>
                <a:gd name="T81" fmla="*/ 127 h 144"/>
                <a:gd name="T82" fmla="*/ 74 w 151"/>
                <a:gd name="T83" fmla="*/ 118 h 144"/>
                <a:gd name="T84" fmla="*/ 64 w 151"/>
                <a:gd name="T85" fmla="*/ 118 h 144"/>
                <a:gd name="T86" fmla="*/ 75 w 151"/>
                <a:gd name="T87" fmla="*/ 118 h 144"/>
                <a:gd name="T88" fmla="*/ 70 w 151"/>
                <a:gd name="T89" fmla="*/ 114 h 144"/>
                <a:gd name="T90" fmla="*/ 79 w 151"/>
                <a:gd name="T91" fmla="*/ 120 h 144"/>
                <a:gd name="T92" fmla="*/ 122 w 151"/>
                <a:gd name="T93" fmla="*/ 122 h 144"/>
                <a:gd name="T94" fmla="*/ 123 w 151"/>
                <a:gd name="T95" fmla="*/ 125 h 144"/>
                <a:gd name="T96" fmla="*/ 122 w 151"/>
                <a:gd name="T97" fmla="*/ 122 h 144"/>
                <a:gd name="T98" fmla="*/ 81 w 151"/>
                <a:gd name="T99" fmla="*/ 114 h 144"/>
                <a:gd name="T100" fmla="*/ 32 w 151"/>
                <a:gd name="T101" fmla="*/ 74 h 144"/>
                <a:gd name="T102" fmla="*/ 28 w 151"/>
                <a:gd name="T103" fmla="*/ 63 h 144"/>
                <a:gd name="T104" fmla="*/ 28 w 151"/>
                <a:gd name="T105" fmla="*/ 63 h 144"/>
                <a:gd name="T106" fmla="*/ 29 w 151"/>
                <a:gd name="T107" fmla="*/ 49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51" h="144">
                  <a:moveTo>
                    <a:pt x="47" y="144"/>
                  </a:moveTo>
                  <a:cubicBezTo>
                    <a:pt x="46" y="144"/>
                    <a:pt x="46" y="144"/>
                    <a:pt x="46" y="144"/>
                  </a:cubicBezTo>
                  <a:cubicBezTo>
                    <a:pt x="32" y="144"/>
                    <a:pt x="19" y="139"/>
                    <a:pt x="11" y="129"/>
                  </a:cubicBezTo>
                  <a:cubicBezTo>
                    <a:pt x="3" y="121"/>
                    <a:pt x="0" y="109"/>
                    <a:pt x="2" y="96"/>
                  </a:cubicBezTo>
                  <a:cubicBezTo>
                    <a:pt x="3" y="90"/>
                    <a:pt x="6" y="84"/>
                    <a:pt x="10" y="79"/>
                  </a:cubicBezTo>
                  <a:cubicBezTo>
                    <a:pt x="13" y="73"/>
                    <a:pt x="17" y="68"/>
                    <a:pt x="17" y="62"/>
                  </a:cubicBezTo>
                  <a:cubicBezTo>
                    <a:pt x="17" y="62"/>
                    <a:pt x="17" y="62"/>
                    <a:pt x="17" y="62"/>
                  </a:cubicBezTo>
                  <a:cubicBezTo>
                    <a:pt x="19" y="60"/>
                    <a:pt x="20" y="59"/>
                    <a:pt x="21" y="59"/>
                  </a:cubicBezTo>
                  <a:cubicBezTo>
                    <a:pt x="21" y="59"/>
                    <a:pt x="22" y="59"/>
                    <a:pt x="23" y="59"/>
                  </a:cubicBezTo>
                  <a:cubicBezTo>
                    <a:pt x="23" y="53"/>
                    <a:pt x="24" y="47"/>
                    <a:pt x="26" y="41"/>
                  </a:cubicBezTo>
                  <a:cubicBezTo>
                    <a:pt x="28" y="35"/>
                    <a:pt x="30" y="30"/>
                    <a:pt x="29" y="24"/>
                  </a:cubicBezTo>
                  <a:cubicBezTo>
                    <a:pt x="28" y="19"/>
                    <a:pt x="25" y="15"/>
                    <a:pt x="22" y="12"/>
                  </a:cubicBezTo>
                  <a:cubicBezTo>
                    <a:pt x="19" y="8"/>
                    <a:pt x="16" y="5"/>
                    <a:pt x="16" y="1"/>
                  </a:cubicBezTo>
                  <a:cubicBezTo>
                    <a:pt x="16" y="0"/>
                    <a:pt x="16" y="0"/>
                    <a:pt x="16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35" y="8"/>
                    <a:pt x="40" y="37"/>
                    <a:pt x="32" y="58"/>
                  </a:cubicBezTo>
                  <a:cubicBezTo>
                    <a:pt x="32" y="59"/>
                    <a:pt x="34" y="59"/>
                    <a:pt x="35" y="60"/>
                  </a:cubicBezTo>
                  <a:cubicBezTo>
                    <a:pt x="37" y="61"/>
                    <a:pt x="39" y="61"/>
                    <a:pt x="40" y="63"/>
                  </a:cubicBezTo>
                  <a:cubicBezTo>
                    <a:pt x="43" y="72"/>
                    <a:pt x="37" y="78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28" y="81"/>
                    <a:pt x="23" y="79"/>
                    <a:pt x="22" y="76"/>
                  </a:cubicBezTo>
                  <a:cubicBezTo>
                    <a:pt x="21" y="75"/>
                    <a:pt x="21" y="73"/>
                    <a:pt x="21" y="71"/>
                  </a:cubicBezTo>
                  <a:cubicBezTo>
                    <a:pt x="12" y="82"/>
                    <a:pt x="10" y="98"/>
                    <a:pt x="15" y="112"/>
                  </a:cubicBezTo>
                  <a:cubicBezTo>
                    <a:pt x="20" y="127"/>
                    <a:pt x="32" y="135"/>
                    <a:pt x="46" y="135"/>
                  </a:cubicBezTo>
                  <a:cubicBezTo>
                    <a:pt x="51" y="135"/>
                    <a:pt x="56" y="134"/>
                    <a:pt x="61" y="133"/>
                  </a:cubicBezTo>
                  <a:cubicBezTo>
                    <a:pt x="58" y="128"/>
                    <a:pt x="57" y="122"/>
                    <a:pt x="60" y="116"/>
                  </a:cubicBezTo>
                  <a:cubicBezTo>
                    <a:pt x="63" y="111"/>
                    <a:pt x="68" y="107"/>
                    <a:pt x="73" y="107"/>
                  </a:cubicBezTo>
                  <a:cubicBezTo>
                    <a:pt x="75" y="107"/>
                    <a:pt x="79" y="108"/>
                    <a:pt x="83" y="113"/>
                  </a:cubicBezTo>
                  <a:cubicBezTo>
                    <a:pt x="83" y="113"/>
                    <a:pt x="83" y="113"/>
                    <a:pt x="83" y="113"/>
                  </a:cubicBezTo>
                  <a:cubicBezTo>
                    <a:pt x="84" y="122"/>
                    <a:pt x="81" y="126"/>
                    <a:pt x="77" y="130"/>
                  </a:cubicBezTo>
                  <a:cubicBezTo>
                    <a:pt x="77" y="130"/>
                    <a:pt x="77" y="131"/>
                    <a:pt x="76" y="131"/>
                  </a:cubicBezTo>
                  <a:cubicBezTo>
                    <a:pt x="78" y="132"/>
                    <a:pt x="80" y="132"/>
                    <a:pt x="82" y="132"/>
                  </a:cubicBezTo>
                  <a:cubicBezTo>
                    <a:pt x="90" y="132"/>
                    <a:pt x="98" y="129"/>
                    <a:pt x="107" y="125"/>
                  </a:cubicBezTo>
                  <a:cubicBezTo>
                    <a:pt x="115" y="122"/>
                    <a:pt x="123" y="119"/>
                    <a:pt x="131" y="119"/>
                  </a:cubicBezTo>
                  <a:cubicBezTo>
                    <a:pt x="139" y="119"/>
                    <a:pt x="146" y="123"/>
                    <a:pt x="151" y="130"/>
                  </a:cubicBezTo>
                  <a:cubicBezTo>
                    <a:pt x="150" y="131"/>
                    <a:pt x="150" y="131"/>
                    <a:pt x="150" y="131"/>
                  </a:cubicBezTo>
                  <a:cubicBezTo>
                    <a:pt x="146" y="127"/>
                    <a:pt x="142" y="124"/>
                    <a:pt x="136" y="124"/>
                  </a:cubicBezTo>
                  <a:cubicBezTo>
                    <a:pt x="126" y="124"/>
                    <a:pt x="115" y="131"/>
                    <a:pt x="112" y="132"/>
                  </a:cubicBezTo>
                  <a:cubicBezTo>
                    <a:pt x="110" y="134"/>
                    <a:pt x="110" y="134"/>
                    <a:pt x="110" y="134"/>
                  </a:cubicBezTo>
                  <a:cubicBezTo>
                    <a:pt x="110" y="133"/>
                    <a:pt x="110" y="133"/>
                    <a:pt x="110" y="133"/>
                  </a:cubicBezTo>
                  <a:cubicBezTo>
                    <a:pt x="105" y="137"/>
                    <a:pt x="99" y="139"/>
                    <a:pt x="90" y="139"/>
                  </a:cubicBezTo>
                  <a:cubicBezTo>
                    <a:pt x="86" y="139"/>
                    <a:pt x="82" y="139"/>
                    <a:pt x="78" y="139"/>
                  </a:cubicBezTo>
                  <a:cubicBezTo>
                    <a:pt x="74" y="138"/>
                    <a:pt x="70" y="138"/>
                    <a:pt x="66" y="138"/>
                  </a:cubicBezTo>
                  <a:cubicBezTo>
                    <a:pt x="58" y="138"/>
                    <a:pt x="52" y="140"/>
                    <a:pt x="47" y="144"/>
                  </a:cubicBezTo>
                  <a:close/>
                  <a:moveTo>
                    <a:pt x="7" y="86"/>
                  </a:moveTo>
                  <a:cubicBezTo>
                    <a:pt x="5" y="89"/>
                    <a:pt x="4" y="93"/>
                    <a:pt x="3" y="96"/>
                  </a:cubicBezTo>
                  <a:cubicBezTo>
                    <a:pt x="2" y="109"/>
                    <a:pt x="5" y="120"/>
                    <a:pt x="12" y="128"/>
                  </a:cubicBezTo>
                  <a:cubicBezTo>
                    <a:pt x="20" y="137"/>
                    <a:pt x="32" y="142"/>
                    <a:pt x="46" y="142"/>
                  </a:cubicBezTo>
                  <a:cubicBezTo>
                    <a:pt x="51" y="138"/>
                    <a:pt x="57" y="136"/>
                    <a:pt x="66" y="136"/>
                  </a:cubicBezTo>
                  <a:cubicBezTo>
                    <a:pt x="70" y="136"/>
                    <a:pt x="74" y="137"/>
                    <a:pt x="78" y="137"/>
                  </a:cubicBezTo>
                  <a:cubicBezTo>
                    <a:pt x="81" y="137"/>
                    <a:pt x="83" y="138"/>
                    <a:pt x="86" y="138"/>
                  </a:cubicBezTo>
                  <a:cubicBezTo>
                    <a:pt x="84" y="137"/>
                    <a:pt x="83" y="136"/>
                    <a:pt x="81" y="135"/>
                  </a:cubicBezTo>
                  <a:cubicBezTo>
                    <a:pt x="80" y="133"/>
                    <a:pt x="80" y="133"/>
                    <a:pt x="80" y="133"/>
                  </a:cubicBezTo>
                  <a:cubicBezTo>
                    <a:pt x="82" y="134"/>
                    <a:pt x="82" y="134"/>
                    <a:pt x="82" y="134"/>
                  </a:cubicBezTo>
                  <a:cubicBezTo>
                    <a:pt x="83" y="134"/>
                    <a:pt x="84" y="134"/>
                    <a:pt x="86" y="134"/>
                  </a:cubicBezTo>
                  <a:cubicBezTo>
                    <a:pt x="92" y="134"/>
                    <a:pt x="99" y="131"/>
                    <a:pt x="105" y="128"/>
                  </a:cubicBezTo>
                  <a:cubicBezTo>
                    <a:pt x="105" y="128"/>
                    <a:pt x="105" y="128"/>
                    <a:pt x="105" y="128"/>
                  </a:cubicBezTo>
                  <a:cubicBezTo>
                    <a:pt x="97" y="131"/>
                    <a:pt x="89" y="133"/>
                    <a:pt x="82" y="133"/>
                  </a:cubicBezTo>
                  <a:cubicBezTo>
                    <a:pt x="79" y="133"/>
                    <a:pt x="77" y="133"/>
                    <a:pt x="75" y="133"/>
                  </a:cubicBezTo>
                  <a:cubicBezTo>
                    <a:pt x="74" y="132"/>
                    <a:pt x="74" y="132"/>
                    <a:pt x="74" y="132"/>
                  </a:cubicBezTo>
                  <a:cubicBezTo>
                    <a:pt x="74" y="131"/>
                    <a:pt x="74" y="131"/>
                    <a:pt x="74" y="131"/>
                  </a:cubicBezTo>
                  <a:cubicBezTo>
                    <a:pt x="75" y="131"/>
                    <a:pt x="76" y="130"/>
                    <a:pt x="76" y="129"/>
                  </a:cubicBezTo>
                  <a:cubicBezTo>
                    <a:pt x="77" y="129"/>
                    <a:pt x="77" y="128"/>
                    <a:pt x="77" y="128"/>
                  </a:cubicBezTo>
                  <a:cubicBezTo>
                    <a:pt x="76" y="129"/>
                    <a:pt x="74" y="130"/>
                    <a:pt x="72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68" y="130"/>
                    <a:pt x="67" y="129"/>
                    <a:pt x="66" y="128"/>
                  </a:cubicBezTo>
                  <a:cubicBezTo>
                    <a:pt x="65" y="128"/>
                    <a:pt x="64" y="127"/>
                    <a:pt x="63" y="127"/>
                  </a:cubicBezTo>
                  <a:cubicBezTo>
                    <a:pt x="63" y="127"/>
                    <a:pt x="63" y="127"/>
                    <a:pt x="63" y="127"/>
                  </a:cubicBezTo>
                  <a:cubicBezTo>
                    <a:pt x="63" y="117"/>
                    <a:pt x="63" y="117"/>
                    <a:pt x="63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6" y="117"/>
                    <a:pt x="68" y="115"/>
                    <a:pt x="68" y="114"/>
                  </a:cubicBezTo>
                  <a:cubicBezTo>
                    <a:pt x="68" y="114"/>
                    <a:pt x="68" y="114"/>
                    <a:pt x="66" y="114"/>
                  </a:cubicBezTo>
                  <a:cubicBezTo>
                    <a:pt x="65" y="114"/>
                    <a:pt x="65" y="114"/>
                    <a:pt x="65" y="114"/>
                  </a:cubicBezTo>
                  <a:cubicBezTo>
                    <a:pt x="66" y="113"/>
                    <a:pt x="66" y="113"/>
                    <a:pt x="66" y="113"/>
                  </a:cubicBezTo>
                  <a:cubicBezTo>
                    <a:pt x="67" y="110"/>
                    <a:pt x="69" y="109"/>
                    <a:pt x="71" y="109"/>
                  </a:cubicBezTo>
                  <a:cubicBezTo>
                    <a:pt x="67" y="110"/>
                    <a:pt x="64" y="113"/>
                    <a:pt x="62" y="117"/>
                  </a:cubicBezTo>
                  <a:cubicBezTo>
                    <a:pt x="59" y="122"/>
                    <a:pt x="59" y="128"/>
                    <a:pt x="63" y="133"/>
                  </a:cubicBezTo>
                  <a:cubicBezTo>
                    <a:pt x="63" y="134"/>
                    <a:pt x="63" y="134"/>
                    <a:pt x="63" y="134"/>
                  </a:cubicBezTo>
                  <a:cubicBezTo>
                    <a:pt x="62" y="134"/>
                    <a:pt x="62" y="134"/>
                    <a:pt x="62" y="134"/>
                  </a:cubicBezTo>
                  <a:cubicBezTo>
                    <a:pt x="59" y="135"/>
                    <a:pt x="56" y="136"/>
                    <a:pt x="54" y="136"/>
                  </a:cubicBezTo>
                  <a:cubicBezTo>
                    <a:pt x="54" y="137"/>
                    <a:pt x="54" y="137"/>
                    <a:pt x="54" y="137"/>
                  </a:cubicBezTo>
                  <a:cubicBezTo>
                    <a:pt x="49" y="139"/>
                    <a:pt x="44" y="140"/>
                    <a:pt x="39" y="140"/>
                  </a:cubicBezTo>
                  <a:cubicBezTo>
                    <a:pt x="29" y="140"/>
                    <a:pt x="19" y="135"/>
                    <a:pt x="13" y="127"/>
                  </a:cubicBezTo>
                  <a:cubicBezTo>
                    <a:pt x="5" y="116"/>
                    <a:pt x="2" y="103"/>
                    <a:pt x="6" y="89"/>
                  </a:cubicBezTo>
                  <a:lnTo>
                    <a:pt x="7" y="86"/>
                  </a:lnTo>
                  <a:close/>
                  <a:moveTo>
                    <a:pt x="7" y="93"/>
                  </a:moveTo>
                  <a:cubicBezTo>
                    <a:pt x="4" y="105"/>
                    <a:pt x="7" y="117"/>
                    <a:pt x="14" y="126"/>
                  </a:cubicBezTo>
                  <a:cubicBezTo>
                    <a:pt x="21" y="135"/>
                    <a:pt x="31" y="139"/>
                    <a:pt x="41" y="139"/>
                  </a:cubicBezTo>
                  <a:cubicBezTo>
                    <a:pt x="41" y="139"/>
                    <a:pt x="41" y="139"/>
                    <a:pt x="41" y="139"/>
                  </a:cubicBezTo>
                  <a:cubicBezTo>
                    <a:pt x="16" y="139"/>
                    <a:pt x="10" y="113"/>
                    <a:pt x="7" y="93"/>
                  </a:cubicBezTo>
                  <a:close/>
                  <a:moveTo>
                    <a:pt x="108" y="133"/>
                  </a:moveTo>
                  <a:cubicBezTo>
                    <a:pt x="106" y="133"/>
                    <a:pt x="104" y="134"/>
                    <a:pt x="102" y="135"/>
                  </a:cubicBezTo>
                  <a:cubicBezTo>
                    <a:pt x="99" y="136"/>
                    <a:pt x="95" y="137"/>
                    <a:pt x="92" y="138"/>
                  </a:cubicBezTo>
                  <a:cubicBezTo>
                    <a:pt x="99" y="138"/>
                    <a:pt x="104" y="136"/>
                    <a:pt x="108" y="133"/>
                  </a:cubicBezTo>
                  <a:close/>
                  <a:moveTo>
                    <a:pt x="7" y="86"/>
                  </a:moveTo>
                  <a:cubicBezTo>
                    <a:pt x="7" y="89"/>
                    <a:pt x="7" y="89"/>
                    <a:pt x="7" y="89"/>
                  </a:cubicBezTo>
                  <a:cubicBezTo>
                    <a:pt x="12" y="114"/>
                    <a:pt x="17" y="137"/>
                    <a:pt x="41" y="137"/>
                  </a:cubicBezTo>
                  <a:cubicBezTo>
                    <a:pt x="43" y="137"/>
                    <a:pt x="45" y="137"/>
                    <a:pt x="48" y="137"/>
                  </a:cubicBezTo>
                  <a:cubicBezTo>
                    <a:pt x="32" y="137"/>
                    <a:pt x="19" y="128"/>
                    <a:pt x="13" y="113"/>
                  </a:cubicBezTo>
                  <a:cubicBezTo>
                    <a:pt x="7" y="96"/>
                    <a:pt x="12" y="77"/>
                    <a:pt x="23" y="67"/>
                  </a:cubicBezTo>
                  <a:cubicBezTo>
                    <a:pt x="26" y="65"/>
                    <a:pt x="26" y="65"/>
                    <a:pt x="26" y="65"/>
                  </a:cubicBezTo>
                  <a:cubicBezTo>
                    <a:pt x="26" y="63"/>
                    <a:pt x="27" y="62"/>
                    <a:pt x="27" y="62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30" y="62"/>
                    <a:pt x="31" y="63"/>
                    <a:pt x="32" y="64"/>
                  </a:cubicBezTo>
                  <a:cubicBezTo>
                    <a:pt x="33" y="68"/>
                    <a:pt x="30" y="73"/>
                    <a:pt x="29" y="75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7" y="75"/>
                    <a:pt x="26" y="74"/>
                    <a:pt x="26" y="72"/>
                  </a:cubicBezTo>
                  <a:cubicBezTo>
                    <a:pt x="25" y="70"/>
                    <a:pt x="26" y="68"/>
                    <a:pt x="26" y="66"/>
                  </a:cubicBezTo>
                  <a:cubicBezTo>
                    <a:pt x="24" y="68"/>
                    <a:pt x="24" y="68"/>
                    <a:pt x="24" y="68"/>
                  </a:cubicBezTo>
                  <a:cubicBezTo>
                    <a:pt x="22" y="71"/>
                    <a:pt x="22" y="73"/>
                    <a:pt x="23" y="75"/>
                  </a:cubicBezTo>
                  <a:cubicBezTo>
                    <a:pt x="24" y="78"/>
                    <a:pt x="28" y="80"/>
                    <a:pt x="33" y="80"/>
                  </a:cubicBezTo>
                  <a:cubicBezTo>
                    <a:pt x="36" y="77"/>
                    <a:pt x="41" y="71"/>
                    <a:pt x="39" y="64"/>
                  </a:cubicBezTo>
                  <a:cubicBezTo>
                    <a:pt x="38" y="63"/>
                    <a:pt x="37" y="62"/>
                    <a:pt x="35" y="62"/>
                  </a:cubicBezTo>
                  <a:cubicBezTo>
                    <a:pt x="36" y="62"/>
                    <a:pt x="36" y="62"/>
                    <a:pt x="36" y="62"/>
                  </a:cubicBezTo>
                  <a:cubicBezTo>
                    <a:pt x="38" y="64"/>
                    <a:pt x="39" y="69"/>
                    <a:pt x="38" y="73"/>
                  </a:cubicBezTo>
                  <a:cubicBezTo>
                    <a:pt x="36" y="77"/>
                    <a:pt x="34" y="79"/>
                    <a:pt x="30" y="79"/>
                  </a:cubicBezTo>
                  <a:cubicBezTo>
                    <a:pt x="30" y="79"/>
                    <a:pt x="30" y="79"/>
                    <a:pt x="30" y="79"/>
                  </a:cubicBezTo>
                  <a:cubicBezTo>
                    <a:pt x="30" y="79"/>
                    <a:pt x="30" y="79"/>
                    <a:pt x="29" y="79"/>
                  </a:cubicBezTo>
                  <a:cubicBezTo>
                    <a:pt x="28" y="78"/>
                    <a:pt x="28" y="78"/>
                    <a:pt x="28" y="78"/>
                  </a:cubicBezTo>
                  <a:cubicBezTo>
                    <a:pt x="29" y="78"/>
                    <a:pt x="29" y="78"/>
                    <a:pt x="29" y="78"/>
                  </a:cubicBezTo>
                  <a:cubicBezTo>
                    <a:pt x="29" y="76"/>
                    <a:pt x="30" y="75"/>
                    <a:pt x="31" y="74"/>
                  </a:cubicBezTo>
                  <a:cubicBezTo>
                    <a:pt x="33" y="71"/>
                    <a:pt x="35" y="68"/>
                    <a:pt x="34" y="62"/>
                  </a:cubicBezTo>
                  <a:cubicBezTo>
                    <a:pt x="34" y="61"/>
                    <a:pt x="34" y="61"/>
                    <a:pt x="34" y="61"/>
                  </a:cubicBezTo>
                  <a:cubicBezTo>
                    <a:pt x="33" y="61"/>
                    <a:pt x="31" y="60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8" y="39"/>
                    <a:pt x="34" y="10"/>
                    <a:pt x="18" y="2"/>
                  </a:cubicBezTo>
                  <a:cubicBezTo>
                    <a:pt x="18" y="5"/>
                    <a:pt x="20" y="8"/>
                    <a:pt x="23" y="11"/>
                  </a:cubicBezTo>
                  <a:cubicBezTo>
                    <a:pt x="26" y="14"/>
                    <a:pt x="29" y="18"/>
                    <a:pt x="30" y="24"/>
                  </a:cubicBezTo>
                  <a:cubicBezTo>
                    <a:pt x="30" y="26"/>
                    <a:pt x="30" y="28"/>
                    <a:pt x="30" y="30"/>
                  </a:cubicBezTo>
                  <a:cubicBezTo>
                    <a:pt x="31" y="32"/>
                    <a:pt x="31" y="32"/>
                    <a:pt x="31" y="32"/>
                  </a:cubicBezTo>
                  <a:cubicBezTo>
                    <a:pt x="35" y="38"/>
                    <a:pt x="33" y="44"/>
                    <a:pt x="31" y="49"/>
                  </a:cubicBezTo>
                  <a:cubicBezTo>
                    <a:pt x="30" y="52"/>
                    <a:pt x="29" y="55"/>
                    <a:pt x="29" y="58"/>
                  </a:cubicBezTo>
                  <a:cubicBezTo>
                    <a:pt x="29" y="61"/>
                    <a:pt x="29" y="61"/>
                    <a:pt x="29" y="61"/>
                  </a:cubicBezTo>
                  <a:cubicBezTo>
                    <a:pt x="27" y="58"/>
                    <a:pt x="27" y="58"/>
                    <a:pt x="27" y="58"/>
                  </a:cubicBezTo>
                  <a:cubicBezTo>
                    <a:pt x="25" y="53"/>
                    <a:pt x="26" y="49"/>
                    <a:pt x="28" y="44"/>
                  </a:cubicBezTo>
                  <a:cubicBezTo>
                    <a:pt x="29" y="40"/>
                    <a:pt x="31" y="36"/>
                    <a:pt x="30" y="32"/>
                  </a:cubicBezTo>
                  <a:cubicBezTo>
                    <a:pt x="30" y="32"/>
                    <a:pt x="30" y="32"/>
                    <a:pt x="30" y="32"/>
                  </a:cubicBezTo>
                  <a:cubicBezTo>
                    <a:pt x="30" y="35"/>
                    <a:pt x="29" y="38"/>
                    <a:pt x="28" y="42"/>
                  </a:cubicBezTo>
                  <a:cubicBezTo>
                    <a:pt x="26" y="47"/>
                    <a:pt x="24" y="53"/>
                    <a:pt x="24" y="59"/>
                  </a:cubicBezTo>
                  <a:cubicBezTo>
                    <a:pt x="25" y="60"/>
                    <a:pt x="25" y="60"/>
                    <a:pt x="25" y="60"/>
                  </a:cubicBezTo>
                  <a:cubicBezTo>
                    <a:pt x="24" y="60"/>
                    <a:pt x="24" y="60"/>
                    <a:pt x="24" y="60"/>
                  </a:cubicBezTo>
                  <a:cubicBezTo>
                    <a:pt x="23" y="61"/>
                    <a:pt x="22" y="61"/>
                    <a:pt x="21" y="61"/>
                  </a:cubicBezTo>
                  <a:cubicBezTo>
                    <a:pt x="21" y="61"/>
                    <a:pt x="21" y="61"/>
                    <a:pt x="21" y="61"/>
                  </a:cubicBezTo>
                  <a:cubicBezTo>
                    <a:pt x="20" y="61"/>
                    <a:pt x="20" y="61"/>
                    <a:pt x="19" y="62"/>
                  </a:cubicBezTo>
                  <a:cubicBezTo>
                    <a:pt x="18" y="69"/>
                    <a:pt x="14" y="74"/>
                    <a:pt x="11" y="79"/>
                  </a:cubicBezTo>
                  <a:cubicBezTo>
                    <a:pt x="10" y="82"/>
                    <a:pt x="8" y="84"/>
                    <a:pt x="7" y="86"/>
                  </a:cubicBezTo>
                  <a:close/>
                  <a:moveTo>
                    <a:pt x="85" y="136"/>
                  </a:moveTo>
                  <a:cubicBezTo>
                    <a:pt x="86" y="136"/>
                    <a:pt x="87" y="137"/>
                    <a:pt x="89" y="137"/>
                  </a:cubicBezTo>
                  <a:cubicBezTo>
                    <a:pt x="93" y="137"/>
                    <a:pt x="97" y="135"/>
                    <a:pt x="101" y="133"/>
                  </a:cubicBezTo>
                  <a:cubicBezTo>
                    <a:pt x="105" y="132"/>
                    <a:pt x="108" y="131"/>
                    <a:pt x="110" y="131"/>
                  </a:cubicBezTo>
                  <a:cubicBezTo>
                    <a:pt x="111" y="131"/>
                    <a:pt x="111" y="131"/>
                    <a:pt x="111" y="131"/>
                  </a:cubicBezTo>
                  <a:cubicBezTo>
                    <a:pt x="113" y="129"/>
                    <a:pt x="116" y="127"/>
                    <a:pt x="118" y="126"/>
                  </a:cubicBezTo>
                  <a:cubicBezTo>
                    <a:pt x="120" y="125"/>
                    <a:pt x="122" y="125"/>
                    <a:pt x="123" y="124"/>
                  </a:cubicBezTo>
                  <a:cubicBezTo>
                    <a:pt x="122" y="124"/>
                    <a:pt x="122" y="123"/>
                    <a:pt x="121" y="123"/>
                  </a:cubicBezTo>
                  <a:cubicBezTo>
                    <a:pt x="117" y="123"/>
                    <a:pt x="111" y="126"/>
                    <a:pt x="106" y="129"/>
                  </a:cubicBezTo>
                  <a:cubicBezTo>
                    <a:pt x="99" y="132"/>
                    <a:pt x="92" y="136"/>
                    <a:pt x="85" y="136"/>
                  </a:cubicBezTo>
                  <a:close/>
                  <a:moveTo>
                    <a:pt x="64" y="126"/>
                  </a:moveTo>
                  <a:cubicBezTo>
                    <a:pt x="65" y="126"/>
                    <a:pt x="66" y="126"/>
                    <a:pt x="67" y="127"/>
                  </a:cubicBezTo>
                  <a:cubicBezTo>
                    <a:pt x="68" y="128"/>
                    <a:pt x="69" y="128"/>
                    <a:pt x="70" y="128"/>
                  </a:cubicBezTo>
                  <a:cubicBezTo>
                    <a:pt x="70" y="128"/>
                    <a:pt x="70" y="128"/>
                    <a:pt x="70" y="128"/>
                  </a:cubicBezTo>
                  <a:cubicBezTo>
                    <a:pt x="70" y="128"/>
                    <a:pt x="71" y="128"/>
                    <a:pt x="71" y="127"/>
                  </a:cubicBezTo>
                  <a:cubicBezTo>
                    <a:pt x="72" y="125"/>
                    <a:pt x="75" y="121"/>
                    <a:pt x="74" y="118"/>
                  </a:cubicBezTo>
                  <a:cubicBezTo>
                    <a:pt x="74" y="117"/>
                    <a:pt x="73" y="116"/>
                    <a:pt x="72" y="115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6"/>
                    <a:pt x="67" y="118"/>
                    <a:pt x="64" y="118"/>
                  </a:cubicBezTo>
                  <a:cubicBezTo>
                    <a:pt x="64" y="118"/>
                    <a:pt x="64" y="118"/>
                    <a:pt x="64" y="118"/>
                  </a:cubicBezTo>
                  <a:lnTo>
                    <a:pt x="64" y="126"/>
                  </a:lnTo>
                  <a:close/>
                  <a:moveTo>
                    <a:pt x="75" y="116"/>
                  </a:moveTo>
                  <a:cubicBezTo>
                    <a:pt x="75" y="117"/>
                    <a:pt x="75" y="117"/>
                    <a:pt x="75" y="118"/>
                  </a:cubicBezTo>
                  <a:cubicBezTo>
                    <a:pt x="76" y="121"/>
                    <a:pt x="74" y="125"/>
                    <a:pt x="72" y="128"/>
                  </a:cubicBezTo>
                  <a:cubicBezTo>
                    <a:pt x="75" y="126"/>
                    <a:pt x="77" y="121"/>
                    <a:pt x="77" y="118"/>
                  </a:cubicBezTo>
                  <a:cubicBezTo>
                    <a:pt x="76" y="118"/>
                    <a:pt x="76" y="117"/>
                    <a:pt x="75" y="116"/>
                  </a:cubicBezTo>
                  <a:close/>
                  <a:moveTo>
                    <a:pt x="70" y="114"/>
                  </a:moveTo>
                  <a:cubicBezTo>
                    <a:pt x="72" y="114"/>
                    <a:pt x="72" y="114"/>
                    <a:pt x="72" y="114"/>
                  </a:cubicBezTo>
                  <a:cubicBezTo>
                    <a:pt x="76" y="115"/>
                    <a:pt x="78" y="117"/>
                    <a:pt x="78" y="118"/>
                  </a:cubicBezTo>
                  <a:cubicBezTo>
                    <a:pt x="79" y="121"/>
                    <a:pt x="77" y="125"/>
                    <a:pt x="74" y="128"/>
                  </a:cubicBezTo>
                  <a:cubicBezTo>
                    <a:pt x="79" y="126"/>
                    <a:pt x="79" y="122"/>
                    <a:pt x="79" y="120"/>
                  </a:cubicBezTo>
                  <a:cubicBezTo>
                    <a:pt x="79" y="116"/>
                    <a:pt x="76" y="110"/>
                    <a:pt x="72" y="110"/>
                  </a:cubicBezTo>
                  <a:cubicBezTo>
                    <a:pt x="71" y="110"/>
                    <a:pt x="69" y="111"/>
                    <a:pt x="68" y="113"/>
                  </a:cubicBezTo>
                  <a:cubicBezTo>
                    <a:pt x="69" y="113"/>
                    <a:pt x="69" y="113"/>
                    <a:pt x="70" y="114"/>
                  </a:cubicBezTo>
                  <a:close/>
                  <a:moveTo>
                    <a:pt x="122" y="122"/>
                  </a:moveTo>
                  <a:cubicBezTo>
                    <a:pt x="123" y="122"/>
                    <a:pt x="124" y="122"/>
                    <a:pt x="125" y="123"/>
                  </a:cubicBezTo>
                  <a:cubicBezTo>
                    <a:pt x="126" y="123"/>
                    <a:pt x="126" y="123"/>
                    <a:pt x="126" y="123"/>
                  </a:cubicBezTo>
                  <a:cubicBezTo>
                    <a:pt x="125" y="124"/>
                    <a:pt x="125" y="124"/>
                    <a:pt x="125" y="124"/>
                  </a:cubicBezTo>
                  <a:cubicBezTo>
                    <a:pt x="125" y="124"/>
                    <a:pt x="124" y="125"/>
                    <a:pt x="123" y="125"/>
                  </a:cubicBezTo>
                  <a:cubicBezTo>
                    <a:pt x="127" y="124"/>
                    <a:pt x="131" y="123"/>
                    <a:pt x="136" y="123"/>
                  </a:cubicBezTo>
                  <a:cubicBezTo>
                    <a:pt x="139" y="123"/>
                    <a:pt x="141" y="123"/>
                    <a:pt x="143" y="124"/>
                  </a:cubicBezTo>
                  <a:cubicBezTo>
                    <a:pt x="140" y="122"/>
                    <a:pt x="136" y="121"/>
                    <a:pt x="131" y="121"/>
                  </a:cubicBezTo>
                  <a:cubicBezTo>
                    <a:pt x="128" y="121"/>
                    <a:pt x="125" y="121"/>
                    <a:pt x="122" y="122"/>
                  </a:cubicBezTo>
                  <a:close/>
                  <a:moveTo>
                    <a:pt x="72" y="109"/>
                  </a:moveTo>
                  <a:cubicBezTo>
                    <a:pt x="77" y="109"/>
                    <a:pt x="81" y="115"/>
                    <a:pt x="81" y="120"/>
                  </a:cubicBezTo>
                  <a:cubicBezTo>
                    <a:pt x="81" y="121"/>
                    <a:pt x="81" y="122"/>
                    <a:pt x="81" y="123"/>
                  </a:cubicBezTo>
                  <a:cubicBezTo>
                    <a:pt x="82" y="121"/>
                    <a:pt x="82" y="118"/>
                    <a:pt x="81" y="114"/>
                  </a:cubicBezTo>
                  <a:cubicBezTo>
                    <a:pt x="79" y="110"/>
                    <a:pt x="75" y="108"/>
                    <a:pt x="71" y="109"/>
                  </a:cubicBezTo>
                  <a:cubicBezTo>
                    <a:pt x="72" y="109"/>
                    <a:pt x="72" y="109"/>
                    <a:pt x="72" y="109"/>
                  </a:cubicBezTo>
                  <a:close/>
                  <a:moveTo>
                    <a:pt x="36" y="65"/>
                  </a:moveTo>
                  <a:cubicBezTo>
                    <a:pt x="36" y="69"/>
                    <a:pt x="34" y="72"/>
                    <a:pt x="32" y="74"/>
                  </a:cubicBezTo>
                  <a:cubicBezTo>
                    <a:pt x="32" y="75"/>
                    <a:pt x="31" y="76"/>
                    <a:pt x="31" y="77"/>
                  </a:cubicBezTo>
                  <a:cubicBezTo>
                    <a:pt x="34" y="77"/>
                    <a:pt x="36" y="74"/>
                    <a:pt x="36" y="73"/>
                  </a:cubicBezTo>
                  <a:cubicBezTo>
                    <a:pt x="37" y="70"/>
                    <a:pt x="37" y="67"/>
                    <a:pt x="36" y="65"/>
                  </a:cubicBezTo>
                  <a:close/>
                  <a:moveTo>
                    <a:pt x="28" y="63"/>
                  </a:moveTo>
                  <a:cubicBezTo>
                    <a:pt x="27" y="65"/>
                    <a:pt x="27" y="69"/>
                    <a:pt x="27" y="72"/>
                  </a:cubicBezTo>
                  <a:cubicBezTo>
                    <a:pt x="27" y="73"/>
                    <a:pt x="28" y="73"/>
                    <a:pt x="28" y="74"/>
                  </a:cubicBezTo>
                  <a:cubicBezTo>
                    <a:pt x="30" y="71"/>
                    <a:pt x="32" y="67"/>
                    <a:pt x="31" y="65"/>
                  </a:cubicBezTo>
                  <a:cubicBezTo>
                    <a:pt x="30" y="64"/>
                    <a:pt x="30" y="63"/>
                    <a:pt x="28" y="63"/>
                  </a:cubicBezTo>
                  <a:close/>
                  <a:moveTo>
                    <a:pt x="32" y="36"/>
                  </a:moveTo>
                  <a:cubicBezTo>
                    <a:pt x="31" y="39"/>
                    <a:pt x="30" y="42"/>
                    <a:pt x="29" y="44"/>
                  </a:cubicBezTo>
                  <a:cubicBezTo>
                    <a:pt x="28" y="48"/>
                    <a:pt x="27" y="51"/>
                    <a:pt x="28" y="55"/>
                  </a:cubicBezTo>
                  <a:cubicBezTo>
                    <a:pt x="28" y="53"/>
                    <a:pt x="29" y="51"/>
                    <a:pt x="29" y="49"/>
                  </a:cubicBezTo>
                  <a:cubicBezTo>
                    <a:pt x="31" y="45"/>
                    <a:pt x="32" y="41"/>
                    <a:pt x="32" y="3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pt-PT" dirty="0"/>
            </a:p>
          </p:txBody>
        </p:sp>
        <p:sp>
          <p:nvSpPr>
            <p:cNvPr id="46" name="Forma livre 47"/>
            <p:cNvSpPr>
              <a:spLocks noEditPoints="1"/>
            </p:cNvSpPr>
            <p:nvPr/>
          </p:nvSpPr>
          <p:spPr bwMode="auto">
            <a:xfrm>
              <a:off x="895350" y="3316288"/>
              <a:ext cx="363538" cy="328613"/>
            </a:xfrm>
            <a:custGeom>
              <a:avLst/>
              <a:gdLst>
                <a:gd name="T0" fmla="*/ 50 w 161"/>
                <a:gd name="T1" fmla="*/ 8 h 146"/>
                <a:gd name="T2" fmla="*/ 60 w 161"/>
                <a:gd name="T3" fmla="*/ 25 h 146"/>
                <a:gd name="T4" fmla="*/ 54 w 161"/>
                <a:gd name="T5" fmla="*/ 17 h 146"/>
                <a:gd name="T6" fmla="*/ 63 w 161"/>
                <a:gd name="T7" fmla="*/ 34 h 146"/>
                <a:gd name="T8" fmla="*/ 49 w 161"/>
                <a:gd name="T9" fmla="*/ 37 h 146"/>
                <a:gd name="T10" fmla="*/ 41 w 161"/>
                <a:gd name="T11" fmla="*/ 13 h 146"/>
                <a:gd name="T12" fmla="*/ 16 w 161"/>
                <a:gd name="T13" fmla="*/ 62 h 146"/>
                <a:gd name="T14" fmla="*/ 34 w 161"/>
                <a:gd name="T15" fmla="*/ 92 h 146"/>
                <a:gd name="T16" fmla="*/ 27 w 161"/>
                <a:gd name="T17" fmla="*/ 146 h 146"/>
                <a:gd name="T18" fmla="*/ 33 w 161"/>
                <a:gd name="T19" fmla="*/ 104 h 146"/>
                <a:gd name="T20" fmla="*/ 26 w 161"/>
                <a:gd name="T21" fmla="*/ 102 h 146"/>
                <a:gd name="T22" fmla="*/ 30 w 161"/>
                <a:gd name="T23" fmla="*/ 101 h 146"/>
                <a:gd name="T24" fmla="*/ 4 w 161"/>
                <a:gd name="T25" fmla="*/ 60 h 146"/>
                <a:gd name="T26" fmla="*/ 41 w 161"/>
                <a:gd name="T27" fmla="*/ 10 h 146"/>
                <a:gd name="T28" fmla="*/ 51 w 161"/>
                <a:gd name="T29" fmla="*/ 4 h 146"/>
                <a:gd name="T30" fmla="*/ 145 w 161"/>
                <a:gd name="T31" fmla="*/ 13 h 146"/>
                <a:gd name="T32" fmla="*/ 142 w 161"/>
                <a:gd name="T33" fmla="*/ 0 h 146"/>
                <a:gd name="T34" fmla="*/ 141 w 161"/>
                <a:gd name="T35" fmla="*/ 33 h 146"/>
                <a:gd name="T36" fmla="*/ 50 w 161"/>
                <a:gd name="T37" fmla="*/ 8 h 146"/>
                <a:gd name="T38" fmla="*/ 137 w 161"/>
                <a:gd name="T39" fmla="*/ 31 h 146"/>
                <a:gd name="T40" fmla="*/ 148 w 161"/>
                <a:gd name="T41" fmla="*/ 16 h 146"/>
                <a:gd name="T42" fmla="*/ 70 w 161"/>
                <a:gd name="T43" fmla="*/ 8 h 146"/>
                <a:gd name="T44" fmla="*/ 137 w 161"/>
                <a:gd name="T45" fmla="*/ 31 h 146"/>
                <a:gd name="T46" fmla="*/ 26 w 161"/>
                <a:gd name="T47" fmla="*/ 84 h 146"/>
                <a:gd name="T48" fmla="*/ 22 w 161"/>
                <a:gd name="T49" fmla="*/ 16 h 146"/>
                <a:gd name="T50" fmla="*/ 26 w 161"/>
                <a:gd name="T51" fmla="*/ 84 h 146"/>
                <a:gd name="T52" fmla="*/ 57 w 161"/>
                <a:gd name="T53" fmla="*/ 28 h 146"/>
                <a:gd name="T54" fmla="*/ 46 w 161"/>
                <a:gd name="T55" fmla="*/ 16 h 146"/>
                <a:gd name="T56" fmla="*/ 57 w 161"/>
                <a:gd name="T57" fmla="*/ 28 h 146"/>
                <a:gd name="T58" fmla="*/ 57 w 161"/>
                <a:gd name="T59" fmla="*/ 31 h 146"/>
                <a:gd name="T60" fmla="*/ 46 w 161"/>
                <a:gd name="T61" fmla="*/ 28 h 146"/>
                <a:gd name="T62" fmla="*/ 57 w 161"/>
                <a:gd name="T63" fmla="*/ 31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61" h="146">
                  <a:moveTo>
                    <a:pt x="50" y="8"/>
                  </a:moveTo>
                  <a:cubicBezTo>
                    <a:pt x="55" y="14"/>
                    <a:pt x="53" y="20"/>
                    <a:pt x="60" y="25"/>
                  </a:cubicBezTo>
                  <a:cubicBezTo>
                    <a:pt x="62" y="23"/>
                    <a:pt x="58" y="18"/>
                    <a:pt x="54" y="17"/>
                  </a:cubicBezTo>
                  <a:cubicBezTo>
                    <a:pt x="64" y="13"/>
                    <a:pt x="65" y="25"/>
                    <a:pt x="63" y="34"/>
                  </a:cubicBezTo>
                  <a:cubicBezTo>
                    <a:pt x="59" y="36"/>
                    <a:pt x="55" y="37"/>
                    <a:pt x="49" y="37"/>
                  </a:cubicBezTo>
                  <a:cubicBezTo>
                    <a:pt x="43" y="31"/>
                    <a:pt x="43" y="19"/>
                    <a:pt x="41" y="13"/>
                  </a:cubicBezTo>
                  <a:cubicBezTo>
                    <a:pt x="14" y="14"/>
                    <a:pt x="9" y="41"/>
                    <a:pt x="16" y="62"/>
                  </a:cubicBezTo>
                  <a:cubicBezTo>
                    <a:pt x="19" y="72"/>
                    <a:pt x="30" y="81"/>
                    <a:pt x="34" y="92"/>
                  </a:cubicBezTo>
                  <a:cubicBezTo>
                    <a:pt x="41" y="111"/>
                    <a:pt x="38" y="129"/>
                    <a:pt x="27" y="146"/>
                  </a:cubicBezTo>
                  <a:cubicBezTo>
                    <a:pt x="28" y="137"/>
                    <a:pt x="39" y="121"/>
                    <a:pt x="33" y="104"/>
                  </a:cubicBezTo>
                  <a:cubicBezTo>
                    <a:pt x="31" y="102"/>
                    <a:pt x="29" y="102"/>
                    <a:pt x="26" y="102"/>
                  </a:cubicBezTo>
                  <a:cubicBezTo>
                    <a:pt x="26" y="100"/>
                    <a:pt x="28" y="101"/>
                    <a:pt x="30" y="101"/>
                  </a:cubicBezTo>
                  <a:cubicBezTo>
                    <a:pt x="28" y="89"/>
                    <a:pt x="7" y="79"/>
                    <a:pt x="4" y="60"/>
                  </a:cubicBezTo>
                  <a:cubicBezTo>
                    <a:pt x="1" y="34"/>
                    <a:pt x="12" y="6"/>
                    <a:pt x="41" y="10"/>
                  </a:cubicBezTo>
                  <a:cubicBezTo>
                    <a:pt x="45" y="9"/>
                    <a:pt x="47" y="5"/>
                    <a:pt x="51" y="4"/>
                  </a:cubicBezTo>
                  <a:cubicBezTo>
                    <a:pt x="86" y="1"/>
                    <a:pt x="128" y="46"/>
                    <a:pt x="145" y="13"/>
                  </a:cubicBezTo>
                  <a:cubicBezTo>
                    <a:pt x="146" y="6"/>
                    <a:pt x="144" y="3"/>
                    <a:pt x="142" y="0"/>
                  </a:cubicBezTo>
                  <a:cubicBezTo>
                    <a:pt x="161" y="2"/>
                    <a:pt x="149" y="29"/>
                    <a:pt x="141" y="33"/>
                  </a:cubicBezTo>
                  <a:cubicBezTo>
                    <a:pt x="111" y="47"/>
                    <a:pt x="71" y="4"/>
                    <a:pt x="50" y="8"/>
                  </a:cubicBezTo>
                  <a:close/>
                  <a:moveTo>
                    <a:pt x="137" y="31"/>
                  </a:moveTo>
                  <a:cubicBezTo>
                    <a:pt x="142" y="29"/>
                    <a:pt x="151" y="17"/>
                    <a:pt x="148" y="16"/>
                  </a:cubicBezTo>
                  <a:cubicBezTo>
                    <a:pt x="130" y="43"/>
                    <a:pt x="93" y="14"/>
                    <a:pt x="70" y="8"/>
                  </a:cubicBezTo>
                  <a:cubicBezTo>
                    <a:pt x="87" y="21"/>
                    <a:pt x="105" y="33"/>
                    <a:pt x="137" y="31"/>
                  </a:cubicBezTo>
                  <a:close/>
                  <a:moveTo>
                    <a:pt x="26" y="84"/>
                  </a:moveTo>
                  <a:cubicBezTo>
                    <a:pt x="10" y="71"/>
                    <a:pt x="7" y="27"/>
                    <a:pt x="22" y="16"/>
                  </a:cubicBezTo>
                  <a:cubicBezTo>
                    <a:pt x="0" y="29"/>
                    <a:pt x="5" y="78"/>
                    <a:pt x="26" y="84"/>
                  </a:cubicBezTo>
                  <a:close/>
                  <a:moveTo>
                    <a:pt x="57" y="28"/>
                  </a:moveTo>
                  <a:cubicBezTo>
                    <a:pt x="55" y="22"/>
                    <a:pt x="53" y="16"/>
                    <a:pt x="46" y="16"/>
                  </a:cubicBezTo>
                  <a:cubicBezTo>
                    <a:pt x="46" y="23"/>
                    <a:pt x="50" y="27"/>
                    <a:pt x="57" y="28"/>
                  </a:cubicBezTo>
                  <a:close/>
                  <a:moveTo>
                    <a:pt x="57" y="31"/>
                  </a:moveTo>
                  <a:cubicBezTo>
                    <a:pt x="51" y="33"/>
                    <a:pt x="49" y="24"/>
                    <a:pt x="46" y="28"/>
                  </a:cubicBezTo>
                  <a:cubicBezTo>
                    <a:pt x="47" y="31"/>
                    <a:pt x="56" y="40"/>
                    <a:pt x="57" y="3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pt-PT" dirty="0"/>
            </a:p>
          </p:txBody>
        </p:sp>
        <p:sp>
          <p:nvSpPr>
            <p:cNvPr id="47" name="Forma livre 48"/>
            <p:cNvSpPr>
              <a:spLocks noEditPoints="1"/>
            </p:cNvSpPr>
            <p:nvPr/>
          </p:nvSpPr>
          <p:spPr bwMode="auto">
            <a:xfrm>
              <a:off x="903288" y="3313113"/>
              <a:ext cx="336550" cy="338138"/>
            </a:xfrm>
            <a:custGeom>
              <a:avLst/>
              <a:gdLst>
                <a:gd name="T0" fmla="*/ 81 w 150"/>
                <a:gd name="T1" fmla="*/ 22 h 150"/>
                <a:gd name="T2" fmla="*/ 52 w 150"/>
                <a:gd name="T3" fmla="*/ 17 h 150"/>
                <a:gd name="T4" fmla="*/ 60 w 150"/>
                <a:gd name="T5" fmla="*/ 35 h 150"/>
                <a:gd name="T6" fmla="*/ 45 w 150"/>
                <a:gd name="T7" fmla="*/ 39 h 150"/>
                <a:gd name="T8" fmla="*/ 39 w 150"/>
                <a:gd name="T9" fmla="*/ 20 h 150"/>
                <a:gd name="T10" fmla="*/ 14 w 150"/>
                <a:gd name="T11" fmla="*/ 63 h 150"/>
                <a:gd name="T12" fmla="*/ 25 w 150"/>
                <a:gd name="T13" fmla="*/ 148 h 150"/>
                <a:gd name="T14" fmla="*/ 26 w 150"/>
                <a:gd name="T15" fmla="*/ 137 h 150"/>
                <a:gd name="T16" fmla="*/ 23 w 150"/>
                <a:gd name="T17" fmla="*/ 104 h 150"/>
                <a:gd name="T18" fmla="*/ 26 w 150"/>
                <a:gd name="T19" fmla="*/ 101 h 150"/>
                <a:gd name="T20" fmla="*/ 1 w 150"/>
                <a:gd name="T21" fmla="*/ 61 h 150"/>
                <a:gd name="T22" fmla="*/ 38 w 150"/>
                <a:gd name="T23" fmla="*/ 10 h 150"/>
                <a:gd name="T24" fmla="*/ 91 w 150"/>
                <a:gd name="T25" fmla="*/ 16 h 150"/>
                <a:gd name="T26" fmla="*/ 139 w 150"/>
                <a:gd name="T27" fmla="*/ 2 h 150"/>
                <a:gd name="T28" fmla="*/ 150 w 150"/>
                <a:gd name="T29" fmla="*/ 12 h 150"/>
                <a:gd name="T30" fmla="*/ 82 w 150"/>
                <a:gd name="T31" fmla="*/ 20 h 150"/>
                <a:gd name="T32" fmla="*/ 141 w 150"/>
                <a:gd name="T33" fmla="*/ 2 h 150"/>
                <a:gd name="T34" fmla="*/ 143 w 150"/>
                <a:gd name="T35" fmla="*/ 14 h 150"/>
                <a:gd name="T36" fmla="*/ 44 w 150"/>
                <a:gd name="T37" fmla="*/ 9 h 150"/>
                <a:gd name="T38" fmla="*/ 38 w 150"/>
                <a:gd name="T39" fmla="*/ 12 h 150"/>
                <a:gd name="T40" fmla="*/ 2 w 150"/>
                <a:gd name="T41" fmla="*/ 60 h 150"/>
                <a:gd name="T42" fmla="*/ 28 w 150"/>
                <a:gd name="T43" fmla="*/ 102 h 150"/>
                <a:gd name="T44" fmla="*/ 30 w 150"/>
                <a:gd name="T45" fmla="*/ 104 h 150"/>
                <a:gd name="T46" fmla="*/ 32 w 150"/>
                <a:gd name="T47" fmla="*/ 116 h 150"/>
                <a:gd name="T48" fmla="*/ 31 w 150"/>
                <a:gd name="T49" fmla="*/ 93 h 150"/>
                <a:gd name="T50" fmla="*/ 11 w 150"/>
                <a:gd name="T51" fmla="*/ 61 h 150"/>
                <a:gd name="T52" fmla="*/ 23 w 150"/>
                <a:gd name="T53" fmla="*/ 85 h 150"/>
                <a:gd name="T54" fmla="*/ 19 w 150"/>
                <a:gd name="T55" fmla="*/ 17 h 150"/>
                <a:gd name="T56" fmla="*/ 39 w 150"/>
                <a:gd name="T57" fmla="*/ 13 h 150"/>
                <a:gd name="T58" fmla="*/ 42 w 150"/>
                <a:gd name="T59" fmla="*/ 29 h 150"/>
                <a:gd name="T60" fmla="*/ 48 w 150"/>
                <a:gd name="T61" fmla="*/ 29 h 150"/>
                <a:gd name="T62" fmla="*/ 55 w 150"/>
                <a:gd name="T63" fmla="*/ 32 h 150"/>
                <a:gd name="T64" fmla="*/ 42 w 150"/>
                <a:gd name="T65" fmla="*/ 30 h 150"/>
                <a:gd name="T66" fmla="*/ 60 w 150"/>
                <a:gd name="T67" fmla="*/ 27 h 150"/>
                <a:gd name="T68" fmla="*/ 58 w 150"/>
                <a:gd name="T69" fmla="*/ 25 h 150"/>
                <a:gd name="T70" fmla="*/ 56 w 150"/>
                <a:gd name="T71" fmla="*/ 27 h 150"/>
                <a:gd name="T72" fmla="*/ 50 w 150"/>
                <a:gd name="T73" fmla="*/ 18 h 150"/>
                <a:gd name="T74" fmla="*/ 45 w 150"/>
                <a:gd name="T75" fmla="*/ 9 h 150"/>
                <a:gd name="T76" fmla="*/ 57 w 150"/>
                <a:gd name="T77" fmla="*/ 25 h 150"/>
                <a:gd name="T78" fmla="*/ 53 w 150"/>
                <a:gd name="T79" fmla="*/ 33 h 150"/>
                <a:gd name="T80" fmla="*/ 44 w 150"/>
                <a:gd name="T81" fmla="*/ 29 h 150"/>
                <a:gd name="T82" fmla="*/ 8 w 150"/>
                <a:gd name="T83" fmla="*/ 46 h 150"/>
                <a:gd name="T84" fmla="*/ 146 w 150"/>
                <a:gd name="T85" fmla="*/ 18 h 150"/>
                <a:gd name="T86" fmla="*/ 134 w 150"/>
                <a:gd name="T87" fmla="*/ 33 h 150"/>
                <a:gd name="T88" fmla="*/ 67 w 150"/>
                <a:gd name="T89" fmla="*/ 9 h 150"/>
                <a:gd name="T90" fmla="*/ 145 w 150"/>
                <a:gd name="T91" fmla="*/ 16 h 150"/>
                <a:gd name="T92" fmla="*/ 133 w 150"/>
                <a:gd name="T93" fmla="*/ 31 h 150"/>
                <a:gd name="T94" fmla="*/ 71 w 150"/>
                <a:gd name="T95" fmla="*/ 11 h 150"/>
                <a:gd name="T96" fmla="*/ 54 w 150"/>
                <a:gd name="T97" fmla="*/ 30 h 150"/>
                <a:gd name="T98" fmla="*/ 43 w 150"/>
                <a:gd name="T99" fmla="*/ 16 h 150"/>
                <a:gd name="T100" fmla="*/ 43 w 150"/>
                <a:gd name="T101" fmla="*/ 17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150" h="150">
                  <a:moveTo>
                    <a:pt x="150" y="12"/>
                  </a:moveTo>
                  <a:cubicBezTo>
                    <a:pt x="150" y="20"/>
                    <a:pt x="143" y="32"/>
                    <a:pt x="138" y="34"/>
                  </a:cubicBezTo>
                  <a:cubicBezTo>
                    <a:pt x="120" y="43"/>
                    <a:pt x="99" y="32"/>
                    <a:pt x="81" y="22"/>
                  </a:cubicBezTo>
                  <a:cubicBezTo>
                    <a:pt x="69" y="15"/>
                    <a:pt x="57" y="9"/>
                    <a:pt x="48" y="10"/>
                  </a:cubicBezTo>
                  <a:cubicBezTo>
                    <a:pt x="50" y="12"/>
                    <a:pt x="51" y="15"/>
                    <a:pt x="52" y="17"/>
                  </a:cubicBezTo>
                  <a:cubicBezTo>
                    <a:pt x="52" y="17"/>
                    <a:pt x="52" y="17"/>
                    <a:pt x="52" y="17"/>
                  </a:cubicBezTo>
                  <a:cubicBezTo>
                    <a:pt x="54" y="16"/>
                    <a:pt x="56" y="16"/>
                    <a:pt x="58" y="17"/>
                  </a:cubicBezTo>
                  <a:cubicBezTo>
                    <a:pt x="61" y="19"/>
                    <a:pt x="61" y="24"/>
                    <a:pt x="61" y="27"/>
                  </a:cubicBezTo>
                  <a:cubicBezTo>
                    <a:pt x="61" y="30"/>
                    <a:pt x="61" y="33"/>
                    <a:pt x="60" y="35"/>
                  </a:cubicBezTo>
                  <a:cubicBezTo>
                    <a:pt x="60" y="35"/>
                    <a:pt x="60" y="35"/>
                    <a:pt x="60" y="35"/>
                  </a:cubicBezTo>
                  <a:cubicBezTo>
                    <a:pt x="60" y="36"/>
                    <a:pt x="60" y="36"/>
                    <a:pt x="60" y="36"/>
                  </a:cubicBezTo>
                  <a:cubicBezTo>
                    <a:pt x="57" y="38"/>
                    <a:pt x="52" y="39"/>
                    <a:pt x="45" y="39"/>
                  </a:cubicBezTo>
                  <a:cubicBezTo>
                    <a:pt x="45" y="39"/>
                    <a:pt x="45" y="39"/>
                    <a:pt x="45" y="39"/>
                  </a:cubicBezTo>
                  <a:cubicBezTo>
                    <a:pt x="45" y="38"/>
                    <a:pt x="45" y="38"/>
                    <a:pt x="45" y="38"/>
                  </a:cubicBezTo>
                  <a:cubicBezTo>
                    <a:pt x="41" y="34"/>
                    <a:pt x="40" y="26"/>
                    <a:pt x="39" y="20"/>
                  </a:cubicBezTo>
                  <a:cubicBezTo>
                    <a:pt x="39" y="18"/>
                    <a:pt x="38" y="16"/>
                    <a:pt x="38" y="14"/>
                  </a:cubicBezTo>
                  <a:cubicBezTo>
                    <a:pt x="21" y="15"/>
                    <a:pt x="11" y="27"/>
                    <a:pt x="11" y="47"/>
                  </a:cubicBezTo>
                  <a:cubicBezTo>
                    <a:pt x="11" y="52"/>
                    <a:pt x="12" y="58"/>
                    <a:pt x="14" y="63"/>
                  </a:cubicBezTo>
                  <a:cubicBezTo>
                    <a:pt x="15" y="68"/>
                    <a:pt x="18" y="72"/>
                    <a:pt x="22" y="77"/>
                  </a:cubicBezTo>
                  <a:cubicBezTo>
                    <a:pt x="26" y="82"/>
                    <a:pt x="30" y="87"/>
                    <a:pt x="32" y="93"/>
                  </a:cubicBezTo>
                  <a:cubicBezTo>
                    <a:pt x="39" y="111"/>
                    <a:pt x="36" y="130"/>
                    <a:pt x="25" y="148"/>
                  </a:cubicBezTo>
                  <a:cubicBezTo>
                    <a:pt x="23" y="150"/>
                    <a:pt x="23" y="150"/>
                    <a:pt x="23" y="150"/>
                  </a:cubicBezTo>
                  <a:cubicBezTo>
                    <a:pt x="23" y="147"/>
                    <a:pt x="23" y="147"/>
                    <a:pt x="23" y="147"/>
                  </a:cubicBezTo>
                  <a:cubicBezTo>
                    <a:pt x="24" y="144"/>
                    <a:pt x="25" y="141"/>
                    <a:pt x="26" y="137"/>
                  </a:cubicBezTo>
                  <a:cubicBezTo>
                    <a:pt x="28" y="131"/>
                    <a:pt x="31" y="123"/>
                    <a:pt x="31" y="116"/>
                  </a:cubicBezTo>
                  <a:cubicBezTo>
                    <a:pt x="31" y="112"/>
                    <a:pt x="30" y="108"/>
                    <a:pt x="29" y="105"/>
                  </a:cubicBezTo>
                  <a:cubicBezTo>
                    <a:pt x="28" y="104"/>
                    <a:pt x="26" y="104"/>
                    <a:pt x="23" y="104"/>
                  </a:cubicBezTo>
                  <a:cubicBezTo>
                    <a:pt x="22" y="104"/>
                    <a:pt x="22" y="104"/>
                    <a:pt x="22" y="104"/>
                  </a:cubicBezTo>
                  <a:cubicBezTo>
                    <a:pt x="22" y="103"/>
                    <a:pt x="22" y="103"/>
                    <a:pt x="22" y="103"/>
                  </a:cubicBezTo>
                  <a:cubicBezTo>
                    <a:pt x="22" y="101"/>
                    <a:pt x="24" y="101"/>
                    <a:pt x="26" y="101"/>
                  </a:cubicBezTo>
                  <a:cubicBezTo>
                    <a:pt x="26" y="101"/>
                    <a:pt x="26" y="101"/>
                    <a:pt x="26" y="101"/>
                  </a:cubicBezTo>
                  <a:cubicBezTo>
                    <a:pt x="25" y="97"/>
                    <a:pt x="21" y="93"/>
                    <a:pt x="17" y="88"/>
                  </a:cubicBezTo>
                  <a:cubicBezTo>
                    <a:pt x="10" y="81"/>
                    <a:pt x="2" y="72"/>
                    <a:pt x="1" y="61"/>
                  </a:cubicBezTo>
                  <a:cubicBezTo>
                    <a:pt x="0" y="58"/>
                    <a:pt x="0" y="55"/>
                    <a:pt x="0" y="52"/>
                  </a:cubicBezTo>
                  <a:cubicBezTo>
                    <a:pt x="0" y="37"/>
                    <a:pt x="5" y="24"/>
                    <a:pt x="13" y="17"/>
                  </a:cubicBezTo>
                  <a:cubicBezTo>
                    <a:pt x="20" y="11"/>
                    <a:pt x="28" y="9"/>
                    <a:pt x="38" y="10"/>
                  </a:cubicBezTo>
                  <a:cubicBezTo>
                    <a:pt x="40" y="10"/>
                    <a:pt x="41" y="9"/>
                    <a:pt x="43" y="7"/>
                  </a:cubicBezTo>
                  <a:cubicBezTo>
                    <a:pt x="44" y="6"/>
                    <a:pt x="46" y="5"/>
                    <a:pt x="48" y="4"/>
                  </a:cubicBezTo>
                  <a:cubicBezTo>
                    <a:pt x="62" y="3"/>
                    <a:pt x="77" y="9"/>
                    <a:pt x="91" y="16"/>
                  </a:cubicBezTo>
                  <a:cubicBezTo>
                    <a:pt x="113" y="25"/>
                    <a:pt x="131" y="33"/>
                    <a:pt x="141" y="13"/>
                  </a:cubicBezTo>
                  <a:cubicBezTo>
                    <a:pt x="142" y="12"/>
                    <a:pt x="142" y="11"/>
                    <a:pt x="142" y="10"/>
                  </a:cubicBezTo>
                  <a:cubicBezTo>
                    <a:pt x="142" y="7"/>
                    <a:pt x="140" y="4"/>
                    <a:pt x="139" y="2"/>
                  </a:cubicBezTo>
                  <a:cubicBezTo>
                    <a:pt x="138" y="0"/>
                    <a:pt x="138" y="0"/>
                    <a:pt x="138" y="0"/>
                  </a:cubicBezTo>
                  <a:cubicBezTo>
                    <a:pt x="139" y="0"/>
                    <a:pt x="139" y="0"/>
                    <a:pt x="139" y="0"/>
                  </a:cubicBezTo>
                  <a:cubicBezTo>
                    <a:pt x="146" y="1"/>
                    <a:pt x="150" y="5"/>
                    <a:pt x="150" y="12"/>
                  </a:cubicBezTo>
                  <a:close/>
                  <a:moveTo>
                    <a:pt x="45" y="9"/>
                  </a:moveTo>
                  <a:cubicBezTo>
                    <a:pt x="47" y="9"/>
                    <a:pt x="47" y="9"/>
                    <a:pt x="47" y="9"/>
                  </a:cubicBezTo>
                  <a:cubicBezTo>
                    <a:pt x="56" y="7"/>
                    <a:pt x="68" y="13"/>
                    <a:pt x="82" y="20"/>
                  </a:cubicBezTo>
                  <a:cubicBezTo>
                    <a:pt x="100" y="30"/>
                    <a:pt x="120" y="41"/>
                    <a:pt x="138" y="33"/>
                  </a:cubicBezTo>
                  <a:cubicBezTo>
                    <a:pt x="142" y="31"/>
                    <a:pt x="148" y="20"/>
                    <a:pt x="148" y="12"/>
                  </a:cubicBezTo>
                  <a:cubicBezTo>
                    <a:pt x="148" y="8"/>
                    <a:pt x="147" y="3"/>
                    <a:pt x="141" y="2"/>
                  </a:cubicBezTo>
                  <a:cubicBezTo>
                    <a:pt x="142" y="4"/>
                    <a:pt x="143" y="7"/>
                    <a:pt x="143" y="10"/>
                  </a:cubicBezTo>
                  <a:cubicBezTo>
                    <a:pt x="143" y="11"/>
                    <a:pt x="143" y="13"/>
                    <a:pt x="143" y="14"/>
                  </a:cubicBezTo>
                  <a:cubicBezTo>
                    <a:pt x="143" y="14"/>
                    <a:pt x="143" y="14"/>
                    <a:pt x="143" y="14"/>
                  </a:cubicBezTo>
                  <a:cubicBezTo>
                    <a:pt x="132" y="35"/>
                    <a:pt x="112" y="26"/>
                    <a:pt x="91" y="17"/>
                  </a:cubicBezTo>
                  <a:cubicBezTo>
                    <a:pt x="76" y="11"/>
                    <a:pt x="62" y="5"/>
                    <a:pt x="48" y="6"/>
                  </a:cubicBezTo>
                  <a:cubicBezTo>
                    <a:pt x="46" y="6"/>
                    <a:pt x="45" y="7"/>
                    <a:pt x="44" y="9"/>
                  </a:cubicBezTo>
                  <a:cubicBezTo>
                    <a:pt x="42" y="10"/>
                    <a:pt x="41" y="11"/>
                    <a:pt x="39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29" y="10"/>
                    <a:pt x="20" y="13"/>
                    <a:pt x="14" y="18"/>
                  </a:cubicBezTo>
                  <a:cubicBezTo>
                    <a:pt x="6" y="25"/>
                    <a:pt x="2" y="37"/>
                    <a:pt x="2" y="52"/>
                  </a:cubicBezTo>
                  <a:cubicBezTo>
                    <a:pt x="2" y="55"/>
                    <a:pt x="2" y="58"/>
                    <a:pt x="2" y="60"/>
                  </a:cubicBezTo>
                  <a:cubicBezTo>
                    <a:pt x="4" y="72"/>
                    <a:pt x="11" y="80"/>
                    <a:pt x="18" y="87"/>
                  </a:cubicBezTo>
                  <a:cubicBezTo>
                    <a:pt x="23" y="92"/>
                    <a:pt x="27" y="97"/>
                    <a:pt x="28" y="102"/>
                  </a:cubicBezTo>
                  <a:cubicBezTo>
                    <a:pt x="28" y="102"/>
                    <a:pt x="28" y="102"/>
                    <a:pt x="28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8" y="103"/>
                    <a:pt x="29" y="103"/>
                    <a:pt x="30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2" y="108"/>
                    <a:pt x="32" y="112"/>
                    <a:pt x="32" y="116"/>
                  </a:cubicBezTo>
                  <a:cubicBezTo>
                    <a:pt x="32" y="124"/>
                    <a:pt x="30" y="131"/>
                    <a:pt x="28" y="138"/>
                  </a:cubicBezTo>
                  <a:cubicBezTo>
                    <a:pt x="27" y="140"/>
                    <a:pt x="26" y="141"/>
                    <a:pt x="26" y="143"/>
                  </a:cubicBezTo>
                  <a:cubicBezTo>
                    <a:pt x="35" y="127"/>
                    <a:pt x="37" y="110"/>
                    <a:pt x="31" y="93"/>
                  </a:cubicBezTo>
                  <a:cubicBezTo>
                    <a:pt x="28" y="88"/>
                    <a:pt x="25" y="83"/>
                    <a:pt x="21" y="78"/>
                  </a:cubicBezTo>
                  <a:cubicBezTo>
                    <a:pt x="17" y="73"/>
                    <a:pt x="14" y="69"/>
                    <a:pt x="12" y="64"/>
                  </a:cubicBezTo>
                  <a:cubicBezTo>
                    <a:pt x="12" y="63"/>
                    <a:pt x="12" y="62"/>
                    <a:pt x="11" y="61"/>
                  </a:cubicBezTo>
                  <a:cubicBezTo>
                    <a:pt x="13" y="71"/>
                    <a:pt x="17" y="79"/>
                    <a:pt x="23" y="84"/>
                  </a:cubicBezTo>
                  <a:cubicBezTo>
                    <a:pt x="26" y="86"/>
                    <a:pt x="26" y="86"/>
                    <a:pt x="26" y="86"/>
                  </a:cubicBezTo>
                  <a:cubicBezTo>
                    <a:pt x="23" y="85"/>
                    <a:pt x="23" y="85"/>
                    <a:pt x="23" y="85"/>
                  </a:cubicBezTo>
                  <a:cubicBezTo>
                    <a:pt x="10" y="82"/>
                    <a:pt x="4" y="64"/>
                    <a:pt x="4" y="49"/>
                  </a:cubicBezTo>
                  <a:cubicBezTo>
                    <a:pt x="4" y="34"/>
                    <a:pt x="9" y="21"/>
                    <a:pt x="18" y="16"/>
                  </a:cubicBezTo>
                  <a:cubicBezTo>
                    <a:pt x="19" y="17"/>
                    <a:pt x="19" y="17"/>
                    <a:pt x="19" y="17"/>
                  </a:cubicBezTo>
                  <a:cubicBezTo>
                    <a:pt x="15" y="21"/>
                    <a:pt x="12" y="28"/>
                    <a:pt x="10" y="37"/>
                  </a:cubicBezTo>
                  <a:cubicBezTo>
                    <a:pt x="13" y="22"/>
                    <a:pt x="23" y="14"/>
                    <a:pt x="38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40" y="15"/>
                    <a:pt x="40" y="18"/>
                    <a:pt x="40" y="20"/>
                  </a:cubicBezTo>
                  <a:cubicBezTo>
                    <a:pt x="41" y="23"/>
                    <a:pt x="41" y="26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3" y="28"/>
                    <a:pt x="44" y="27"/>
                    <a:pt x="44" y="27"/>
                  </a:cubicBezTo>
                  <a:cubicBezTo>
                    <a:pt x="46" y="27"/>
                    <a:pt x="47" y="28"/>
                    <a:pt x="48" y="29"/>
                  </a:cubicBezTo>
                  <a:cubicBezTo>
                    <a:pt x="50" y="31"/>
                    <a:pt x="52" y="32"/>
                    <a:pt x="54" y="31"/>
                  </a:cubicBezTo>
                  <a:cubicBezTo>
                    <a:pt x="55" y="31"/>
                    <a:pt x="55" y="31"/>
                    <a:pt x="55" y="31"/>
                  </a:cubicBezTo>
                  <a:cubicBezTo>
                    <a:pt x="55" y="32"/>
                    <a:pt x="55" y="32"/>
                    <a:pt x="55" y="32"/>
                  </a:cubicBezTo>
                  <a:cubicBezTo>
                    <a:pt x="54" y="35"/>
                    <a:pt x="53" y="36"/>
                    <a:pt x="52" y="37"/>
                  </a:cubicBezTo>
                  <a:cubicBezTo>
                    <a:pt x="48" y="38"/>
                    <a:pt x="43" y="32"/>
                    <a:pt x="42" y="30"/>
                  </a:cubicBezTo>
                  <a:cubicBezTo>
                    <a:pt x="42" y="30"/>
                    <a:pt x="42" y="30"/>
                    <a:pt x="42" y="30"/>
                  </a:cubicBezTo>
                  <a:cubicBezTo>
                    <a:pt x="43" y="33"/>
                    <a:pt x="44" y="35"/>
                    <a:pt x="46" y="37"/>
                  </a:cubicBezTo>
                  <a:cubicBezTo>
                    <a:pt x="52" y="38"/>
                    <a:pt x="56" y="37"/>
                    <a:pt x="59" y="35"/>
                  </a:cubicBezTo>
                  <a:cubicBezTo>
                    <a:pt x="60" y="32"/>
                    <a:pt x="60" y="30"/>
                    <a:pt x="60" y="27"/>
                  </a:cubicBezTo>
                  <a:cubicBezTo>
                    <a:pt x="60" y="23"/>
                    <a:pt x="59" y="20"/>
                    <a:pt x="57" y="18"/>
                  </a:cubicBezTo>
                  <a:cubicBezTo>
                    <a:pt x="56" y="18"/>
                    <a:pt x="55" y="18"/>
                    <a:pt x="53" y="18"/>
                  </a:cubicBezTo>
                  <a:cubicBezTo>
                    <a:pt x="56" y="19"/>
                    <a:pt x="58" y="22"/>
                    <a:pt x="58" y="25"/>
                  </a:cubicBezTo>
                  <a:cubicBezTo>
                    <a:pt x="58" y="26"/>
                    <a:pt x="58" y="26"/>
                    <a:pt x="57" y="27"/>
                  </a:cubicBezTo>
                  <a:cubicBezTo>
                    <a:pt x="57" y="27"/>
                    <a:pt x="57" y="27"/>
                    <a:pt x="57" y="27"/>
                  </a:cubicBezTo>
                  <a:cubicBezTo>
                    <a:pt x="56" y="27"/>
                    <a:pt x="56" y="27"/>
                    <a:pt x="56" y="27"/>
                  </a:cubicBezTo>
                  <a:cubicBezTo>
                    <a:pt x="53" y="24"/>
                    <a:pt x="52" y="21"/>
                    <a:pt x="51" y="19"/>
                  </a:cubicBezTo>
                  <a:cubicBezTo>
                    <a:pt x="49" y="18"/>
                    <a:pt x="49" y="18"/>
                    <a:pt x="49" y="18"/>
                  </a:cubicBezTo>
                  <a:cubicBezTo>
                    <a:pt x="50" y="18"/>
                    <a:pt x="50" y="18"/>
                    <a:pt x="50" y="18"/>
                  </a:cubicBezTo>
                  <a:cubicBezTo>
                    <a:pt x="50" y="17"/>
                    <a:pt x="50" y="17"/>
                    <a:pt x="50" y="17"/>
                  </a:cubicBezTo>
                  <a:cubicBezTo>
                    <a:pt x="49" y="15"/>
                    <a:pt x="49" y="12"/>
                    <a:pt x="46" y="10"/>
                  </a:cubicBezTo>
                  <a:lnTo>
                    <a:pt x="45" y="9"/>
                  </a:lnTo>
                  <a:close/>
                  <a:moveTo>
                    <a:pt x="57" y="25"/>
                  </a:moveTo>
                  <a:cubicBezTo>
                    <a:pt x="57" y="24"/>
                    <a:pt x="55" y="21"/>
                    <a:pt x="53" y="19"/>
                  </a:cubicBezTo>
                  <a:cubicBezTo>
                    <a:pt x="53" y="21"/>
                    <a:pt x="54" y="23"/>
                    <a:pt x="57" y="25"/>
                  </a:cubicBezTo>
                  <a:close/>
                  <a:moveTo>
                    <a:pt x="44" y="29"/>
                  </a:moveTo>
                  <a:cubicBezTo>
                    <a:pt x="45" y="32"/>
                    <a:pt x="49" y="36"/>
                    <a:pt x="51" y="35"/>
                  </a:cubicBezTo>
                  <a:cubicBezTo>
                    <a:pt x="52" y="35"/>
                    <a:pt x="53" y="34"/>
                    <a:pt x="53" y="33"/>
                  </a:cubicBezTo>
                  <a:cubicBezTo>
                    <a:pt x="51" y="33"/>
                    <a:pt x="49" y="32"/>
                    <a:pt x="47" y="30"/>
                  </a:cubicBezTo>
                  <a:cubicBezTo>
                    <a:pt x="46" y="30"/>
                    <a:pt x="45" y="29"/>
                    <a:pt x="45" y="29"/>
                  </a:cubicBezTo>
                  <a:cubicBezTo>
                    <a:pt x="44" y="29"/>
                    <a:pt x="44" y="29"/>
                    <a:pt x="44" y="29"/>
                  </a:cubicBezTo>
                  <a:close/>
                  <a:moveTo>
                    <a:pt x="5" y="49"/>
                  </a:moveTo>
                  <a:cubicBezTo>
                    <a:pt x="5" y="62"/>
                    <a:pt x="10" y="77"/>
                    <a:pt x="19" y="82"/>
                  </a:cubicBezTo>
                  <a:cubicBezTo>
                    <a:pt x="12" y="74"/>
                    <a:pt x="8" y="58"/>
                    <a:pt x="8" y="46"/>
                  </a:cubicBezTo>
                  <a:cubicBezTo>
                    <a:pt x="8" y="36"/>
                    <a:pt x="10" y="28"/>
                    <a:pt x="13" y="22"/>
                  </a:cubicBezTo>
                  <a:cubicBezTo>
                    <a:pt x="8" y="29"/>
                    <a:pt x="5" y="38"/>
                    <a:pt x="5" y="49"/>
                  </a:cubicBezTo>
                  <a:close/>
                  <a:moveTo>
                    <a:pt x="146" y="18"/>
                  </a:moveTo>
                  <a:cubicBezTo>
                    <a:pt x="146" y="18"/>
                    <a:pt x="146" y="18"/>
                    <a:pt x="146" y="18"/>
                  </a:cubicBezTo>
                  <a:cubicBezTo>
                    <a:pt x="146" y="21"/>
                    <a:pt x="139" y="31"/>
                    <a:pt x="134" y="33"/>
                  </a:cubicBezTo>
                  <a:cubicBezTo>
                    <a:pt x="134" y="33"/>
                    <a:pt x="134" y="33"/>
                    <a:pt x="134" y="33"/>
                  </a:cubicBezTo>
                  <a:cubicBezTo>
                    <a:pt x="103" y="35"/>
                    <a:pt x="85" y="24"/>
                    <a:pt x="66" y="10"/>
                  </a:cubicBezTo>
                  <a:cubicBezTo>
                    <a:pt x="63" y="8"/>
                    <a:pt x="63" y="8"/>
                    <a:pt x="63" y="8"/>
                  </a:cubicBezTo>
                  <a:cubicBezTo>
                    <a:pt x="67" y="9"/>
                    <a:pt x="67" y="9"/>
                    <a:pt x="67" y="9"/>
                  </a:cubicBezTo>
                  <a:cubicBezTo>
                    <a:pt x="73" y="10"/>
                    <a:pt x="80" y="13"/>
                    <a:pt x="88" y="17"/>
                  </a:cubicBezTo>
                  <a:cubicBezTo>
                    <a:pt x="108" y="26"/>
                    <a:pt x="131" y="36"/>
                    <a:pt x="144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6" y="16"/>
                    <a:pt x="146" y="16"/>
                    <a:pt x="146" y="18"/>
                  </a:cubicBezTo>
                  <a:close/>
                  <a:moveTo>
                    <a:pt x="133" y="31"/>
                  </a:moveTo>
                  <a:cubicBezTo>
                    <a:pt x="138" y="29"/>
                    <a:pt x="144" y="21"/>
                    <a:pt x="145" y="18"/>
                  </a:cubicBezTo>
                  <a:cubicBezTo>
                    <a:pt x="131" y="37"/>
                    <a:pt x="108" y="27"/>
                    <a:pt x="87" y="18"/>
                  </a:cubicBezTo>
                  <a:cubicBezTo>
                    <a:pt x="81" y="15"/>
                    <a:pt x="76" y="13"/>
                    <a:pt x="71" y="11"/>
                  </a:cubicBezTo>
                  <a:cubicBezTo>
                    <a:pt x="88" y="23"/>
                    <a:pt x="105" y="33"/>
                    <a:pt x="133" y="31"/>
                  </a:cubicBezTo>
                  <a:close/>
                  <a:moveTo>
                    <a:pt x="55" y="30"/>
                  </a:moveTo>
                  <a:cubicBezTo>
                    <a:pt x="54" y="30"/>
                    <a:pt x="54" y="30"/>
                    <a:pt x="54" y="30"/>
                  </a:cubicBezTo>
                  <a:cubicBezTo>
                    <a:pt x="47" y="29"/>
                    <a:pt x="42" y="25"/>
                    <a:pt x="42" y="17"/>
                  </a:cubicBezTo>
                  <a:cubicBezTo>
                    <a:pt x="42" y="16"/>
                    <a:pt x="42" y="16"/>
                    <a:pt x="42" y="16"/>
                  </a:cubicBezTo>
                  <a:cubicBezTo>
                    <a:pt x="43" y="16"/>
                    <a:pt x="43" y="16"/>
                    <a:pt x="43" y="16"/>
                  </a:cubicBezTo>
                  <a:cubicBezTo>
                    <a:pt x="50" y="17"/>
                    <a:pt x="53" y="23"/>
                    <a:pt x="55" y="29"/>
                  </a:cubicBezTo>
                  <a:lnTo>
                    <a:pt x="55" y="30"/>
                  </a:lnTo>
                  <a:close/>
                  <a:moveTo>
                    <a:pt x="43" y="17"/>
                  </a:moveTo>
                  <a:cubicBezTo>
                    <a:pt x="44" y="24"/>
                    <a:pt x="47" y="27"/>
                    <a:pt x="53" y="28"/>
                  </a:cubicBezTo>
                  <a:cubicBezTo>
                    <a:pt x="51" y="23"/>
                    <a:pt x="49" y="19"/>
                    <a:pt x="43" y="17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pt-PT" dirty="0"/>
            </a:p>
          </p:txBody>
        </p:sp>
        <p:sp>
          <p:nvSpPr>
            <p:cNvPr id="48" name="Forma livre 49"/>
            <p:cNvSpPr>
              <a:spLocks noEditPoints="1"/>
            </p:cNvSpPr>
            <p:nvPr/>
          </p:nvSpPr>
          <p:spPr bwMode="auto">
            <a:xfrm>
              <a:off x="4162425" y="3344863"/>
              <a:ext cx="334963" cy="328613"/>
            </a:xfrm>
            <a:custGeom>
              <a:avLst/>
              <a:gdLst>
                <a:gd name="T0" fmla="*/ 61 w 149"/>
                <a:gd name="T1" fmla="*/ 17 h 146"/>
                <a:gd name="T2" fmla="*/ 70 w 149"/>
                <a:gd name="T3" fmla="*/ 13 h 146"/>
                <a:gd name="T4" fmla="*/ 67 w 149"/>
                <a:gd name="T5" fmla="*/ 22 h 146"/>
                <a:gd name="T6" fmla="*/ 71 w 149"/>
                <a:gd name="T7" fmla="*/ 8 h 146"/>
                <a:gd name="T8" fmla="*/ 77 w 149"/>
                <a:gd name="T9" fmla="*/ 20 h 146"/>
                <a:gd name="T10" fmla="*/ 146 w 149"/>
                <a:gd name="T11" fmla="*/ 39 h 146"/>
                <a:gd name="T12" fmla="*/ 125 w 149"/>
                <a:gd name="T13" fmla="*/ 103 h 146"/>
                <a:gd name="T14" fmla="*/ 146 w 149"/>
                <a:gd name="T15" fmla="*/ 99 h 146"/>
                <a:gd name="T16" fmla="*/ 148 w 149"/>
                <a:gd name="T17" fmla="*/ 120 h 146"/>
                <a:gd name="T18" fmla="*/ 129 w 149"/>
                <a:gd name="T19" fmla="*/ 119 h 146"/>
                <a:gd name="T20" fmla="*/ 141 w 149"/>
                <a:gd name="T21" fmla="*/ 143 h 146"/>
                <a:gd name="T22" fmla="*/ 124 w 149"/>
                <a:gd name="T23" fmla="*/ 108 h 146"/>
                <a:gd name="T24" fmla="*/ 121 w 149"/>
                <a:gd name="T25" fmla="*/ 76 h 146"/>
                <a:gd name="T26" fmla="*/ 132 w 149"/>
                <a:gd name="T27" fmla="*/ 18 h 146"/>
                <a:gd name="T28" fmla="*/ 46 w 149"/>
                <a:gd name="T29" fmla="*/ 31 h 146"/>
                <a:gd name="T30" fmla="*/ 0 w 149"/>
                <a:gd name="T31" fmla="*/ 27 h 146"/>
                <a:gd name="T32" fmla="*/ 60 w 149"/>
                <a:gd name="T33" fmla="*/ 24 h 146"/>
                <a:gd name="T34" fmla="*/ 58 w 149"/>
                <a:gd name="T35" fmla="*/ 11 h 146"/>
                <a:gd name="T36" fmla="*/ 68 w 149"/>
                <a:gd name="T37" fmla="*/ 8 h 146"/>
                <a:gd name="T38" fmla="*/ 61 w 149"/>
                <a:gd name="T39" fmla="*/ 17 h 146"/>
                <a:gd name="T40" fmla="*/ 58 w 149"/>
                <a:gd name="T41" fmla="*/ 27 h 146"/>
                <a:gd name="T42" fmla="*/ 31 w 149"/>
                <a:gd name="T43" fmla="*/ 25 h 146"/>
                <a:gd name="T44" fmla="*/ 58 w 149"/>
                <a:gd name="T45" fmla="*/ 27 h 146"/>
                <a:gd name="T46" fmla="*/ 101 w 149"/>
                <a:gd name="T47" fmla="*/ 11 h 146"/>
                <a:gd name="T48" fmla="*/ 88 w 149"/>
                <a:gd name="T49" fmla="*/ 20 h 146"/>
                <a:gd name="T50" fmla="*/ 101 w 149"/>
                <a:gd name="T51" fmla="*/ 11 h 146"/>
                <a:gd name="T52" fmla="*/ 142 w 149"/>
                <a:gd name="T53" fmla="*/ 32 h 146"/>
                <a:gd name="T54" fmla="*/ 141 w 149"/>
                <a:gd name="T55" fmla="*/ 34 h 146"/>
                <a:gd name="T56" fmla="*/ 122 w 149"/>
                <a:gd name="T57" fmla="*/ 95 h 146"/>
                <a:gd name="T58" fmla="*/ 142 w 149"/>
                <a:gd name="T59" fmla="*/ 32 h 146"/>
                <a:gd name="T60" fmla="*/ 145 w 149"/>
                <a:gd name="T61" fmla="*/ 119 h 146"/>
                <a:gd name="T62" fmla="*/ 142 w 149"/>
                <a:gd name="T63" fmla="*/ 106 h 146"/>
                <a:gd name="T64" fmla="*/ 132 w 149"/>
                <a:gd name="T65" fmla="*/ 106 h 146"/>
                <a:gd name="T66" fmla="*/ 145 w 149"/>
                <a:gd name="T67" fmla="*/ 119 h 146"/>
                <a:gd name="T68" fmla="*/ 146 w 149"/>
                <a:gd name="T69" fmla="*/ 103 h 146"/>
                <a:gd name="T70" fmla="*/ 134 w 149"/>
                <a:gd name="T71" fmla="*/ 103 h 146"/>
                <a:gd name="T72" fmla="*/ 146 w 149"/>
                <a:gd name="T73" fmla="*/ 103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149" h="146">
                  <a:moveTo>
                    <a:pt x="61" y="17"/>
                  </a:moveTo>
                  <a:cubicBezTo>
                    <a:pt x="64" y="17"/>
                    <a:pt x="67" y="9"/>
                    <a:pt x="70" y="13"/>
                  </a:cubicBezTo>
                  <a:cubicBezTo>
                    <a:pt x="68" y="15"/>
                    <a:pt x="65" y="17"/>
                    <a:pt x="67" y="22"/>
                  </a:cubicBezTo>
                  <a:cubicBezTo>
                    <a:pt x="78" y="22"/>
                    <a:pt x="72" y="11"/>
                    <a:pt x="71" y="8"/>
                  </a:cubicBezTo>
                  <a:cubicBezTo>
                    <a:pt x="75" y="4"/>
                    <a:pt x="81" y="15"/>
                    <a:pt x="77" y="20"/>
                  </a:cubicBezTo>
                  <a:cubicBezTo>
                    <a:pt x="103" y="0"/>
                    <a:pt x="144" y="7"/>
                    <a:pt x="146" y="39"/>
                  </a:cubicBezTo>
                  <a:cubicBezTo>
                    <a:pt x="148" y="63"/>
                    <a:pt x="123" y="79"/>
                    <a:pt x="125" y="103"/>
                  </a:cubicBezTo>
                  <a:cubicBezTo>
                    <a:pt x="130" y="105"/>
                    <a:pt x="138" y="94"/>
                    <a:pt x="146" y="99"/>
                  </a:cubicBezTo>
                  <a:cubicBezTo>
                    <a:pt x="149" y="104"/>
                    <a:pt x="147" y="114"/>
                    <a:pt x="148" y="120"/>
                  </a:cubicBezTo>
                  <a:cubicBezTo>
                    <a:pt x="142" y="125"/>
                    <a:pt x="135" y="122"/>
                    <a:pt x="129" y="119"/>
                  </a:cubicBezTo>
                  <a:cubicBezTo>
                    <a:pt x="129" y="131"/>
                    <a:pt x="129" y="143"/>
                    <a:pt x="141" y="143"/>
                  </a:cubicBezTo>
                  <a:cubicBezTo>
                    <a:pt x="120" y="146"/>
                    <a:pt x="125" y="125"/>
                    <a:pt x="124" y="108"/>
                  </a:cubicBezTo>
                  <a:cubicBezTo>
                    <a:pt x="123" y="95"/>
                    <a:pt x="118" y="88"/>
                    <a:pt x="121" y="76"/>
                  </a:cubicBezTo>
                  <a:cubicBezTo>
                    <a:pt x="125" y="57"/>
                    <a:pt x="149" y="40"/>
                    <a:pt x="132" y="18"/>
                  </a:cubicBezTo>
                  <a:cubicBezTo>
                    <a:pt x="101" y="5"/>
                    <a:pt x="76" y="33"/>
                    <a:pt x="46" y="31"/>
                  </a:cubicBezTo>
                  <a:cubicBezTo>
                    <a:pt x="31" y="30"/>
                    <a:pt x="16" y="16"/>
                    <a:pt x="0" y="27"/>
                  </a:cubicBezTo>
                  <a:cubicBezTo>
                    <a:pt x="14" y="12"/>
                    <a:pt x="37" y="23"/>
                    <a:pt x="60" y="24"/>
                  </a:cubicBezTo>
                  <a:cubicBezTo>
                    <a:pt x="62" y="22"/>
                    <a:pt x="58" y="15"/>
                    <a:pt x="58" y="11"/>
                  </a:cubicBezTo>
                  <a:cubicBezTo>
                    <a:pt x="61" y="10"/>
                    <a:pt x="64" y="4"/>
                    <a:pt x="68" y="8"/>
                  </a:cubicBezTo>
                  <a:cubicBezTo>
                    <a:pt x="67" y="9"/>
                    <a:pt x="59" y="9"/>
                    <a:pt x="61" y="17"/>
                  </a:cubicBezTo>
                  <a:close/>
                  <a:moveTo>
                    <a:pt x="58" y="27"/>
                  </a:moveTo>
                  <a:cubicBezTo>
                    <a:pt x="49" y="25"/>
                    <a:pt x="41" y="22"/>
                    <a:pt x="31" y="25"/>
                  </a:cubicBezTo>
                  <a:cubicBezTo>
                    <a:pt x="41" y="26"/>
                    <a:pt x="49" y="32"/>
                    <a:pt x="58" y="27"/>
                  </a:cubicBezTo>
                  <a:close/>
                  <a:moveTo>
                    <a:pt x="101" y="11"/>
                  </a:moveTo>
                  <a:cubicBezTo>
                    <a:pt x="98" y="14"/>
                    <a:pt x="85" y="15"/>
                    <a:pt x="88" y="20"/>
                  </a:cubicBezTo>
                  <a:cubicBezTo>
                    <a:pt x="90" y="15"/>
                    <a:pt x="104" y="16"/>
                    <a:pt x="101" y="11"/>
                  </a:cubicBezTo>
                  <a:close/>
                  <a:moveTo>
                    <a:pt x="142" y="32"/>
                  </a:moveTo>
                  <a:cubicBezTo>
                    <a:pt x="140" y="29"/>
                    <a:pt x="138" y="30"/>
                    <a:pt x="141" y="34"/>
                  </a:cubicBezTo>
                  <a:cubicBezTo>
                    <a:pt x="139" y="59"/>
                    <a:pt x="121" y="67"/>
                    <a:pt x="122" y="95"/>
                  </a:cubicBezTo>
                  <a:cubicBezTo>
                    <a:pt x="127" y="73"/>
                    <a:pt x="146" y="59"/>
                    <a:pt x="142" y="32"/>
                  </a:cubicBezTo>
                  <a:close/>
                  <a:moveTo>
                    <a:pt x="145" y="119"/>
                  </a:moveTo>
                  <a:cubicBezTo>
                    <a:pt x="145" y="113"/>
                    <a:pt x="145" y="109"/>
                    <a:pt x="142" y="106"/>
                  </a:cubicBezTo>
                  <a:cubicBezTo>
                    <a:pt x="139" y="106"/>
                    <a:pt x="135" y="106"/>
                    <a:pt x="132" y="106"/>
                  </a:cubicBezTo>
                  <a:cubicBezTo>
                    <a:pt x="126" y="113"/>
                    <a:pt x="134" y="121"/>
                    <a:pt x="145" y="119"/>
                  </a:cubicBezTo>
                  <a:close/>
                  <a:moveTo>
                    <a:pt x="146" y="103"/>
                  </a:moveTo>
                  <a:cubicBezTo>
                    <a:pt x="142" y="100"/>
                    <a:pt x="137" y="100"/>
                    <a:pt x="134" y="103"/>
                  </a:cubicBezTo>
                  <a:cubicBezTo>
                    <a:pt x="139" y="101"/>
                    <a:pt x="144" y="107"/>
                    <a:pt x="146" y="10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pt-PT" dirty="0"/>
            </a:p>
          </p:txBody>
        </p:sp>
        <p:sp>
          <p:nvSpPr>
            <p:cNvPr id="49" name="Forma livre 50"/>
            <p:cNvSpPr>
              <a:spLocks noEditPoints="1"/>
            </p:cNvSpPr>
            <p:nvPr/>
          </p:nvSpPr>
          <p:spPr bwMode="auto">
            <a:xfrm>
              <a:off x="4162425" y="3359150"/>
              <a:ext cx="334963" cy="309563"/>
            </a:xfrm>
            <a:custGeom>
              <a:avLst/>
              <a:gdLst>
                <a:gd name="T0" fmla="*/ 69 w 149"/>
                <a:gd name="T1" fmla="*/ 3 h 138"/>
                <a:gd name="T2" fmla="*/ 64 w 149"/>
                <a:gd name="T3" fmla="*/ 7 h 138"/>
                <a:gd name="T4" fmla="*/ 70 w 149"/>
                <a:gd name="T5" fmla="*/ 7 h 138"/>
                <a:gd name="T6" fmla="*/ 70 w 149"/>
                <a:gd name="T7" fmla="*/ 3 h 138"/>
                <a:gd name="T8" fmla="*/ 73 w 149"/>
                <a:gd name="T9" fmla="*/ 1 h 138"/>
                <a:gd name="T10" fmla="*/ 147 w 149"/>
                <a:gd name="T11" fmla="*/ 33 h 138"/>
                <a:gd name="T12" fmla="*/ 142 w 149"/>
                <a:gd name="T13" fmla="*/ 91 h 138"/>
                <a:gd name="T14" fmla="*/ 149 w 149"/>
                <a:gd name="T15" fmla="*/ 114 h 138"/>
                <a:gd name="T16" fmla="*/ 130 w 149"/>
                <a:gd name="T17" fmla="*/ 114 h 138"/>
                <a:gd name="T18" fmla="*/ 137 w 149"/>
                <a:gd name="T19" fmla="*/ 138 h 138"/>
                <a:gd name="T20" fmla="*/ 122 w 149"/>
                <a:gd name="T21" fmla="*/ 94 h 138"/>
                <a:gd name="T22" fmla="*/ 129 w 149"/>
                <a:gd name="T23" fmla="*/ 51 h 138"/>
                <a:gd name="T24" fmla="*/ 49 w 149"/>
                <a:gd name="T25" fmla="*/ 26 h 138"/>
                <a:gd name="T26" fmla="*/ 1 w 149"/>
                <a:gd name="T27" fmla="*/ 21 h 138"/>
                <a:gd name="T28" fmla="*/ 39 w 149"/>
                <a:gd name="T29" fmla="*/ 15 h 138"/>
                <a:gd name="T30" fmla="*/ 58 w 149"/>
                <a:gd name="T31" fmla="*/ 5 h 138"/>
                <a:gd name="T32" fmla="*/ 67 w 149"/>
                <a:gd name="T33" fmla="*/ 2 h 138"/>
                <a:gd name="T34" fmla="*/ 60 w 149"/>
                <a:gd name="T35" fmla="*/ 10 h 138"/>
                <a:gd name="T36" fmla="*/ 77 w 149"/>
                <a:gd name="T37" fmla="*/ 14 h 138"/>
                <a:gd name="T38" fmla="*/ 73 w 149"/>
                <a:gd name="T39" fmla="*/ 15 h 138"/>
                <a:gd name="T40" fmla="*/ 68 w 149"/>
                <a:gd name="T41" fmla="*/ 8 h 138"/>
                <a:gd name="T42" fmla="*/ 61 w 149"/>
                <a:gd name="T43" fmla="*/ 12 h 138"/>
                <a:gd name="T44" fmla="*/ 60 w 149"/>
                <a:gd name="T45" fmla="*/ 19 h 138"/>
                <a:gd name="T46" fmla="*/ 7 w 149"/>
                <a:gd name="T47" fmla="*/ 17 h 138"/>
                <a:gd name="T48" fmla="*/ 40 w 149"/>
                <a:gd name="T49" fmla="*/ 17 h 138"/>
                <a:gd name="T50" fmla="*/ 60 w 149"/>
                <a:gd name="T51" fmla="*/ 20 h 138"/>
                <a:gd name="T52" fmla="*/ 31 w 149"/>
                <a:gd name="T53" fmla="*/ 20 h 138"/>
                <a:gd name="T54" fmla="*/ 49 w 149"/>
                <a:gd name="T55" fmla="*/ 24 h 138"/>
                <a:gd name="T56" fmla="*/ 87 w 149"/>
                <a:gd name="T57" fmla="*/ 12 h 138"/>
                <a:gd name="T58" fmla="*/ 77 w 149"/>
                <a:gd name="T59" fmla="*/ 14 h 138"/>
                <a:gd name="T60" fmla="*/ 124 w 149"/>
                <a:gd name="T61" fmla="*/ 97 h 138"/>
                <a:gd name="T62" fmla="*/ 101 w 149"/>
                <a:gd name="T63" fmla="*/ 4 h 138"/>
                <a:gd name="T64" fmla="*/ 89 w 149"/>
                <a:gd name="T65" fmla="*/ 14 h 138"/>
                <a:gd name="T66" fmla="*/ 133 w 149"/>
                <a:gd name="T67" fmla="*/ 12 h 138"/>
                <a:gd name="T68" fmla="*/ 131 w 149"/>
                <a:gd name="T69" fmla="*/ 55 h 138"/>
                <a:gd name="T70" fmla="*/ 140 w 149"/>
                <a:gd name="T71" fmla="*/ 24 h 138"/>
                <a:gd name="T72" fmla="*/ 123 w 149"/>
                <a:gd name="T73" fmla="*/ 89 h 138"/>
                <a:gd name="T74" fmla="*/ 135 w 149"/>
                <a:gd name="T75" fmla="*/ 137 h 138"/>
                <a:gd name="T76" fmla="*/ 141 w 149"/>
                <a:gd name="T77" fmla="*/ 116 h 138"/>
                <a:gd name="T78" fmla="*/ 147 w 149"/>
                <a:gd name="T79" fmla="*/ 98 h 138"/>
                <a:gd name="T80" fmla="*/ 131 w 149"/>
                <a:gd name="T81" fmla="*/ 99 h 138"/>
                <a:gd name="T82" fmla="*/ 146 w 149"/>
                <a:gd name="T83" fmla="*/ 94 h 138"/>
                <a:gd name="T84" fmla="*/ 88 w 149"/>
                <a:gd name="T85" fmla="*/ 12 h 138"/>
                <a:gd name="T86" fmla="*/ 95 w 149"/>
                <a:gd name="T87" fmla="*/ 9 h 138"/>
                <a:gd name="T88" fmla="*/ 40 w 149"/>
                <a:gd name="T89" fmla="*/ 19 h 138"/>
                <a:gd name="T90" fmla="*/ 56 w 149"/>
                <a:gd name="T91" fmla="*/ 21 h 138"/>
                <a:gd name="T92" fmla="*/ 141 w 149"/>
                <a:gd name="T93" fmla="*/ 28 h 138"/>
                <a:gd name="T94" fmla="*/ 131 w 149"/>
                <a:gd name="T95" fmla="*/ 66 h 138"/>
                <a:gd name="T96" fmla="*/ 141 w 149"/>
                <a:gd name="T97" fmla="*/ 97 h 138"/>
                <a:gd name="T98" fmla="*/ 143 w 149"/>
                <a:gd name="T99" fmla="*/ 100 h 138"/>
                <a:gd name="T100" fmla="*/ 130 w 149"/>
                <a:gd name="T101" fmla="*/ 108 h 138"/>
                <a:gd name="T102" fmla="*/ 131 w 149"/>
                <a:gd name="T103" fmla="*/ 107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49" h="138">
                  <a:moveTo>
                    <a:pt x="65" y="0"/>
                  </a:moveTo>
                  <a:cubicBezTo>
                    <a:pt x="66" y="0"/>
                    <a:pt x="68" y="1"/>
                    <a:pt x="69" y="2"/>
                  </a:cubicBezTo>
                  <a:cubicBezTo>
                    <a:pt x="69" y="2"/>
                    <a:pt x="69" y="2"/>
                    <a:pt x="69" y="2"/>
                  </a:cubicBezTo>
                  <a:cubicBezTo>
                    <a:pt x="69" y="3"/>
                    <a:pt x="69" y="3"/>
                    <a:pt x="69" y="3"/>
                  </a:cubicBezTo>
                  <a:cubicBezTo>
                    <a:pt x="68" y="3"/>
                    <a:pt x="68" y="3"/>
                    <a:pt x="67" y="4"/>
                  </a:cubicBezTo>
                  <a:cubicBezTo>
                    <a:pt x="65" y="4"/>
                    <a:pt x="63" y="4"/>
                    <a:pt x="62" y="6"/>
                  </a:cubicBezTo>
                  <a:cubicBezTo>
                    <a:pt x="62" y="7"/>
                    <a:pt x="61" y="8"/>
                    <a:pt x="62" y="10"/>
                  </a:cubicBezTo>
                  <a:cubicBezTo>
                    <a:pt x="63" y="9"/>
                    <a:pt x="63" y="8"/>
                    <a:pt x="64" y="7"/>
                  </a:cubicBezTo>
                  <a:cubicBezTo>
                    <a:pt x="66" y="6"/>
                    <a:pt x="67" y="5"/>
                    <a:pt x="68" y="5"/>
                  </a:cubicBezTo>
                  <a:cubicBezTo>
                    <a:pt x="69" y="5"/>
                    <a:pt x="70" y="5"/>
                    <a:pt x="70" y="6"/>
                  </a:cubicBezTo>
                  <a:cubicBezTo>
                    <a:pt x="71" y="6"/>
                    <a:pt x="71" y="6"/>
                    <a:pt x="71" y="6"/>
                  </a:cubicBezTo>
                  <a:cubicBezTo>
                    <a:pt x="70" y="7"/>
                    <a:pt x="70" y="7"/>
                    <a:pt x="70" y="7"/>
                  </a:cubicBezTo>
                  <a:cubicBezTo>
                    <a:pt x="70" y="8"/>
                    <a:pt x="69" y="8"/>
                    <a:pt x="69" y="9"/>
                  </a:cubicBezTo>
                  <a:cubicBezTo>
                    <a:pt x="68" y="11"/>
                    <a:pt x="67" y="12"/>
                    <a:pt x="67" y="16"/>
                  </a:cubicBezTo>
                  <a:cubicBezTo>
                    <a:pt x="70" y="16"/>
                    <a:pt x="71" y="15"/>
                    <a:pt x="72" y="14"/>
                  </a:cubicBezTo>
                  <a:cubicBezTo>
                    <a:pt x="74" y="11"/>
                    <a:pt x="71" y="5"/>
                    <a:pt x="70" y="3"/>
                  </a:cubicBezTo>
                  <a:cubicBezTo>
                    <a:pt x="70" y="2"/>
                    <a:pt x="70" y="2"/>
                    <a:pt x="70" y="2"/>
                  </a:cubicBezTo>
                  <a:cubicBezTo>
                    <a:pt x="71" y="2"/>
                    <a:pt x="71" y="2"/>
                    <a:pt x="71" y="2"/>
                  </a:cubicBezTo>
                  <a:cubicBezTo>
                    <a:pt x="71" y="1"/>
                    <a:pt x="72" y="1"/>
                    <a:pt x="73" y="1"/>
                  </a:cubicBezTo>
                  <a:cubicBezTo>
                    <a:pt x="73" y="1"/>
                    <a:pt x="73" y="1"/>
                    <a:pt x="73" y="1"/>
                  </a:cubicBezTo>
                  <a:cubicBezTo>
                    <a:pt x="75" y="1"/>
                    <a:pt x="77" y="3"/>
                    <a:pt x="78" y="5"/>
                  </a:cubicBezTo>
                  <a:cubicBezTo>
                    <a:pt x="79" y="7"/>
                    <a:pt x="79" y="9"/>
                    <a:pt x="79" y="11"/>
                  </a:cubicBezTo>
                  <a:cubicBezTo>
                    <a:pt x="88" y="5"/>
                    <a:pt x="99" y="2"/>
                    <a:pt x="110" y="2"/>
                  </a:cubicBezTo>
                  <a:cubicBezTo>
                    <a:pt x="131" y="2"/>
                    <a:pt x="145" y="14"/>
                    <a:pt x="147" y="33"/>
                  </a:cubicBezTo>
                  <a:cubicBezTo>
                    <a:pt x="148" y="45"/>
                    <a:pt x="142" y="55"/>
                    <a:pt x="137" y="65"/>
                  </a:cubicBezTo>
                  <a:cubicBezTo>
                    <a:pt x="131" y="75"/>
                    <a:pt x="125" y="85"/>
                    <a:pt x="126" y="97"/>
                  </a:cubicBezTo>
                  <a:cubicBezTo>
                    <a:pt x="127" y="97"/>
                    <a:pt x="130" y="96"/>
                    <a:pt x="132" y="95"/>
                  </a:cubicBezTo>
                  <a:cubicBezTo>
                    <a:pt x="135" y="93"/>
                    <a:pt x="138" y="91"/>
                    <a:pt x="142" y="91"/>
                  </a:cubicBezTo>
                  <a:cubicBezTo>
                    <a:pt x="144" y="91"/>
                    <a:pt x="145" y="92"/>
                    <a:pt x="147" y="93"/>
                  </a:cubicBezTo>
                  <a:cubicBezTo>
                    <a:pt x="147" y="93"/>
                    <a:pt x="147" y="93"/>
                    <a:pt x="147" y="93"/>
                  </a:cubicBezTo>
                  <a:cubicBezTo>
                    <a:pt x="149" y="96"/>
                    <a:pt x="149" y="101"/>
                    <a:pt x="149" y="106"/>
                  </a:cubicBezTo>
                  <a:cubicBezTo>
                    <a:pt x="148" y="109"/>
                    <a:pt x="148" y="112"/>
                    <a:pt x="149" y="114"/>
                  </a:cubicBezTo>
                  <a:cubicBezTo>
                    <a:pt x="149" y="115"/>
                    <a:pt x="149" y="115"/>
                    <a:pt x="149" y="115"/>
                  </a:cubicBezTo>
                  <a:cubicBezTo>
                    <a:pt x="148" y="115"/>
                    <a:pt x="148" y="115"/>
                    <a:pt x="148" y="115"/>
                  </a:cubicBezTo>
                  <a:cubicBezTo>
                    <a:pt x="146" y="117"/>
                    <a:pt x="143" y="118"/>
                    <a:pt x="141" y="118"/>
                  </a:cubicBezTo>
                  <a:cubicBezTo>
                    <a:pt x="137" y="118"/>
                    <a:pt x="134" y="116"/>
                    <a:pt x="130" y="114"/>
                  </a:cubicBezTo>
                  <a:cubicBezTo>
                    <a:pt x="130" y="115"/>
                    <a:pt x="130" y="115"/>
                    <a:pt x="130" y="115"/>
                  </a:cubicBezTo>
                  <a:cubicBezTo>
                    <a:pt x="130" y="126"/>
                    <a:pt x="130" y="136"/>
                    <a:pt x="141" y="136"/>
                  </a:cubicBezTo>
                  <a:cubicBezTo>
                    <a:pt x="141" y="138"/>
                    <a:pt x="141" y="138"/>
                    <a:pt x="141" y="138"/>
                  </a:cubicBezTo>
                  <a:cubicBezTo>
                    <a:pt x="139" y="138"/>
                    <a:pt x="138" y="138"/>
                    <a:pt x="137" y="138"/>
                  </a:cubicBezTo>
                  <a:cubicBezTo>
                    <a:pt x="123" y="138"/>
                    <a:pt x="123" y="125"/>
                    <a:pt x="123" y="112"/>
                  </a:cubicBezTo>
                  <a:cubicBezTo>
                    <a:pt x="123" y="108"/>
                    <a:pt x="123" y="105"/>
                    <a:pt x="123" y="102"/>
                  </a:cubicBezTo>
                  <a:cubicBezTo>
                    <a:pt x="123" y="99"/>
                    <a:pt x="122" y="96"/>
                    <a:pt x="122" y="94"/>
                  </a:cubicBezTo>
                  <a:cubicBezTo>
                    <a:pt x="122" y="94"/>
                    <a:pt x="122" y="94"/>
                    <a:pt x="122" y="94"/>
                  </a:cubicBezTo>
                  <a:cubicBezTo>
                    <a:pt x="122" y="93"/>
                    <a:pt x="122" y="93"/>
                    <a:pt x="122" y="93"/>
                  </a:cubicBezTo>
                  <a:cubicBezTo>
                    <a:pt x="121" y="92"/>
                    <a:pt x="121" y="91"/>
                    <a:pt x="121" y="90"/>
                  </a:cubicBezTo>
                  <a:cubicBezTo>
                    <a:pt x="120" y="84"/>
                    <a:pt x="118" y="78"/>
                    <a:pt x="120" y="70"/>
                  </a:cubicBezTo>
                  <a:cubicBezTo>
                    <a:pt x="122" y="64"/>
                    <a:pt x="125" y="57"/>
                    <a:pt x="129" y="51"/>
                  </a:cubicBezTo>
                  <a:cubicBezTo>
                    <a:pt x="136" y="39"/>
                    <a:pt x="143" y="27"/>
                    <a:pt x="132" y="13"/>
                  </a:cubicBezTo>
                  <a:cubicBezTo>
                    <a:pt x="126" y="11"/>
                    <a:pt x="121" y="10"/>
                    <a:pt x="115" y="10"/>
                  </a:cubicBezTo>
                  <a:cubicBezTo>
                    <a:pt x="104" y="10"/>
                    <a:pt x="93" y="14"/>
                    <a:pt x="83" y="18"/>
                  </a:cubicBezTo>
                  <a:cubicBezTo>
                    <a:pt x="72" y="22"/>
                    <a:pt x="61" y="26"/>
                    <a:pt x="49" y="26"/>
                  </a:cubicBezTo>
                  <a:cubicBezTo>
                    <a:pt x="48" y="26"/>
                    <a:pt x="47" y="26"/>
                    <a:pt x="45" y="26"/>
                  </a:cubicBezTo>
                  <a:cubicBezTo>
                    <a:pt x="40" y="25"/>
                    <a:pt x="35" y="23"/>
                    <a:pt x="30" y="22"/>
                  </a:cubicBezTo>
                  <a:cubicBezTo>
                    <a:pt x="25" y="19"/>
                    <a:pt x="19" y="17"/>
                    <a:pt x="13" y="17"/>
                  </a:cubicBezTo>
                  <a:cubicBezTo>
                    <a:pt x="9" y="17"/>
                    <a:pt x="4" y="19"/>
                    <a:pt x="1" y="21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5" y="15"/>
                    <a:pt x="11" y="13"/>
                    <a:pt x="20" y="13"/>
                  </a:cubicBezTo>
                  <a:cubicBezTo>
                    <a:pt x="20" y="13"/>
                    <a:pt x="20" y="13"/>
                    <a:pt x="20" y="13"/>
                  </a:cubicBezTo>
                  <a:cubicBezTo>
                    <a:pt x="26" y="13"/>
                    <a:pt x="33" y="14"/>
                    <a:pt x="39" y="15"/>
                  </a:cubicBezTo>
                  <a:cubicBezTo>
                    <a:pt x="46" y="16"/>
                    <a:pt x="53" y="17"/>
                    <a:pt x="59" y="17"/>
                  </a:cubicBezTo>
                  <a:cubicBezTo>
                    <a:pt x="61" y="16"/>
                    <a:pt x="60" y="13"/>
                    <a:pt x="59" y="10"/>
                  </a:cubicBezTo>
                  <a:cubicBezTo>
                    <a:pt x="58" y="8"/>
                    <a:pt x="58" y="7"/>
                    <a:pt x="58" y="5"/>
                  </a:cubicBezTo>
                  <a:cubicBezTo>
                    <a:pt x="58" y="5"/>
                    <a:pt x="58" y="5"/>
                    <a:pt x="58" y="5"/>
                  </a:cubicBezTo>
                  <a:cubicBezTo>
                    <a:pt x="58" y="4"/>
                    <a:pt x="58" y="4"/>
                    <a:pt x="58" y="4"/>
                  </a:cubicBezTo>
                  <a:cubicBezTo>
                    <a:pt x="59" y="4"/>
                    <a:pt x="59" y="3"/>
                    <a:pt x="60" y="3"/>
                  </a:cubicBezTo>
                  <a:cubicBezTo>
                    <a:pt x="62" y="1"/>
                    <a:pt x="63" y="0"/>
                    <a:pt x="65" y="0"/>
                  </a:cubicBezTo>
                  <a:close/>
                  <a:moveTo>
                    <a:pt x="67" y="2"/>
                  </a:moveTo>
                  <a:cubicBezTo>
                    <a:pt x="65" y="1"/>
                    <a:pt x="63" y="2"/>
                    <a:pt x="61" y="4"/>
                  </a:cubicBezTo>
                  <a:cubicBezTo>
                    <a:pt x="60" y="4"/>
                    <a:pt x="60" y="5"/>
                    <a:pt x="59" y="5"/>
                  </a:cubicBezTo>
                  <a:cubicBezTo>
                    <a:pt x="59" y="7"/>
                    <a:pt x="60" y="8"/>
                    <a:pt x="60" y="10"/>
                  </a:cubicBezTo>
                  <a:cubicBezTo>
                    <a:pt x="60" y="10"/>
                    <a:pt x="60" y="10"/>
                    <a:pt x="60" y="10"/>
                  </a:cubicBezTo>
                  <a:cubicBezTo>
                    <a:pt x="60" y="8"/>
                    <a:pt x="60" y="7"/>
                    <a:pt x="61" y="5"/>
                  </a:cubicBezTo>
                  <a:cubicBezTo>
                    <a:pt x="62" y="3"/>
                    <a:pt x="65" y="3"/>
                    <a:pt x="66" y="2"/>
                  </a:cubicBezTo>
                  <a:cubicBezTo>
                    <a:pt x="66" y="2"/>
                    <a:pt x="67" y="2"/>
                    <a:pt x="67" y="2"/>
                  </a:cubicBezTo>
                  <a:close/>
                  <a:moveTo>
                    <a:pt x="77" y="14"/>
                  </a:moveTo>
                  <a:cubicBezTo>
                    <a:pt x="76" y="13"/>
                    <a:pt x="76" y="13"/>
                    <a:pt x="76" y="13"/>
                  </a:cubicBezTo>
                  <a:cubicBezTo>
                    <a:pt x="78" y="11"/>
                    <a:pt x="78" y="8"/>
                    <a:pt x="77" y="6"/>
                  </a:cubicBezTo>
                  <a:cubicBezTo>
                    <a:pt x="75" y="3"/>
                    <a:pt x="73" y="1"/>
                    <a:pt x="72" y="2"/>
                  </a:cubicBezTo>
                  <a:cubicBezTo>
                    <a:pt x="73" y="5"/>
                    <a:pt x="76" y="11"/>
                    <a:pt x="73" y="15"/>
                  </a:cubicBezTo>
                  <a:cubicBezTo>
                    <a:pt x="72" y="16"/>
                    <a:pt x="70" y="17"/>
                    <a:pt x="67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5" y="12"/>
                    <a:pt x="66" y="10"/>
                    <a:pt x="68" y="8"/>
                  </a:cubicBezTo>
                  <a:cubicBezTo>
                    <a:pt x="68" y="8"/>
                    <a:pt x="68" y="7"/>
                    <a:pt x="69" y="7"/>
                  </a:cubicBezTo>
                  <a:cubicBezTo>
                    <a:pt x="69" y="6"/>
                    <a:pt x="68" y="6"/>
                    <a:pt x="68" y="6"/>
                  </a:cubicBezTo>
                  <a:cubicBezTo>
                    <a:pt x="67" y="6"/>
                    <a:pt x="66" y="7"/>
                    <a:pt x="65" y="8"/>
                  </a:cubicBezTo>
                  <a:cubicBezTo>
                    <a:pt x="64" y="10"/>
                    <a:pt x="63" y="11"/>
                    <a:pt x="61" y="12"/>
                  </a:cubicBezTo>
                  <a:cubicBezTo>
                    <a:pt x="61" y="12"/>
                    <a:pt x="61" y="12"/>
                    <a:pt x="61" y="12"/>
                  </a:cubicBezTo>
                  <a:cubicBezTo>
                    <a:pt x="61" y="14"/>
                    <a:pt x="62" y="17"/>
                    <a:pt x="60" y="18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53" y="18"/>
                    <a:pt x="46" y="17"/>
                    <a:pt x="39" y="16"/>
                  </a:cubicBezTo>
                  <a:cubicBezTo>
                    <a:pt x="32" y="15"/>
                    <a:pt x="26" y="14"/>
                    <a:pt x="20" y="14"/>
                  </a:cubicBezTo>
                  <a:cubicBezTo>
                    <a:pt x="20" y="14"/>
                    <a:pt x="20" y="14"/>
                    <a:pt x="20" y="14"/>
                  </a:cubicBezTo>
                  <a:cubicBezTo>
                    <a:pt x="15" y="14"/>
                    <a:pt x="11" y="15"/>
                    <a:pt x="7" y="17"/>
                  </a:cubicBezTo>
                  <a:cubicBezTo>
                    <a:pt x="9" y="16"/>
                    <a:pt x="11" y="16"/>
                    <a:pt x="13" y="16"/>
                  </a:cubicBezTo>
                  <a:cubicBezTo>
                    <a:pt x="18" y="16"/>
                    <a:pt x="24" y="18"/>
                    <a:pt x="29" y="19"/>
                  </a:cubicBezTo>
                  <a:cubicBezTo>
                    <a:pt x="31" y="19"/>
                    <a:pt x="31" y="19"/>
                    <a:pt x="31" y="19"/>
                  </a:cubicBezTo>
                  <a:cubicBezTo>
                    <a:pt x="34" y="18"/>
                    <a:pt x="37" y="17"/>
                    <a:pt x="40" y="17"/>
                  </a:cubicBezTo>
                  <a:cubicBezTo>
                    <a:pt x="40" y="17"/>
                    <a:pt x="40" y="17"/>
                    <a:pt x="40" y="17"/>
                  </a:cubicBezTo>
                  <a:cubicBezTo>
                    <a:pt x="45" y="17"/>
                    <a:pt x="49" y="18"/>
                    <a:pt x="54" y="19"/>
                  </a:cubicBezTo>
                  <a:cubicBezTo>
                    <a:pt x="55" y="19"/>
                    <a:pt x="57" y="20"/>
                    <a:pt x="58" y="20"/>
                  </a:cubicBezTo>
                  <a:cubicBezTo>
                    <a:pt x="60" y="20"/>
                    <a:pt x="60" y="20"/>
                    <a:pt x="60" y="20"/>
                  </a:cubicBezTo>
                  <a:cubicBezTo>
                    <a:pt x="59" y="21"/>
                    <a:pt x="59" y="21"/>
                    <a:pt x="59" y="21"/>
                  </a:cubicBezTo>
                  <a:cubicBezTo>
                    <a:pt x="56" y="23"/>
                    <a:pt x="53" y="24"/>
                    <a:pt x="50" y="24"/>
                  </a:cubicBezTo>
                  <a:cubicBezTo>
                    <a:pt x="47" y="24"/>
                    <a:pt x="43" y="23"/>
                    <a:pt x="40" y="22"/>
                  </a:cubicBezTo>
                  <a:cubicBezTo>
                    <a:pt x="37" y="21"/>
                    <a:pt x="34" y="20"/>
                    <a:pt x="31" y="20"/>
                  </a:cubicBezTo>
                  <a:cubicBezTo>
                    <a:pt x="30" y="20"/>
                    <a:pt x="30" y="20"/>
                    <a:pt x="30" y="20"/>
                  </a:cubicBezTo>
                  <a:cubicBezTo>
                    <a:pt x="30" y="20"/>
                    <a:pt x="31" y="20"/>
                    <a:pt x="31" y="20"/>
                  </a:cubicBezTo>
                  <a:cubicBezTo>
                    <a:pt x="36" y="22"/>
                    <a:pt x="41" y="24"/>
                    <a:pt x="46" y="24"/>
                  </a:cubicBezTo>
                  <a:cubicBezTo>
                    <a:pt x="47" y="24"/>
                    <a:pt x="48" y="24"/>
                    <a:pt x="49" y="24"/>
                  </a:cubicBezTo>
                  <a:cubicBezTo>
                    <a:pt x="61" y="24"/>
                    <a:pt x="72" y="20"/>
                    <a:pt x="82" y="16"/>
                  </a:cubicBezTo>
                  <a:cubicBezTo>
                    <a:pt x="84" y="16"/>
                    <a:pt x="86" y="15"/>
                    <a:pt x="88" y="14"/>
                  </a:cubicBezTo>
                  <a:cubicBezTo>
                    <a:pt x="88" y="14"/>
                    <a:pt x="88" y="14"/>
                    <a:pt x="88" y="14"/>
                  </a:cubicBezTo>
                  <a:cubicBezTo>
                    <a:pt x="87" y="13"/>
                    <a:pt x="87" y="12"/>
                    <a:pt x="87" y="12"/>
                  </a:cubicBezTo>
                  <a:cubicBezTo>
                    <a:pt x="88" y="10"/>
                    <a:pt x="91" y="9"/>
                    <a:pt x="94" y="7"/>
                  </a:cubicBezTo>
                  <a:cubicBezTo>
                    <a:pt x="97" y="7"/>
                    <a:pt x="99" y="6"/>
                    <a:pt x="100" y="5"/>
                  </a:cubicBezTo>
                  <a:cubicBezTo>
                    <a:pt x="101" y="4"/>
                    <a:pt x="101" y="4"/>
                    <a:pt x="101" y="4"/>
                  </a:cubicBezTo>
                  <a:cubicBezTo>
                    <a:pt x="92" y="6"/>
                    <a:pt x="84" y="9"/>
                    <a:pt x="77" y="14"/>
                  </a:cubicBezTo>
                  <a:close/>
                  <a:moveTo>
                    <a:pt x="126" y="98"/>
                  </a:moveTo>
                  <a:cubicBezTo>
                    <a:pt x="126" y="98"/>
                    <a:pt x="125" y="98"/>
                    <a:pt x="125" y="98"/>
                  </a:cubicBezTo>
                  <a:cubicBezTo>
                    <a:pt x="124" y="98"/>
                    <a:pt x="124" y="98"/>
                    <a:pt x="124" y="98"/>
                  </a:cubicBezTo>
                  <a:cubicBezTo>
                    <a:pt x="124" y="97"/>
                    <a:pt x="124" y="97"/>
                    <a:pt x="124" y="97"/>
                  </a:cubicBezTo>
                  <a:cubicBezTo>
                    <a:pt x="123" y="85"/>
                    <a:pt x="129" y="74"/>
                    <a:pt x="135" y="64"/>
                  </a:cubicBezTo>
                  <a:cubicBezTo>
                    <a:pt x="141" y="54"/>
                    <a:pt x="147" y="45"/>
                    <a:pt x="146" y="34"/>
                  </a:cubicBezTo>
                  <a:cubicBezTo>
                    <a:pt x="144" y="15"/>
                    <a:pt x="130" y="4"/>
                    <a:pt x="110" y="4"/>
                  </a:cubicBezTo>
                  <a:cubicBezTo>
                    <a:pt x="107" y="4"/>
                    <a:pt x="104" y="4"/>
                    <a:pt x="101" y="4"/>
                  </a:cubicBezTo>
                  <a:cubicBezTo>
                    <a:pt x="102" y="5"/>
                    <a:pt x="102" y="5"/>
                    <a:pt x="102" y="5"/>
                  </a:cubicBezTo>
                  <a:cubicBezTo>
                    <a:pt x="102" y="6"/>
                    <a:pt x="102" y="6"/>
                    <a:pt x="102" y="7"/>
                  </a:cubicBezTo>
                  <a:cubicBezTo>
                    <a:pt x="101" y="9"/>
                    <a:pt x="99" y="10"/>
                    <a:pt x="96" y="11"/>
                  </a:cubicBezTo>
                  <a:cubicBezTo>
                    <a:pt x="93" y="11"/>
                    <a:pt x="90" y="12"/>
                    <a:pt x="89" y="14"/>
                  </a:cubicBezTo>
                  <a:cubicBezTo>
                    <a:pt x="97" y="11"/>
                    <a:pt x="106" y="8"/>
                    <a:pt x="115" y="8"/>
                  </a:cubicBezTo>
                  <a:cubicBezTo>
                    <a:pt x="121" y="8"/>
                    <a:pt x="127" y="9"/>
                    <a:pt x="132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45" y="27"/>
                    <a:pt x="137" y="40"/>
                    <a:pt x="130" y="52"/>
                  </a:cubicBezTo>
                  <a:cubicBezTo>
                    <a:pt x="126" y="58"/>
                    <a:pt x="123" y="64"/>
                    <a:pt x="122" y="71"/>
                  </a:cubicBezTo>
                  <a:cubicBezTo>
                    <a:pt x="120" y="76"/>
                    <a:pt x="121" y="80"/>
                    <a:pt x="121" y="84"/>
                  </a:cubicBezTo>
                  <a:cubicBezTo>
                    <a:pt x="122" y="72"/>
                    <a:pt x="126" y="63"/>
                    <a:pt x="131" y="55"/>
                  </a:cubicBezTo>
                  <a:cubicBezTo>
                    <a:pt x="135" y="47"/>
                    <a:pt x="139" y="39"/>
                    <a:pt x="140" y="28"/>
                  </a:cubicBezTo>
                  <a:cubicBezTo>
                    <a:pt x="139" y="27"/>
                    <a:pt x="138" y="25"/>
                    <a:pt x="139" y="24"/>
                  </a:cubicBezTo>
                  <a:cubicBezTo>
                    <a:pt x="139" y="24"/>
                    <a:pt x="139" y="24"/>
                    <a:pt x="140" y="24"/>
                  </a:cubicBezTo>
                  <a:cubicBezTo>
                    <a:pt x="140" y="24"/>
                    <a:pt x="140" y="24"/>
                    <a:pt x="140" y="24"/>
                  </a:cubicBezTo>
                  <a:cubicBezTo>
                    <a:pt x="141" y="24"/>
                    <a:pt x="142" y="24"/>
                    <a:pt x="143" y="26"/>
                  </a:cubicBezTo>
                  <a:cubicBezTo>
                    <a:pt x="143" y="26"/>
                    <a:pt x="143" y="26"/>
                    <a:pt x="143" y="26"/>
                  </a:cubicBezTo>
                  <a:cubicBezTo>
                    <a:pt x="145" y="43"/>
                    <a:pt x="139" y="55"/>
                    <a:pt x="133" y="66"/>
                  </a:cubicBezTo>
                  <a:cubicBezTo>
                    <a:pt x="129" y="73"/>
                    <a:pt x="125" y="81"/>
                    <a:pt x="123" y="89"/>
                  </a:cubicBezTo>
                  <a:cubicBezTo>
                    <a:pt x="123" y="90"/>
                    <a:pt x="123" y="90"/>
                    <a:pt x="123" y="90"/>
                  </a:cubicBezTo>
                  <a:cubicBezTo>
                    <a:pt x="123" y="94"/>
                    <a:pt x="124" y="97"/>
                    <a:pt x="124" y="102"/>
                  </a:cubicBezTo>
                  <a:cubicBezTo>
                    <a:pt x="125" y="105"/>
                    <a:pt x="125" y="108"/>
                    <a:pt x="125" y="112"/>
                  </a:cubicBezTo>
                  <a:cubicBezTo>
                    <a:pt x="125" y="124"/>
                    <a:pt x="125" y="135"/>
                    <a:pt x="135" y="137"/>
                  </a:cubicBezTo>
                  <a:cubicBezTo>
                    <a:pt x="129" y="133"/>
                    <a:pt x="129" y="124"/>
                    <a:pt x="129" y="115"/>
                  </a:cubicBezTo>
                  <a:cubicBezTo>
                    <a:pt x="129" y="112"/>
                    <a:pt x="129" y="112"/>
                    <a:pt x="129" y="112"/>
                  </a:cubicBezTo>
                  <a:cubicBezTo>
                    <a:pt x="130" y="112"/>
                    <a:pt x="130" y="112"/>
                    <a:pt x="130" y="112"/>
                  </a:cubicBezTo>
                  <a:cubicBezTo>
                    <a:pt x="133" y="115"/>
                    <a:pt x="137" y="116"/>
                    <a:pt x="141" y="116"/>
                  </a:cubicBezTo>
                  <a:cubicBezTo>
                    <a:pt x="143" y="116"/>
                    <a:pt x="145" y="115"/>
                    <a:pt x="147" y="114"/>
                  </a:cubicBezTo>
                  <a:cubicBezTo>
                    <a:pt x="147" y="112"/>
                    <a:pt x="147" y="109"/>
                    <a:pt x="147" y="106"/>
                  </a:cubicBezTo>
                  <a:cubicBezTo>
                    <a:pt x="147" y="103"/>
                    <a:pt x="147" y="100"/>
                    <a:pt x="147" y="98"/>
                  </a:cubicBezTo>
                  <a:cubicBezTo>
                    <a:pt x="147" y="98"/>
                    <a:pt x="147" y="98"/>
                    <a:pt x="147" y="98"/>
                  </a:cubicBezTo>
                  <a:cubicBezTo>
                    <a:pt x="146" y="99"/>
                    <a:pt x="145" y="99"/>
                    <a:pt x="144" y="99"/>
                  </a:cubicBezTo>
                  <a:cubicBezTo>
                    <a:pt x="143" y="99"/>
                    <a:pt x="142" y="99"/>
                    <a:pt x="141" y="99"/>
                  </a:cubicBezTo>
                  <a:cubicBezTo>
                    <a:pt x="138" y="98"/>
                    <a:pt x="136" y="97"/>
                    <a:pt x="134" y="98"/>
                  </a:cubicBezTo>
                  <a:cubicBezTo>
                    <a:pt x="131" y="99"/>
                    <a:pt x="131" y="99"/>
                    <a:pt x="131" y="99"/>
                  </a:cubicBezTo>
                  <a:cubicBezTo>
                    <a:pt x="133" y="97"/>
                    <a:pt x="133" y="97"/>
                    <a:pt x="133" y="97"/>
                  </a:cubicBezTo>
                  <a:cubicBezTo>
                    <a:pt x="137" y="93"/>
                    <a:pt x="142" y="93"/>
                    <a:pt x="147" y="97"/>
                  </a:cubicBezTo>
                  <a:cubicBezTo>
                    <a:pt x="147" y="97"/>
                    <a:pt x="147" y="97"/>
                    <a:pt x="147" y="97"/>
                  </a:cubicBezTo>
                  <a:cubicBezTo>
                    <a:pt x="147" y="96"/>
                    <a:pt x="146" y="95"/>
                    <a:pt x="146" y="94"/>
                  </a:cubicBezTo>
                  <a:cubicBezTo>
                    <a:pt x="145" y="93"/>
                    <a:pt x="143" y="93"/>
                    <a:pt x="142" y="93"/>
                  </a:cubicBezTo>
                  <a:cubicBezTo>
                    <a:pt x="139" y="93"/>
                    <a:pt x="136" y="94"/>
                    <a:pt x="133" y="96"/>
                  </a:cubicBezTo>
                  <a:cubicBezTo>
                    <a:pt x="130" y="97"/>
                    <a:pt x="128" y="98"/>
                    <a:pt x="126" y="98"/>
                  </a:cubicBezTo>
                  <a:close/>
                  <a:moveTo>
                    <a:pt x="88" y="12"/>
                  </a:moveTo>
                  <a:cubicBezTo>
                    <a:pt x="90" y="11"/>
                    <a:pt x="93" y="10"/>
                    <a:pt x="95" y="9"/>
                  </a:cubicBezTo>
                  <a:cubicBezTo>
                    <a:pt x="98" y="8"/>
                    <a:pt x="100" y="8"/>
                    <a:pt x="101" y="7"/>
                  </a:cubicBezTo>
                  <a:cubicBezTo>
                    <a:pt x="101" y="7"/>
                    <a:pt x="101" y="6"/>
                    <a:pt x="101" y="6"/>
                  </a:cubicBezTo>
                  <a:cubicBezTo>
                    <a:pt x="99" y="7"/>
                    <a:pt x="97" y="8"/>
                    <a:pt x="95" y="9"/>
                  </a:cubicBezTo>
                  <a:cubicBezTo>
                    <a:pt x="92" y="10"/>
                    <a:pt x="89" y="11"/>
                    <a:pt x="88" y="12"/>
                  </a:cubicBezTo>
                  <a:close/>
                  <a:moveTo>
                    <a:pt x="56" y="21"/>
                  </a:moveTo>
                  <a:cubicBezTo>
                    <a:pt x="55" y="21"/>
                    <a:pt x="54" y="21"/>
                    <a:pt x="53" y="20"/>
                  </a:cubicBezTo>
                  <a:cubicBezTo>
                    <a:pt x="49" y="19"/>
                    <a:pt x="45" y="19"/>
                    <a:pt x="40" y="19"/>
                  </a:cubicBezTo>
                  <a:cubicBezTo>
                    <a:pt x="39" y="19"/>
                    <a:pt x="37" y="19"/>
                    <a:pt x="35" y="19"/>
                  </a:cubicBezTo>
                  <a:cubicBezTo>
                    <a:pt x="37" y="20"/>
                    <a:pt x="38" y="20"/>
                    <a:pt x="40" y="20"/>
                  </a:cubicBezTo>
                  <a:cubicBezTo>
                    <a:pt x="44" y="21"/>
                    <a:pt x="47" y="22"/>
                    <a:pt x="50" y="22"/>
                  </a:cubicBezTo>
                  <a:cubicBezTo>
                    <a:pt x="52" y="22"/>
                    <a:pt x="54" y="22"/>
                    <a:pt x="56" y="21"/>
                  </a:cubicBezTo>
                  <a:close/>
                  <a:moveTo>
                    <a:pt x="141" y="27"/>
                  </a:moveTo>
                  <a:cubicBezTo>
                    <a:pt x="141" y="26"/>
                    <a:pt x="141" y="26"/>
                    <a:pt x="140" y="25"/>
                  </a:cubicBezTo>
                  <a:cubicBezTo>
                    <a:pt x="141" y="26"/>
                    <a:pt x="141" y="27"/>
                    <a:pt x="141" y="27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40"/>
                    <a:pt x="136" y="48"/>
                    <a:pt x="132" y="56"/>
                  </a:cubicBezTo>
                  <a:cubicBezTo>
                    <a:pt x="128" y="64"/>
                    <a:pt x="123" y="72"/>
                    <a:pt x="123" y="84"/>
                  </a:cubicBezTo>
                  <a:cubicBezTo>
                    <a:pt x="125" y="77"/>
                    <a:pt x="128" y="71"/>
                    <a:pt x="131" y="66"/>
                  </a:cubicBezTo>
                  <a:cubicBezTo>
                    <a:pt x="138" y="54"/>
                    <a:pt x="144" y="43"/>
                    <a:pt x="141" y="27"/>
                  </a:cubicBezTo>
                  <a:close/>
                  <a:moveTo>
                    <a:pt x="145" y="98"/>
                  </a:moveTo>
                  <a:cubicBezTo>
                    <a:pt x="142" y="95"/>
                    <a:pt x="139" y="95"/>
                    <a:pt x="136" y="96"/>
                  </a:cubicBezTo>
                  <a:cubicBezTo>
                    <a:pt x="138" y="96"/>
                    <a:pt x="140" y="97"/>
                    <a:pt x="141" y="97"/>
                  </a:cubicBezTo>
                  <a:cubicBezTo>
                    <a:pt x="143" y="98"/>
                    <a:pt x="144" y="98"/>
                    <a:pt x="145" y="98"/>
                  </a:cubicBezTo>
                  <a:close/>
                  <a:moveTo>
                    <a:pt x="132" y="100"/>
                  </a:moveTo>
                  <a:cubicBezTo>
                    <a:pt x="142" y="100"/>
                    <a:pt x="142" y="100"/>
                    <a:pt x="142" y="100"/>
                  </a:cubicBezTo>
                  <a:cubicBezTo>
                    <a:pt x="143" y="100"/>
                    <a:pt x="143" y="100"/>
                    <a:pt x="143" y="100"/>
                  </a:cubicBezTo>
                  <a:cubicBezTo>
                    <a:pt x="146" y="102"/>
                    <a:pt x="146" y="108"/>
                    <a:pt x="146" y="113"/>
                  </a:cubicBezTo>
                  <a:cubicBezTo>
                    <a:pt x="146" y="114"/>
                    <a:pt x="146" y="114"/>
                    <a:pt x="146" y="114"/>
                  </a:cubicBezTo>
                  <a:cubicBezTo>
                    <a:pt x="145" y="114"/>
                    <a:pt x="145" y="114"/>
                    <a:pt x="145" y="114"/>
                  </a:cubicBezTo>
                  <a:cubicBezTo>
                    <a:pt x="138" y="115"/>
                    <a:pt x="132" y="112"/>
                    <a:pt x="130" y="108"/>
                  </a:cubicBezTo>
                  <a:cubicBezTo>
                    <a:pt x="129" y="105"/>
                    <a:pt x="129" y="102"/>
                    <a:pt x="132" y="100"/>
                  </a:cubicBezTo>
                  <a:close/>
                  <a:moveTo>
                    <a:pt x="142" y="101"/>
                  </a:moveTo>
                  <a:cubicBezTo>
                    <a:pt x="133" y="101"/>
                    <a:pt x="133" y="101"/>
                    <a:pt x="133" y="101"/>
                  </a:cubicBezTo>
                  <a:cubicBezTo>
                    <a:pt x="131" y="103"/>
                    <a:pt x="130" y="105"/>
                    <a:pt x="131" y="107"/>
                  </a:cubicBezTo>
                  <a:cubicBezTo>
                    <a:pt x="133" y="111"/>
                    <a:pt x="138" y="113"/>
                    <a:pt x="144" y="112"/>
                  </a:cubicBezTo>
                  <a:cubicBezTo>
                    <a:pt x="145" y="106"/>
                    <a:pt x="144" y="103"/>
                    <a:pt x="142" y="10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pt-PT" dirty="0"/>
            </a:p>
          </p:txBody>
        </p:sp>
        <p:sp>
          <p:nvSpPr>
            <p:cNvPr id="50" name="Forma livre 51"/>
            <p:cNvSpPr>
              <a:spLocks noEditPoints="1"/>
            </p:cNvSpPr>
            <p:nvPr/>
          </p:nvSpPr>
          <p:spPr bwMode="auto">
            <a:xfrm>
              <a:off x="4205288" y="5753100"/>
              <a:ext cx="303213" cy="344488"/>
            </a:xfrm>
            <a:custGeom>
              <a:avLst/>
              <a:gdLst>
                <a:gd name="T0" fmla="*/ 47 w 135"/>
                <a:gd name="T1" fmla="*/ 133 h 153"/>
                <a:gd name="T2" fmla="*/ 91 w 135"/>
                <a:gd name="T3" fmla="*/ 114 h 153"/>
                <a:gd name="T4" fmla="*/ 47 w 135"/>
                <a:gd name="T5" fmla="*/ 138 h 153"/>
                <a:gd name="T6" fmla="*/ 0 w 135"/>
                <a:gd name="T7" fmla="*/ 124 h 153"/>
                <a:gd name="T8" fmla="*/ 4 w 135"/>
                <a:gd name="T9" fmla="*/ 133 h 153"/>
                <a:gd name="T10" fmla="*/ 97 w 135"/>
                <a:gd name="T11" fmla="*/ 109 h 153"/>
                <a:gd name="T12" fmla="*/ 100 w 135"/>
                <a:gd name="T13" fmla="*/ 94 h 153"/>
                <a:gd name="T14" fmla="*/ 125 w 135"/>
                <a:gd name="T15" fmla="*/ 22 h 153"/>
                <a:gd name="T16" fmla="*/ 101 w 135"/>
                <a:gd name="T17" fmla="*/ 15 h 153"/>
                <a:gd name="T18" fmla="*/ 114 w 135"/>
                <a:gd name="T19" fmla="*/ 5 h 153"/>
                <a:gd name="T20" fmla="*/ 132 w 135"/>
                <a:gd name="T21" fmla="*/ 30 h 153"/>
                <a:gd name="T22" fmla="*/ 107 w 135"/>
                <a:gd name="T23" fmla="*/ 106 h 153"/>
                <a:gd name="T24" fmla="*/ 100 w 135"/>
                <a:gd name="T25" fmla="*/ 137 h 153"/>
                <a:gd name="T26" fmla="*/ 95 w 135"/>
                <a:gd name="T27" fmla="*/ 113 h 153"/>
                <a:gd name="T28" fmla="*/ 47 w 135"/>
                <a:gd name="T29" fmla="*/ 133 h 153"/>
                <a:gd name="T30" fmla="*/ 102 w 135"/>
                <a:gd name="T31" fmla="*/ 107 h 153"/>
                <a:gd name="T32" fmla="*/ 128 w 135"/>
                <a:gd name="T33" fmla="*/ 36 h 153"/>
                <a:gd name="T34" fmla="*/ 102 w 135"/>
                <a:gd name="T35" fmla="*/ 107 h 153"/>
                <a:gd name="T36" fmla="*/ 114 w 135"/>
                <a:gd name="T37" fmla="*/ 110 h 153"/>
                <a:gd name="T38" fmla="*/ 118 w 135"/>
                <a:gd name="T39" fmla="*/ 128 h 153"/>
                <a:gd name="T40" fmla="*/ 114 w 135"/>
                <a:gd name="T41" fmla="*/ 110 h 153"/>
                <a:gd name="T42" fmla="*/ 104 w 135"/>
                <a:gd name="T43" fmla="*/ 110 h 153"/>
                <a:gd name="T44" fmla="*/ 102 w 135"/>
                <a:gd name="T45" fmla="*/ 131 h 153"/>
                <a:gd name="T46" fmla="*/ 115 w 135"/>
                <a:gd name="T47" fmla="*/ 133 h 153"/>
                <a:gd name="T48" fmla="*/ 104 w 135"/>
                <a:gd name="T49" fmla="*/ 110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135" h="153">
                  <a:moveTo>
                    <a:pt x="47" y="133"/>
                  </a:moveTo>
                  <a:cubicBezTo>
                    <a:pt x="62" y="133"/>
                    <a:pt x="76" y="119"/>
                    <a:pt x="91" y="114"/>
                  </a:cubicBezTo>
                  <a:cubicBezTo>
                    <a:pt x="82" y="120"/>
                    <a:pt x="63" y="134"/>
                    <a:pt x="47" y="138"/>
                  </a:cubicBezTo>
                  <a:cubicBezTo>
                    <a:pt x="28" y="143"/>
                    <a:pt x="0" y="144"/>
                    <a:pt x="0" y="124"/>
                  </a:cubicBezTo>
                  <a:cubicBezTo>
                    <a:pt x="6" y="123"/>
                    <a:pt x="1" y="132"/>
                    <a:pt x="4" y="133"/>
                  </a:cubicBezTo>
                  <a:cubicBezTo>
                    <a:pt x="38" y="148"/>
                    <a:pt x="65" y="113"/>
                    <a:pt x="97" y="109"/>
                  </a:cubicBezTo>
                  <a:cubicBezTo>
                    <a:pt x="98" y="104"/>
                    <a:pt x="100" y="100"/>
                    <a:pt x="100" y="94"/>
                  </a:cubicBezTo>
                  <a:cubicBezTo>
                    <a:pt x="109" y="85"/>
                    <a:pt x="131" y="46"/>
                    <a:pt x="125" y="22"/>
                  </a:cubicBezTo>
                  <a:cubicBezTo>
                    <a:pt x="123" y="12"/>
                    <a:pt x="109" y="0"/>
                    <a:pt x="101" y="15"/>
                  </a:cubicBezTo>
                  <a:cubicBezTo>
                    <a:pt x="97" y="9"/>
                    <a:pt x="107" y="4"/>
                    <a:pt x="114" y="5"/>
                  </a:cubicBezTo>
                  <a:cubicBezTo>
                    <a:pt x="125" y="6"/>
                    <a:pt x="131" y="18"/>
                    <a:pt x="132" y="30"/>
                  </a:cubicBezTo>
                  <a:cubicBezTo>
                    <a:pt x="135" y="56"/>
                    <a:pt x="111" y="90"/>
                    <a:pt x="107" y="106"/>
                  </a:cubicBezTo>
                  <a:cubicBezTo>
                    <a:pt x="133" y="105"/>
                    <a:pt x="126" y="153"/>
                    <a:pt x="100" y="137"/>
                  </a:cubicBezTo>
                  <a:cubicBezTo>
                    <a:pt x="97" y="130"/>
                    <a:pt x="98" y="120"/>
                    <a:pt x="95" y="113"/>
                  </a:cubicBezTo>
                  <a:cubicBezTo>
                    <a:pt x="78" y="113"/>
                    <a:pt x="63" y="127"/>
                    <a:pt x="47" y="133"/>
                  </a:cubicBezTo>
                  <a:close/>
                  <a:moveTo>
                    <a:pt x="102" y="107"/>
                  </a:moveTo>
                  <a:cubicBezTo>
                    <a:pt x="112" y="84"/>
                    <a:pt x="130" y="63"/>
                    <a:pt x="128" y="36"/>
                  </a:cubicBezTo>
                  <a:cubicBezTo>
                    <a:pt x="126" y="65"/>
                    <a:pt x="105" y="83"/>
                    <a:pt x="102" y="107"/>
                  </a:cubicBezTo>
                  <a:close/>
                  <a:moveTo>
                    <a:pt x="114" y="110"/>
                  </a:moveTo>
                  <a:cubicBezTo>
                    <a:pt x="117" y="118"/>
                    <a:pt x="121" y="121"/>
                    <a:pt x="118" y="128"/>
                  </a:cubicBezTo>
                  <a:cubicBezTo>
                    <a:pt x="128" y="125"/>
                    <a:pt x="119" y="112"/>
                    <a:pt x="114" y="110"/>
                  </a:cubicBezTo>
                  <a:close/>
                  <a:moveTo>
                    <a:pt x="104" y="110"/>
                  </a:moveTo>
                  <a:cubicBezTo>
                    <a:pt x="100" y="114"/>
                    <a:pt x="100" y="125"/>
                    <a:pt x="102" y="131"/>
                  </a:cubicBezTo>
                  <a:cubicBezTo>
                    <a:pt x="108" y="132"/>
                    <a:pt x="110" y="135"/>
                    <a:pt x="115" y="133"/>
                  </a:cubicBezTo>
                  <a:cubicBezTo>
                    <a:pt x="120" y="121"/>
                    <a:pt x="114" y="111"/>
                    <a:pt x="104" y="11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pt-PT" dirty="0"/>
            </a:p>
          </p:txBody>
        </p:sp>
        <p:sp>
          <p:nvSpPr>
            <p:cNvPr id="51" name="Forma livre 52"/>
            <p:cNvSpPr>
              <a:spLocks noEditPoints="1"/>
            </p:cNvSpPr>
            <p:nvPr/>
          </p:nvSpPr>
          <p:spPr bwMode="auto">
            <a:xfrm>
              <a:off x="4202113" y="5762625"/>
              <a:ext cx="306388" cy="311150"/>
            </a:xfrm>
            <a:custGeom>
              <a:avLst/>
              <a:gdLst>
                <a:gd name="T0" fmla="*/ 0 w 136"/>
                <a:gd name="T1" fmla="*/ 120 h 138"/>
                <a:gd name="T2" fmla="*/ 4 w 136"/>
                <a:gd name="T3" fmla="*/ 120 h 138"/>
                <a:gd name="T4" fmla="*/ 23 w 136"/>
                <a:gd name="T5" fmla="*/ 132 h 138"/>
                <a:gd name="T6" fmla="*/ 97 w 136"/>
                <a:gd name="T7" fmla="*/ 104 h 138"/>
                <a:gd name="T8" fmla="*/ 100 w 136"/>
                <a:gd name="T9" fmla="*/ 90 h 138"/>
                <a:gd name="T10" fmla="*/ 103 w 136"/>
                <a:gd name="T11" fmla="*/ 11 h 138"/>
                <a:gd name="T12" fmla="*/ 101 w 136"/>
                <a:gd name="T13" fmla="*/ 6 h 138"/>
                <a:gd name="T14" fmla="*/ 134 w 136"/>
                <a:gd name="T15" fmla="*/ 26 h 138"/>
                <a:gd name="T16" fmla="*/ 125 w 136"/>
                <a:gd name="T17" fmla="*/ 119 h 138"/>
                <a:gd name="T18" fmla="*/ 100 w 136"/>
                <a:gd name="T19" fmla="*/ 133 h 138"/>
                <a:gd name="T20" fmla="*/ 96 w 136"/>
                <a:gd name="T21" fmla="*/ 110 h 138"/>
                <a:gd name="T22" fmla="*/ 87 w 136"/>
                <a:gd name="T23" fmla="*/ 115 h 138"/>
                <a:gd name="T24" fmla="*/ 5 w 136"/>
                <a:gd name="T25" fmla="*/ 129 h 138"/>
                <a:gd name="T26" fmla="*/ 48 w 136"/>
                <a:gd name="T27" fmla="*/ 134 h 138"/>
                <a:gd name="T28" fmla="*/ 48 w 136"/>
                <a:gd name="T29" fmla="*/ 129 h 138"/>
                <a:gd name="T30" fmla="*/ 65 w 136"/>
                <a:gd name="T31" fmla="*/ 120 h 138"/>
                <a:gd name="T32" fmla="*/ 97 w 136"/>
                <a:gd name="T33" fmla="*/ 108 h 138"/>
                <a:gd name="T34" fmla="*/ 97 w 136"/>
                <a:gd name="T35" fmla="*/ 109 h 138"/>
                <a:gd name="T36" fmla="*/ 111 w 136"/>
                <a:gd name="T37" fmla="*/ 135 h 138"/>
                <a:gd name="T38" fmla="*/ 118 w 136"/>
                <a:gd name="T39" fmla="*/ 125 h 138"/>
                <a:gd name="T40" fmla="*/ 117 w 136"/>
                <a:gd name="T41" fmla="*/ 129 h 138"/>
                <a:gd name="T42" fmla="*/ 108 w 136"/>
                <a:gd name="T43" fmla="*/ 129 h 138"/>
                <a:gd name="T44" fmla="*/ 103 w 136"/>
                <a:gd name="T45" fmla="*/ 128 h 138"/>
                <a:gd name="T46" fmla="*/ 105 w 136"/>
                <a:gd name="T47" fmla="*/ 105 h 138"/>
                <a:gd name="T48" fmla="*/ 118 w 136"/>
                <a:gd name="T49" fmla="*/ 124 h 138"/>
                <a:gd name="T50" fmla="*/ 114 w 136"/>
                <a:gd name="T51" fmla="*/ 105 h 138"/>
                <a:gd name="T52" fmla="*/ 108 w 136"/>
                <a:gd name="T53" fmla="*/ 102 h 138"/>
                <a:gd name="T54" fmla="*/ 115 w 136"/>
                <a:gd name="T55" fmla="*/ 82 h 138"/>
                <a:gd name="T56" fmla="*/ 102 w 136"/>
                <a:gd name="T57" fmla="*/ 7 h 138"/>
                <a:gd name="T58" fmla="*/ 127 w 136"/>
                <a:gd name="T59" fmla="*/ 18 h 138"/>
                <a:gd name="T60" fmla="*/ 98 w 136"/>
                <a:gd name="T61" fmla="*/ 105 h 138"/>
                <a:gd name="T62" fmla="*/ 23 w 136"/>
                <a:gd name="T63" fmla="*/ 133 h 138"/>
                <a:gd name="T64" fmla="*/ 104 w 136"/>
                <a:gd name="T65" fmla="*/ 127 h 138"/>
                <a:gd name="T66" fmla="*/ 115 w 136"/>
                <a:gd name="T67" fmla="*/ 113 h 138"/>
                <a:gd name="T68" fmla="*/ 89 w 136"/>
                <a:gd name="T69" fmla="*/ 110 h 138"/>
                <a:gd name="T70" fmla="*/ 74 w 136"/>
                <a:gd name="T71" fmla="*/ 118 h 138"/>
                <a:gd name="T72" fmla="*/ 4 w 136"/>
                <a:gd name="T73" fmla="*/ 127 h 138"/>
                <a:gd name="T74" fmla="*/ 2 w 136"/>
                <a:gd name="T75" fmla="*/ 121 h 138"/>
                <a:gd name="T76" fmla="*/ 120 w 136"/>
                <a:gd name="T77" fmla="*/ 123 h 138"/>
                <a:gd name="T78" fmla="*/ 102 w 136"/>
                <a:gd name="T79" fmla="*/ 108 h 138"/>
                <a:gd name="T80" fmla="*/ 128 w 136"/>
                <a:gd name="T81" fmla="*/ 32 h 138"/>
                <a:gd name="T82" fmla="*/ 104 w 136"/>
                <a:gd name="T83" fmla="*/ 103 h 138"/>
                <a:gd name="T84" fmla="*/ 116 w 136"/>
                <a:gd name="T85" fmla="*/ 72 h 138"/>
                <a:gd name="T86" fmla="*/ 128 w 136"/>
                <a:gd name="T87" fmla="*/ 44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136" h="138">
                  <a:moveTo>
                    <a:pt x="26" y="138"/>
                  </a:moveTo>
                  <a:cubicBezTo>
                    <a:pt x="16" y="138"/>
                    <a:pt x="9" y="136"/>
                    <a:pt x="5" y="131"/>
                  </a:cubicBezTo>
                  <a:cubicBezTo>
                    <a:pt x="2" y="129"/>
                    <a:pt x="0" y="125"/>
                    <a:pt x="0" y="120"/>
                  </a:cubicBezTo>
                  <a:cubicBezTo>
                    <a:pt x="0" y="120"/>
                    <a:pt x="0" y="120"/>
                    <a:pt x="0" y="120"/>
                  </a:cubicBezTo>
                  <a:cubicBezTo>
                    <a:pt x="1" y="119"/>
                    <a:pt x="1" y="119"/>
                    <a:pt x="1" y="119"/>
                  </a:cubicBezTo>
                  <a:cubicBezTo>
                    <a:pt x="2" y="119"/>
                    <a:pt x="3" y="119"/>
                    <a:pt x="4" y="120"/>
                  </a:cubicBezTo>
                  <a:cubicBezTo>
                    <a:pt x="5" y="121"/>
                    <a:pt x="5" y="123"/>
                    <a:pt x="5" y="124"/>
                  </a:cubicBezTo>
                  <a:cubicBezTo>
                    <a:pt x="5" y="126"/>
                    <a:pt x="5" y="128"/>
                    <a:pt x="6" y="128"/>
                  </a:cubicBezTo>
                  <a:cubicBezTo>
                    <a:pt x="11" y="131"/>
                    <a:pt x="17" y="132"/>
                    <a:pt x="23" y="132"/>
                  </a:cubicBezTo>
                  <a:cubicBezTo>
                    <a:pt x="37" y="132"/>
                    <a:pt x="49" y="125"/>
                    <a:pt x="63" y="118"/>
                  </a:cubicBezTo>
                  <a:cubicBezTo>
                    <a:pt x="74" y="112"/>
                    <a:pt x="85" y="106"/>
                    <a:pt x="97" y="104"/>
                  </a:cubicBezTo>
                  <a:cubicBezTo>
                    <a:pt x="97" y="104"/>
                    <a:pt x="97" y="104"/>
                    <a:pt x="97" y="104"/>
                  </a:cubicBezTo>
                  <a:cubicBezTo>
                    <a:pt x="99" y="100"/>
                    <a:pt x="100" y="96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9" y="81"/>
                    <a:pt x="132" y="42"/>
                    <a:pt x="125" y="18"/>
                  </a:cubicBezTo>
                  <a:cubicBezTo>
                    <a:pt x="124" y="12"/>
                    <a:pt x="117" y="4"/>
                    <a:pt x="111" y="4"/>
                  </a:cubicBezTo>
                  <a:cubicBezTo>
                    <a:pt x="108" y="4"/>
                    <a:pt x="105" y="7"/>
                    <a:pt x="103" y="11"/>
                  </a:cubicBezTo>
                  <a:cubicBezTo>
                    <a:pt x="102" y="12"/>
                    <a:pt x="102" y="12"/>
                    <a:pt x="102" y="12"/>
                  </a:cubicBezTo>
                  <a:cubicBezTo>
                    <a:pt x="101" y="11"/>
                    <a:pt x="101" y="11"/>
                    <a:pt x="101" y="11"/>
                  </a:cubicBezTo>
                  <a:cubicBezTo>
                    <a:pt x="100" y="9"/>
                    <a:pt x="100" y="8"/>
                    <a:pt x="101" y="6"/>
                  </a:cubicBezTo>
                  <a:cubicBezTo>
                    <a:pt x="103" y="2"/>
                    <a:pt x="109" y="0"/>
                    <a:pt x="114" y="0"/>
                  </a:cubicBezTo>
                  <a:cubicBezTo>
                    <a:pt x="114" y="0"/>
                    <a:pt x="114" y="0"/>
                    <a:pt x="115" y="0"/>
                  </a:cubicBezTo>
                  <a:cubicBezTo>
                    <a:pt x="127" y="1"/>
                    <a:pt x="133" y="14"/>
                    <a:pt x="134" y="26"/>
                  </a:cubicBezTo>
                  <a:cubicBezTo>
                    <a:pt x="136" y="44"/>
                    <a:pt x="125" y="66"/>
                    <a:pt x="117" y="83"/>
                  </a:cubicBezTo>
                  <a:cubicBezTo>
                    <a:pt x="113" y="90"/>
                    <a:pt x="110" y="96"/>
                    <a:pt x="109" y="101"/>
                  </a:cubicBezTo>
                  <a:cubicBezTo>
                    <a:pt x="120" y="101"/>
                    <a:pt x="125" y="110"/>
                    <a:pt x="125" y="119"/>
                  </a:cubicBezTo>
                  <a:cubicBezTo>
                    <a:pt x="125" y="128"/>
                    <a:pt x="120" y="137"/>
                    <a:pt x="111" y="137"/>
                  </a:cubicBezTo>
                  <a:cubicBezTo>
                    <a:pt x="107" y="137"/>
                    <a:pt x="104" y="136"/>
                    <a:pt x="100" y="134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98" y="130"/>
                    <a:pt x="98" y="125"/>
                    <a:pt x="97" y="120"/>
                  </a:cubicBezTo>
                  <a:cubicBezTo>
                    <a:pt x="97" y="116"/>
                    <a:pt x="97" y="113"/>
                    <a:pt x="96" y="110"/>
                  </a:cubicBezTo>
                  <a:cubicBezTo>
                    <a:pt x="95" y="110"/>
                    <a:pt x="95" y="110"/>
                    <a:pt x="94" y="110"/>
                  </a:cubicBezTo>
                  <a:cubicBezTo>
                    <a:pt x="92" y="111"/>
                    <a:pt x="92" y="111"/>
                    <a:pt x="92" y="111"/>
                  </a:cubicBezTo>
                  <a:cubicBezTo>
                    <a:pt x="91" y="112"/>
                    <a:pt x="89" y="113"/>
                    <a:pt x="87" y="115"/>
                  </a:cubicBezTo>
                  <a:cubicBezTo>
                    <a:pt x="77" y="121"/>
                    <a:pt x="61" y="132"/>
                    <a:pt x="48" y="135"/>
                  </a:cubicBezTo>
                  <a:cubicBezTo>
                    <a:pt x="41" y="137"/>
                    <a:pt x="33" y="138"/>
                    <a:pt x="26" y="138"/>
                  </a:cubicBezTo>
                  <a:close/>
                  <a:moveTo>
                    <a:pt x="5" y="129"/>
                  </a:moveTo>
                  <a:cubicBezTo>
                    <a:pt x="5" y="130"/>
                    <a:pt x="5" y="130"/>
                    <a:pt x="6" y="130"/>
                  </a:cubicBezTo>
                  <a:cubicBezTo>
                    <a:pt x="10" y="134"/>
                    <a:pt x="17" y="137"/>
                    <a:pt x="26" y="137"/>
                  </a:cubicBezTo>
                  <a:cubicBezTo>
                    <a:pt x="33" y="137"/>
                    <a:pt x="41" y="135"/>
                    <a:pt x="48" y="134"/>
                  </a:cubicBezTo>
                  <a:cubicBezTo>
                    <a:pt x="61" y="130"/>
                    <a:pt x="76" y="120"/>
                    <a:pt x="86" y="114"/>
                  </a:cubicBezTo>
                  <a:cubicBezTo>
                    <a:pt x="82" y="115"/>
                    <a:pt x="78" y="117"/>
                    <a:pt x="75" y="119"/>
                  </a:cubicBezTo>
                  <a:cubicBezTo>
                    <a:pt x="66" y="124"/>
                    <a:pt x="57" y="129"/>
                    <a:pt x="48" y="129"/>
                  </a:cubicBezTo>
                  <a:cubicBezTo>
                    <a:pt x="44" y="129"/>
                    <a:pt x="44" y="129"/>
                    <a:pt x="44" y="129"/>
                  </a:cubicBezTo>
                  <a:cubicBezTo>
                    <a:pt x="48" y="128"/>
                    <a:pt x="48" y="128"/>
                    <a:pt x="48" y="128"/>
                  </a:cubicBezTo>
                  <a:cubicBezTo>
                    <a:pt x="54" y="126"/>
                    <a:pt x="59" y="123"/>
                    <a:pt x="65" y="120"/>
                  </a:cubicBezTo>
                  <a:cubicBezTo>
                    <a:pt x="75" y="114"/>
                    <a:pt x="85" y="108"/>
                    <a:pt x="96" y="108"/>
                  </a:cubicBezTo>
                  <a:cubicBezTo>
                    <a:pt x="96" y="108"/>
                    <a:pt x="96" y="108"/>
                    <a:pt x="96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9"/>
                    <a:pt x="97" y="109"/>
                    <a:pt x="97" y="109"/>
                  </a:cubicBezTo>
                  <a:cubicBezTo>
                    <a:pt x="98" y="112"/>
                    <a:pt x="99" y="116"/>
                    <a:pt x="99" y="120"/>
                  </a:cubicBezTo>
                  <a:cubicBezTo>
                    <a:pt x="99" y="124"/>
                    <a:pt x="100" y="129"/>
                    <a:pt x="101" y="132"/>
                  </a:cubicBezTo>
                  <a:cubicBezTo>
                    <a:pt x="104" y="134"/>
                    <a:pt x="108" y="135"/>
                    <a:pt x="111" y="135"/>
                  </a:cubicBezTo>
                  <a:cubicBezTo>
                    <a:pt x="118" y="135"/>
                    <a:pt x="122" y="129"/>
                    <a:pt x="123" y="123"/>
                  </a:cubicBezTo>
                  <a:cubicBezTo>
                    <a:pt x="122" y="124"/>
                    <a:pt x="121" y="125"/>
                    <a:pt x="119" y="125"/>
                  </a:cubicBezTo>
                  <a:cubicBezTo>
                    <a:pt x="118" y="125"/>
                    <a:pt x="118" y="125"/>
                    <a:pt x="118" y="125"/>
                  </a:cubicBezTo>
                  <a:cubicBezTo>
                    <a:pt x="118" y="127"/>
                    <a:pt x="117" y="128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5" y="130"/>
                    <a:pt x="114" y="130"/>
                    <a:pt x="113" y="130"/>
                  </a:cubicBezTo>
                  <a:cubicBezTo>
                    <a:pt x="113" y="130"/>
                    <a:pt x="113" y="130"/>
                    <a:pt x="113" y="130"/>
                  </a:cubicBezTo>
                  <a:cubicBezTo>
                    <a:pt x="111" y="130"/>
                    <a:pt x="109" y="130"/>
                    <a:pt x="108" y="129"/>
                  </a:cubicBezTo>
                  <a:cubicBezTo>
                    <a:pt x="106" y="129"/>
                    <a:pt x="105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0" y="122"/>
                    <a:pt x="100" y="110"/>
                    <a:pt x="104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10" y="106"/>
                    <a:pt x="114" y="108"/>
                    <a:pt x="116" y="112"/>
                  </a:cubicBezTo>
                  <a:cubicBezTo>
                    <a:pt x="118" y="116"/>
                    <a:pt x="119" y="120"/>
                    <a:pt x="118" y="124"/>
                  </a:cubicBezTo>
                  <a:cubicBezTo>
                    <a:pt x="118" y="124"/>
                    <a:pt x="118" y="124"/>
                    <a:pt x="118" y="124"/>
                  </a:cubicBezTo>
                  <a:cubicBezTo>
                    <a:pt x="121" y="119"/>
                    <a:pt x="119" y="116"/>
                    <a:pt x="117" y="112"/>
                  </a:cubicBezTo>
                  <a:cubicBezTo>
                    <a:pt x="116" y="110"/>
                    <a:pt x="115" y="109"/>
                    <a:pt x="114" y="106"/>
                  </a:cubicBezTo>
                  <a:cubicBezTo>
                    <a:pt x="114" y="105"/>
                    <a:pt x="114" y="105"/>
                    <a:pt x="114" y="105"/>
                  </a:cubicBezTo>
                  <a:cubicBezTo>
                    <a:pt x="115" y="105"/>
                    <a:pt x="115" y="105"/>
                    <a:pt x="115" y="105"/>
                  </a:cubicBezTo>
                  <a:cubicBezTo>
                    <a:pt x="117" y="106"/>
                    <a:pt x="121" y="109"/>
                    <a:pt x="123" y="113"/>
                  </a:cubicBezTo>
                  <a:cubicBezTo>
                    <a:pt x="121" y="107"/>
                    <a:pt x="116" y="102"/>
                    <a:pt x="108" y="102"/>
                  </a:cubicBezTo>
                  <a:cubicBezTo>
                    <a:pt x="107" y="102"/>
                    <a:pt x="107" y="102"/>
                    <a:pt x="107" y="102"/>
                  </a:cubicBezTo>
                  <a:cubicBezTo>
                    <a:pt x="107" y="101"/>
                    <a:pt x="107" y="101"/>
                    <a:pt x="107" y="101"/>
                  </a:cubicBezTo>
                  <a:cubicBezTo>
                    <a:pt x="108" y="97"/>
                    <a:pt x="112" y="90"/>
                    <a:pt x="115" y="82"/>
                  </a:cubicBezTo>
                  <a:cubicBezTo>
                    <a:pt x="124" y="65"/>
                    <a:pt x="134" y="44"/>
                    <a:pt x="133" y="26"/>
                  </a:cubicBezTo>
                  <a:cubicBezTo>
                    <a:pt x="131" y="15"/>
                    <a:pt x="126" y="3"/>
                    <a:pt x="115" y="2"/>
                  </a:cubicBezTo>
                  <a:cubicBezTo>
                    <a:pt x="110" y="1"/>
                    <a:pt x="104" y="4"/>
                    <a:pt x="102" y="7"/>
                  </a:cubicBezTo>
                  <a:cubicBezTo>
                    <a:pt x="102" y="7"/>
                    <a:pt x="102" y="8"/>
                    <a:pt x="102" y="9"/>
                  </a:cubicBezTo>
                  <a:cubicBezTo>
                    <a:pt x="105" y="4"/>
                    <a:pt x="109" y="3"/>
                    <a:pt x="111" y="3"/>
                  </a:cubicBezTo>
                  <a:cubicBezTo>
                    <a:pt x="118" y="3"/>
                    <a:pt x="125" y="11"/>
                    <a:pt x="127" y="18"/>
                  </a:cubicBezTo>
                  <a:cubicBezTo>
                    <a:pt x="133" y="42"/>
                    <a:pt x="110" y="81"/>
                    <a:pt x="101" y="91"/>
                  </a:cubicBezTo>
                  <a:cubicBezTo>
                    <a:pt x="102" y="96"/>
                    <a:pt x="100" y="100"/>
                    <a:pt x="99" y="104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86" y="107"/>
                    <a:pt x="75" y="113"/>
                    <a:pt x="64" y="119"/>
                  </a:cubicBezTo>
                  <a:cubicBezTo>
                    <a:pt x="51" y="126"/>
                    <a:pt x="37" y="133"/>
                    <a:pt x="23" y="133"/>
                  </a:cubicBezTo>
                  <a:cubicBezTo>
                    <a:pt x="17" y="133"/>
                    <a:pt x="11" y="132"/>
                    <a:pt x="5" y="129"/>
                  </a:cubicBezTo>
                  <a:cubicBezTo>
                    <a:pt x="5" y="129"/>
                    <a:pt x="5" y="129"/>
                    <a:pt x="5" y="129"/>
                  </a:cubicBezTo>
                  <a:close/>
                  <a:moveTo>
                    <a:pt x="104" y="127"/>
                  </a:moveTo>
                  <a:cubicBezTo>
                    <a:pt x="106" y="127"/>
                    <a:pt x="107" y="127"/>
                    <a:pt x="108" y="128"/>
                  </a:cubicBezTo>
                  <a:cubicBezTo>
                    <a:pt x="111" y="129"/>
                    <a:pt x="113" y="129"/>
                    <a:pt x="116" y="128"/>
                  </a:cubicBezTo>
                  <a:cubicBezTo>
                    <a:pt x="118" y="123"/>
                    <a:pt x="118" y="117"/>
                    <a:pt x="115" y="113"/>
                  </a:cubicBezTo>
                  <a:cubicBezTo>
                    <a:pt x="113" y="110"/>
                    <a:pt x="109" y="107"/>
                    <a:pt x="105" y="107"/>
                  </a:cubicBezTo>
                  <a:cubicBezTo>
                    <a:pt x="102" y="111"/>
                    <a:pt x="102" y="121"/>
                    <a:pt x="104" y="127"/>
                  </a:cubicBezTo>
                  <a:close/>
                  <a:moveTo>
                    <a:pt x="89" y="110"/>
                  </a:moveTo>
                  <a:cubicBezTo>
                    <a:pt x="81" y="112"/>
                    <a:pt x="73" y="117"/>
                    <a:pt x="65" y="121"/>
                  </a:cubicBezTo>
                  <a:cubicBezTo>
                    <a:pt x="61" y="123"/>
                    <a:pt x="57" y="125"/>
                    <a:pt x="53" y="127"/>
                  </a:cubicBezTo>
                  <a:cubicBezTo>
                    <a:pt x="60" y="126"/>
                    <a:pt x="67" y="122"/>
                    <a:pt x="74" y="118"/>
                  </a:cubicBezTo>
                  <a:cubicBezTo>
                    <a:pt x="79" y="115"/>
                    <a:pt x="84" y="112"/>
                    <a:pt x="89" y="110"/>
                  </a:cubicBezTo>
                  <a:close/>
                  <a:moveTo>
                    <a:pt x="2" y="121"/>
                  </a:moveTo>
                  <a:cubicBezTo>
                    <a:pt x="2" y="123"/>
                    <a:pt x="3" y="125"/>
                    <a:pt x="4" y="127"/>
                  </a:cubicBezTo>
                  <a:cubicBezTo>
                    <a:pt x="3" y="127"/>
                    <a:pt x="3" y="125"/>
                    <a:pt x="3" y="124"/>
                  </a:cubicBezTo>
                  <a:cubicBezTo>
                    <a:pt x="3" y="123"/>
                    <a:pt x="4" y="122"/>
                    <a:pt x="3" y="121"/>
                  </a:cubicBezTo>
                  <a:cubicBezTo>
                    <a:pt x="3" y="121"/>
                    <a:pt x="3" y="121"/>
                    <a:pt x="2" y="121"/>
                  </a:cubicBezTo>
                  <a:close/>
                  <a:moveTo>
                    <a:pt x="116" y="108"/>
                  </a:moveTo>
                  <a:cubicBezTo>
                    <a:pt x="117" y="109"/>
                    <a:pt x="118" y="110"/>
                    <a:pt x="118" y="111"/>
                  </a:cubicBezTo>
                  <a:cubicBezTo>
                    <a:pt x="120" y="115"/>
                    <a:pt x="122" y="118"/>
                    <a:pt x="120" y="123"/>
                  </a:cubicBezTo>
                  <a:cubicBezTo>
                    <a:pt x="122" y="122"/>
                    <a:pt x="123" y="121"/>
                    <a:pt x="123" y="119"/>
                  </a:cubicBezTo>
                  <a:cubicBezTo>
                    <a:pt x="123" y="115"/>
                    <a:pt x="119" y="110"/>
                    <a:pt x="116" y="108"/>
                  </a:cubicBezTo>
                  <a:close/>
                  <a:moveTo>
                    <a:pt x="102" y="108"/>
                  </a:moveTo>
                  <a:cubicBezTo>
                    <a:pt x="103" y="103"/>
                    <a:pt x="103" y="103"/>
                    <a:pt x="103" y="103"/>
                  </a:cubicBezTo>
                  <a:cubicBezTo>
                    <a:pt x="104" y="92"/>
                    <a:pt x="109" y="82"/>
                    <a:pt x="114" y="72"/>
                  </a:cubicBezTo>
                  <a:cubicBezTo>
                    <a:pt x="121" y="60"/>
                    <a:pt x="127" y="47"/>
                    <a:pt x="128" y="32"/>
                  </a:cubicBezTo>
                  <a:cubicBezTo>
                    <a:pt x="130" y="32"/>
                    <a:pt x="130" y="32"/>
                    <a:pt x="130" y="32"/>
                  </a:cubicBezTo>
                  <a:cubicBezTo>
                    <a:pt x="131" y="51"/>
                    <a:pt x="122" y="68"/>
                    <a:pt x="114" y="84"/>
                  </a:cubicBezTo>
                  <a:cubicBezTo>
                    <a:pt x="110" y="90"/>
                    <a:pt x="107" y="97"/>
                    <a:pt x="104" y="103"/>
                  </a:cubicBezTo>
                  <a:lnTo>
                    <a:pt x="102" y="108"/>
                  </a:lnTo>
                  <a:close/>
                  <a:moveTo>
                    <a:pt x="128" y="44"/>
                  </a:moveTo>
                  <a:cubicBezTo>
                    <a:pt x="125" y="54"/>
                    <a:pt x="120" y="63"/>
                    <a:pt x="116" y="72"/>
                  </a:cubicBezTo>
                  <a:cubicBezTo>
                    <a:pt x="111" y="81"/>
                    <a:pt x="107" y="89"/>
                    <a:pt x="105" y="97"/>
                  </a:cubicBezTo>
                  <a:cubicBezTo>
                    <a:pt x="108" y="92"/>
                    <a:pt x="110" y="88"/>
                    <a:pt x="112" y="83"/>
                  </a:cubicBezTo>
                  <a:cubicBezTo>
                    <a:pt x="119" y="71"/>
                    <a:pt x="126" y="58"/>
                    <a:pt x="128" y="4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pt-PT" dirty="0"/>
            </a:p>
          </p:txBody>
        </p:sp>
      </p:grpSp>
      <p:grpSp>
        <p:nvGrpSpPr>
          <p:cNvPr id="52" name="Grupo 51"/>
          <p:cNvGrpSpPr>
            <a:grpSpLocks noChangeAspect="1"/>
          </p:cNvGrpSpPr>
          <p:nvPr/>
        </p:nvGrpSpPr>
        <p:grpSpPr>
          <a:xfrm rot="5400000">
            <a:off x="263071" y="1127733"/>
            <a:ext cx="4114800" cy="3381614"/>
            <a:chOff x="895350" y="3313113"/>
            <a:chExt cx="3613151" cy="2790825"/>
          </a:xfrm>
          <a:solidFill>
            <a:schemeClr val="tx1">
              <a:lumMod val="50000"/>
            </a:schemeClr>
          </a:solidFill>
        </p:grpSpPr>
        <p:sp>
          <p:nvSpPr>
            <p:cNvPr id="53" name="Forma livre 41"/>
            <p:cNvSpPr>
              <a:spLocks/>
            </p:cNvSpPr>
            <p:nvPr/>
          </p:nvSpPr>
          <p:spPr bwMode="auto">
            <a:xfrm>
              <a:off x="963613" y="3725863"/>
              <a:ext cx="11113" cy="1952625"/>
            </a:xfrm>
            <a:custGeom>
              <a:avLst/>
              <a:gdLst>
                <a:gd name="T0" fmla="*/ 3 w 5"/>
                <a:gd name="T1" fmla="*/ 0 h 868"/>
                <a:gd name="T2" fmla="*/ 4 w 5"/>
                <a:gd name="T3" fmla="*/ 217 h 868"/>
                <a:gd name="T4" fmla="*/ 3 w 5"/>
                <a:gd name="T5" fmla="*/ 326 h 868"/>
                <a:gd name="T6" fmla="*/ 4 w 5"/>
                <a:gd name="T7" fmla="*/ 434 h 868"/>
                <a:gd name="T8" fmla="*/ 4 w 5"/>
                <a:gd name="T9" fmla="*/ 651 h 868"/>
                <a:gd name="T10" fmla="*/ 4 w 5"/>
                <a:gd name="T11" fmla="*/ 760 h 868"/>
                <a:gd name="T12" fmla="*/ 3 w 5"/>
                <a:gd name="T13" fmla="*/ 868 h 868"/>
                <a:gd name="T14" fmla="*/ 2 w 5"/>
                <a:gd name="T15" fmla="*/ 868 h 868"/>
                <a:gd name="T16" fmla="*/ 1 w 5"/>
                <a:gd name="T17" fmla="*/ 760 h 868"/>
                <a:gd name="T18" fmla="*/ 0 w 5"/>
                <a:gd name="T19" fmla="*/ 651 h 868"/>
                <a:gd name="T20" fmla="*/ 1 w 5"/>
                <a:gd name="T21" fmla="*/ 434 h 868"/>
                <a:gd name="T22" fmla="*/ 2 w 5"/>
                <a:gd name="T23" fmla="*/ 326 h 868"/>
                <a:gd name="T24" fmla="*/ 1 w 5"/>
                <a:gd name="T25" fmla="*/ 217 h 868"/>
                <a:gd name="T26" fmla="*/ 2 w 5"/>
                <a:gd name="T27" fmla="*/ 0 h 868"/>
                <a:gd name="T28" fmla="*/ 3 w 5"/>
                <a:gd name="T29" fmla="*/ 0 h 8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5" h="868">
                  <a:moveTo>
                    <a:pt x="3" y="0"/>
                  </a:moveTo>
                  <a:cubicBezTo>
                    <a:pt x="4" y="73"/>
                    <a:pt x="4" y="145"/>
                    <a:pt x="4" y="217"/>
                  </a:cubicBezTo>
                  <a:cubicBezTo>
                    <a:pt x="4" y="253"/>
                    <a:pt x="3" y="290"/>
                    <a:pt x="3" y="326"/>
                  </a:cubicBezTo>
                  <a:cubicBezTo>
                    <a:pt x="3" y="362"/>
                    <a:pt x="3" y="398"/>
                    <a:pt x="4" y="434"/>
                  </a:cubicBezTo>
                  <a:cubicBezTo>
                    <a:pt x="4" y="507"/>
                    <a:pt x="5" y="579"/>
                    <a:pt x="4" y="651"/>
                  </a:cubicBezTo>
                  <a:cubicBezTo>
                    <a:pt x="5" y="687"/>
                    <a:pt x="4" y="724"/>
                    <a:pt x="4" y="760"/>
                  </a:cubicBezTo>
                  <a:cubicBezTo>
                    <a:pt x="4" y="796"/>
                    <a:pt x="3" y="832"/>
                    <a:pt x="3" y="868"/>
                  </a:cubicBezTo>
                  <a:cubicBezTo>
                    <a:pt x="2" y="868"/>
                    <a:pt x="2" y="868"/>
                    <a:pt x="2" y="868"/>
                  </a:cubicBezTo>
                  <a:cubicBezTo>
                    <a:pt x="2" y="832"/>
                    <a:pt x="1" y="796"/>
                    <a:pt x="1" y="760"/>
                  </a:cubicBezTo>
                  <a:cubicBezTo>
                    <a:pt x="1" y="724"/>
                    <a:pt x="0" y="687"/>
                    <a:pt x="0" y="651"/>
                  </a:cubicBezTo>
                  <a:cubicBezTo>
                    <a:pt x="0" y="579"/>
                    <a:pt x="1" y="507"/>
                    <a:pt x="1" y="434"/>
                  </a:cubicBezTo>
                  <a:cubicBezTo>
                    <a:pt x="2" y="398"/>
                    <a:pt x="2" y="362"/>
                    <a:pt x="2" y="326"/>
                  </a:cubicBezTo>
                  <a:cubicBezTo>
                    <a:pt x="2" y="290"/>
                    <a:pt x="1" y="253"/>
                    <a:pt x="1" y="217"/>
                  </a:cubicBezTo>
                  <a:cubicBezTo>
                    <a:pt x="0" y="145"/>
                    <a:pt x="1" y="73"/>
                    <a:pt x="2" y="0"/>
                  </a:cubicBezTo>
                  <a:lnTo>
                    <a:pt x="3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pt-PT" dirty="0"/>
            </a:p>
          </p:txBody>
        </p:sp>
        <p:sp>
          <p:nvSpPr>
            <p:cNvPr id="54" name="Forma livre 42"/>
            <p:cNvSpPr>
              <a:spLocks/>
            </p:cNvSpPr>
            <p:nvPr/>
          </p:nvSpPr>
          <p:spPr bwMode="auto">
            <a:xfrm>
              <a:off x="1350963" y="6038850"/>
              <a:ext cx="2736850" cy="11113"/>
            </a:xfrm>
            <a:custGeom>
              <a:avLst/>
              <a:gdLst>
                <a:gd name="T0" fmla="*/ 0 w 1216"/>
                <a:gd name="T1" fmla="*/ 2 h 5"/>
                <a:gd name="T2" fmla="*/ 304 w 1216"/>
                <a:gd name="T3" fmla="*/ 1 h 5"/>
                <a:gd name="T4" fmla="*/ 456 w 1216"/>
                <a:gd name="T5" fmla="*/ 2 h 5"/>
                <a:gd name="T6" fmla="*/ 608 w 1216"/>
                <a:gd name="T7" fmla="*/ 1 h 5"/>
                <a:gd name="T8" fmla="*/ 912 w 1216"/>
                <a:gd name="T9" fmla="*/ 0 h 5"/>
                <a:gd name="T10" fmla="*/ 1064 w 1216"/>
                <a:gd name="T11" fmla="*/ 1 h 5"/>
                <a:gd name="T12" fmla="*/ 1216 w 1216"/>
                <a:gd name="T13" fmla="*/ 2 h 5"/>
                <a:gd name="T14" fmla="*/ 1216 w 1216"/>
                <a:gd name="T15" fmla="*/ 2 h 5"/>
                <a:gd name="T16" fmla="*/ 1064 w 1216"/>
                <a:gd name="T17" fmla="*/ 4 h 5"/>
                <a:gd name="T18" fmla="*/ 912 w 1216"/>
                <a:gd name="T19" fmla="*/ 4 h 5"/>
                <a:gd name="T20" fmla="*/ 608 w 1216"/>
                <a:gd name="T21" fmla="*/ 3 h 5"/>
                <a:gd name="T22" fmla="*/ 456 w 1216"/>
                <a:gd name="T23" fmla="*/ 3 h 5"/>
                <a:gd name="T24" fmla="*/ 304 w 1216"/>
                <a:gd name="T25" fmla="*/ 4 h 5"/>
                <a:gd name="T26" fmla="*/ 0 w 1216"/>
                <a:gd name="T27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216" h="5">
                  <a:moveTo>
                    <a:pt x="0" y="2"/>
                  </a:moveTo>
                  <a:cubicBezTo>
                    <a:pt x="101" y="1"/>
                    <a:pt x="202" y="0"/>
                    <a:pt x="304" y="1"/>
                  </a:cubicBezTo>
                  <a:cubicBezTo>
                    <a:pt x="354" y="1"/>
                    <a:pt x="405" y="2"/>
                    <a:pt x="456" y="2"/>
                  </a:cubicBezTo>
                  <a:cubicBezTo>
                    <a:pt x="506" y="2"/>
                    <a:pt x="557" y="1"/>
                    <a:pt x="608" y="1"/>
                  </a:cubicBezTo>
                  <a:cubicBezTo>
                    <a:pt x="709" y="1"/>
                    <a:pt x="810" y="0"/>
                    <a:pt x="912" y="0"/>
                  </a:cubicBezTo>
                  <a:cubicBezTo>
                    <a:pt x="962" y="0"/>
                    <a:pt x="1013" y="1"/>
                    <a:pt x="1064" y="1"/>
                  </a:cubicBezTo>
                  <a:cubicBezTo>
                    <a:pt x="1114" y="1"/>
                    <a:pt x="1165" y="1"/>
                    <a:pt x="1216" y="2"/>
                  </a:cubicBezTo>
                  <a:cubicBezTo>
                    <a:pt x="1216" y="2"/>
                    <a:pt x="1216" y="2"/>
                    <a:pt x="1216" y="2"/>
                  </a:cubicBezTo>
                  <a:cubicBezTo>
                    <a:pt x="1165" y="3"/>
                    <a:pt x="1114" y="3"/>
                    <a:pt x="1064" y="4"/>
                  </a:cubicBezTo>
                  <a:cubicBezTo>
                    <a:pt x="1013" y="4"/>
                    <a:pt x="962" y="4"/>
                    <a:pt x="912" y="4"/>
                  </a:cubicBezTo>
                  <a:cubicBezTo>
                    <a:pt x="810" y="5"/>
                    <a:pt x="709" y="4"/>
                    <a:pt x="608" y="3"/>
                  </a:cubicBezTo>
                  <a:cubicBezTo>
                    <a:pt x="557" y="3"/>
                    <a:pt x="506" y="3"/>
                    <a:pt x="456" y="3"/>
                  </a:cubicBezTo>
                  <a:cubicBezTo>
                    <a:pt x="405" y="3"/>
                    <a:pt x="354" y="4"/>
                    <a:pt x="304" y="4"/>
                  </a:cubicBezTo>
                  <a:cubicBezTo>
                    <a:pt x="202" y="4"/>
                    <a:pt x="101" y="4"/>
                    <a:pt x="0" y="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pt-PT" dirty="0"/>
            </a:p>
          </p:txBody>
        </p:sp>
        <p:sp>
          <p:nvSpPr>
            <p:cNvPr id="55" name="Forma livre 43"/>
            <p:cNvSpPr>
              <a:spLocks/>
            </p:cNvSpPr>
            <p:nvPr/>
          </p:nvSpPr>
          <p:spPr bwMode="auto">
            <a:xfrm>
              <a:off x="1330325" y="3378200"/>
              <a:ext cx="2743200" cy="11113"/>
            </a:xfrm>
            <a:custGeom>
              <a:avLst/>
              <a:gdLst>
                <a:gd name="T0" fmla="*/ 0 w 1219"/>
                <a:gd name="T1" fmla="*/ 2 h 5"/>
                <a:gd name="T2" fmla="*/ 304 w 1219"/>
                <a:gd name="T3" fmla="*/ 1 h 5"/>
                <a:gd name="T4" fmla="*/ 457 w 1219"/>
                <a:gd name="T5" fmla="*/ 2 h 5"/>
                <a:gd name="T6" fmla="*/ 609 w 1219"/>
                <a:gd name="T7" fmla="*/ 1 h 5"/>
                <a:gd name="T8" fmla="*/ 914 w 1219"/>
                <a:gd name="T9" fmla="*/ 0 h 5"/>
                <a:gd name="T10" fmla="*/ 1067 w 1219"/>
                <a:gd name="T11" fmla="*/ 1 h 5"/>
                <a:gd name="T12" fmla="*/ 1219 w 1219"/>
                <a:gd name="T13" fmla="*/ 2 h 5"/>
                <a:gd name="T14" fmla="*/ 1219 w 1219"/>
                <a:gd name="T15" fmla="*/ 3 h 5"/>
                <a:gd name="T16" fmla="*/ 1067 w 1219"/>
                <a:gd name="T17" fmla="*/ 4 h 5"/>
                <a:gd name="T18" fmla="*/ 914 w 1219"/>
                <a:gd name="T19" fmla="*/ 4 h 5"/>
                <a:gd name="T20" fmla="*/ 609 w 1219"/>
                <a:gd name="T21" fmla="*/ 3 h 5"/>
                <a:gd name="T22" fmla="*/ 457 w 1219"/>
                <a:gd name="T23" fmla="*/ 3 h 5"/>
                <a:gd name="T24" fmla="*/ 304 w 1219"/>
                <a:gd name="T25" fmla="*/ 4 h 5"/>
                <a:gd name="T26" fmla="*/ 0 w 1219"/>
                <a:gd name="T27" fmla="*/ 3 h 5"/>
                <a:gd name="T28" fmla="*/ 0 w 1219"/>
                <a:gd name="T29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219" h="5">
                  <a:moveTo>
                    <a:pt x="0" y="2"/>
                  </a:moveTo>
                  <a:cubicBezTo>
                    <a:pt x="101" y="1"/>
                    <a:pt x="203" y="0"/>
                    <a:pt x="304" y="1"/>
                  </a:cubicBezTo>
                  <a:cubicBezTo>
                    <a:pt x="355" y="1"/>
                    <a:pt x="406" y="2"/>
                    <a:pt x="457" y="2"/>
                  </a:cubicBezTo>
                  <a:cubicBezTo>
                    <a:pt x="508" y="2"/>
                    <a:pt x="559" y="1"/>
                    <a:pt x="609" y="1"/>
                  </a:cubicBezTo>
                  <a:cubicBezTo>
                    <a:pt x="711" y="1"/>
                    <a:pt x="813" y="0"/>
                    <a:pt x="914" y="0"/>
                  </a:cubicBezTo>
                  <a:cubicBezTo>
                    <a:pt x="965" y="0"/>
                    <a:pt x="1016" y="1"/>
                    <a:pt x="1067" y="1"/>
                  </a:cubicBezTo>
                  <a:cubicBezTo>
                    <a:pt x="1117" y="1"/>
                    <a:pt x="1168" y="1"/>
                    <a:pt x="1219" y="2"/>
                  </a:cubicBezTo>
                  <a:cubicBezTo>
                    <a:pt x="1219" y="3"/>
                    <a:pt x="1219" y="3"/>
                    <a:pt x="1219" y="3"/>
                  </a:cubicBezTo>
                  <a:cubicBezTo>
                    <a:pt x="1168" y="3"/>
                    <a:pt x="1117" y="4"/>
                    <a:pt x="1067" y="4"/>
                  </a:cubicBezTo>
                  <a:cubicBezTo>
                    <a:pt x="1016" y="4"/>
                    <a:pt x="965" y="4"/>
                    <a:pt x="914" y="4"/>
                  </a:cubicBezTo>
                  <a:cubicBezTo>
                    <a:pt x="813" y="5"/>
                    <a:pt x="711" y="4"/>
                    <a:pt x="609" y="3"/>
                  </a:cubicBezTo>
                  <a:cubicBezTo>
                    <a:pt x="559" y="3"/>
                    <a:pt x="508" y="3"/>
                    <a:pt x="457" y="3"/>
                  </a:cubicBezTo>
                  <a:cubicBezTo>
                    <a:pt x="406" y="3"/>
                    <a:pt x="355" y="4"/>
                    <a:pt x="304" y="4"/>
                  </a:cubicBezTo>
                  <a:cubicBezTo>
                    <a:pt x="203" y="4"/>
                    <a:pt x="101" y="4"/>
                    <a:pt x="0" y="3"/>
                  </a:cubicBezTo>
                  <a:lnTo>
                    <a:pt x="0" y="2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pt-PT" dirty="0"/>
            </a:p>
          </p:txBody>
        </p:sp>
        <p:sp>
          <p:nvSpPr>
            <p:cNvPr id="56" name="Forma livre 44"/>
            <p:cNvSpPr>
              <a:spLocks/>
            </p:cNvSpPr>
            <p:nvPr/>
          </p:nvSpPr>
          <p:spPr bwMode="auto">
            <a:xfrm>
              <a:off x="4443413" y="3759200"/>
              <a:ext cx="9525" cy="1919288"/>
            </a:xfrm>
            <a:custGeom>
              <a:avLst/>
              <a:gdLst>
                <a:gd name="T0" fmla="*/ 2 w 4"/>
                <a:gd name="T1" fmla="*/ 853 h 853"/>
                <a:gd name="T2" fmla="*/ 0 w 4"/>
                <a:gd name="T3" fmla="*/ 640 h 853"/>
                <a:gd name="T4" fmla="*/ 1 w 4"/>
                <a:gd name="T5" fmla="*/ 533 h 853"/>
                <a:gd name="T6" fmla="*/ 1 w 4"/>
                <a:gd name="T7" fmla="*/ 427 h 853"/>
                <a:gd name="T8" fmla="*/ 0 w 4"/>
                <a:gd name="T9" fmla="*/ 213 h 853"/>
                <a:gd name="T10" fmla="*/ 0 w 4"/>
                <a:gd name="T11" fmla="*/ 107 h 853"/>
                <a:gd name="T12" fmla="*/ 2 w 4"/>
                <a:gd name="T13" fmla="*/ 0 h 853"/>
                <a:gd name="T14" fmla="*/ 2 w 4"/>
                <a:gd name="T15" fmla="*/ 0 h 853"/>
                <a:gd name="T16" fmla="*/ 3 w 4"/>
                <a:gd name="T17" fmla="*/ 107 h 853"/>
                <a:gd name="T18" fmla="*/ 4 w 4"/>
                <a:gd name="T19" fmla="*/ 213 h 853"/>
                <a:gd name="T20" fmla="*/ 3 w 4"/>
                <a:gd name="T21" fmla="*/ 427 h 853"/>
                <a:gd name="T22" fmla="*/ 2 w 4"/>
                <a:gd name="T23" fmla="*/ 533 h 853"/>
                <a:gd name="T24" fmla="*/ 3 w 4"/>
                <a:gd name="T25" fmla="*/ 640 h 853"/>
                <a:gd name="T26" fmla="*/ 2 w 4"/>
                <a:gd name="T27" fmla="*/ 853 h 8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4" h="853">
                  <a:moveTo>
                    <a:pt x="2" y="853"/>
                  </a:moveTo>
                  <a:cubicBezTo>
                    <a:pt x="0" y="782"/>
                    <a:pt x="0" y="711"/>
                    <a:pt x="0" y="640"/>
                  </a:cubicBezTo>
                  <a:cubicBezTo>
                    <a:pt x="0" y="604"/>
                    <a:pt x="1" y="569"/>
                    <a:pt x="1" y="533"/>
                  </a:cubicBezTo>
                  <a:cubicBezTo>
                    <a:pt x="1" y="498"/>
                    <a:pt x="1" y="462"/>
                    <a:pt x="1" y="427"/>
                  </a:cubicBezTo>
                  <a:cubicBezTo>
                    <a:pt x="0" y="356"/>
                    <a:pt x="0" y="284"/>
                    <a:pt x="0" y="213"/>
                  </a:cubicBezTo>
                  <a:cubicBezTo>
                    <a:pt x="0" y="178"/>
                    <a:pt x="0" y="142"/>
                    <a:pt x="0" y="107"/>
                  </a:cubicBezTo>
                  <a:cubicBezTo>
                    <a:pt x="1" y="71"/>
                    <a:pt x="1" y="36"/>
                    <a:pt x="2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3" y="36"/>
                    <a:pt x="3" y="71"/>
                    <a:pt x="3" y="107"/>
                  </a:cubicBezTo>
                  <a:cubicBezTo>
                    <a:pt x="4" y="142"/>
                    <a:pt x="4" y="178"/>
                    <a:pt x="4" y="213"/>
                  </a:cubicBezTo>
                  <a:cubicBezTo>
                    <a:pt x="4" y="284"/>
                    <a:pt x="3" y="356"/>
                    <a:pt x="3" y="427"/>
                  </a:cubicBezTo>
                  <a:cubicBezTo>
                    <a:pt x="3" y="462"/>
                    <a:pt x="2" y="498"/>
                    <a:pt x="2" y="533"/>
                  </a:cubicBezTo>
                  <a:cubicBezTo>
                    <a:pt x="3" y="569"/>
                    <a:pt x="3" y="604"/>
                    <a:pt x="3" y="640"/>
                  </a:cubicBezTo>
                  <a:cubicBezTo>
                    <a:pt x="4" y="711"/>
                    <a:pt x="3" y="782"/>
                    <a:pt x="2" y="85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pt-PT" dirty="0"/>
            </a:p>
          </p:txBody>
        </p:sp>
        <p:sp>
          <p:nvSpPr>
            <p:cNvPr id="57" name="Forma livre 45"/>
            <p:cNvSpPr>
              <a:spLocks noEditPoints="1"/>
            </p:cNvSpPr>
            <p:nvPr/>
          </p:nvSpPr>
          <p:spPr bwMode="auto">
            <a:xfrm>
              <a:off x="903288" y="5772150"/>
              <a:ext cx="341313" cy="331788"/>
            </a:xfrm>
            <a:custGeom>
              <a:avLst/>
              <a:gdLst>
                <a:gd name="T0" fmla="*/ 127 w 152"/>
                <a:gd name="T1" fmla="*/ 122 h 148"/>
                <a:gd name="T2" fmla="*/ 84 w 152"/>
                <a:gd name="T3" fmla="*/ 134 h 148"/>
                <a:gd name="T4" fmla="*/ 112 w 152"/>
                <a:gd name="T5" fmla="*/ 131 h 148"/>
                <a:gd name="T6" fmla="*/ 48 w 152"/>
                <a:gd name="T7" fmla="*/ 142 h 148"/>
                <a:gd name="T8" fmla="*/ 4 w 152"/>
                <a:gd name="T9" fmla="*/ 95 h 148"/>
                <a:gd name="T10" fmla="*/ 20 w 152"/>
                <a:gd name="T11" fmla="*/ 61 h 148"/>
                <a:gd name="T12" fmla="*/ 26 w 152"/>
                <a:gd name="T13" fmla="*/ 58 h 148"/>
                <a:gd name="T14" fmla="*/ 31 w 152"/>
                <a:gd name="T15" fmla="*/ 23 h 148"/>
                <a:gd name="T16" fmla="*/ 19 w 152"/>
                <a:gd name="T17" fmla="*/ 0 h 148"/>
                <a:gd name="T18" fmla="*/ 33 w 152"/>
                <a:gd name="T19" fmla="*/ 57 h 148"/>
                <a:gd name="T20" fmla="*/ 41 w 152"/>
                <a:gd name="T21" fmla="*/ 63 h 148"/>
                <a:gd name="T22" fmla="*/ 36 w 152"/>
                <a:gd name="T23" fmla="*/ 80 h 148"/>
                <a:gd name="T24" fmla="*/ 26 w 152"/>
                <a:gd name="T25" fmla="*/ 67 h 148"/>
                <a:gd name="T26" fmla="*/ 64 w 152"/>
                <a:gd name="T27" fmla="*/ 132 h 148"/>
                <a:gd name="T28" fmla="*/ 84 w 152"/>
                <a:gd name="T29" fmla="*/ 112 h 148"/>
                <a:gd name="T30" fmla="*/ 77 w 152"/>
                <a:gd name="T31" fmla="*/ 131 h 148"/>
                <a:gd name="T32" fmla="*/ 152 w 152"/>
                <a:gd name="T33" fmla="*/ 129 h 148"/>
                <a:gd name="T34" fmla="*/ 114 w 152"/>
                <a:gd name="T35" fmla="*/ 131 h 148"/>
                <a:gd name="T36" fmla="*/ 127 w 152"/>
                <a:gd name="T37" fmla="*/ 122 h 148"/>
                <a:gd name="T38" fmla="*/ 74 w 152"/>
                <a:gd name="T39" fmla="*/ 128 h 148"/>
                <a:gd name="T40" fmla="*/ 68 w 152"/>
                <a:gd name="T41" fmla="*/ 112 h 148"/>
                <a:gd name="T42" fmla="*/ 66 w 152"/>
                <a:gd name="T43" fmla="*/ 117 h 148"/>
                <a:gd name="T44" fmla="*/ 66 w 152"/>
                <a:gd name="T45" fmla="*/ 125 h 148"/>
                <a:gd name="T46" fmla="*/ 73 w 152"/>
                <a:gd name="T47" fmla="*/ 128 h 148"/>
                <a:gd name="T48" fmla="*/ 74 w 152"/>
                <a:gd name="T49" fmla="*/ 114 h 148"/>
                <a:gd name="T50" fmla="*/ 74 w 152"/>
                <a:gd name="T51" fmla="*/ 128 h 148"/>
                <a:gd name="T52" fmla="*/ 9 w 152"/>
                <a:gd name="T53" fmla="*/ 88 h 148"/>
                <a:gd name="T54" fmla="*/ 56 w 152"/>
                <a:gd name="T55" fmla="*/ 135 h 148"/>
                <a:gd name="T56" fmla="*/ 9 w 152"/>
                <a:gd name="T57" fmla="*/ 88 h 148"/>
                <a:gd name="T58" fmla="*/ 37 w 152"/>
                <a:gd name="T59" fmla="*/ 61 h 148"/>
                <a:gd name="T60" fmla="*/ 31 w 152"/>
                <a:gd name="T61" fmla="*/ 77 h 148"/>
                <a:gd name="T62" fmla="*/ 37 w 152"/>
                <a:gd name="T63" fmla="*/ 61 h 148"/>
                <a:gd name="T64" fmla="*/ 30 w 152"/>
                <a:gd name="T65" fmla="*/ 57 h 148"/>
                <a:gd name="T66" fmla="*/ 33 w 152"/>
                <a:gd name="T67" fmla="*/ 31 h 148"/>
                <a:gd name="T68" fmla="*/ 30 w 152"/>
                <a:gd name="T69" fmla="*/ 57 h 148"/>
                <a:gd name="T70" fmla="*/ 30 w 152"/>
                <a:gd name="T71" fmla="*/ 61 h 148"/>
                <a:gd name="T72" fmla="*/ 30 w 152"/>
                <a:gd name="T73" fmla="*/ 74 h 148"/>
                <a:gd name="T74" fmla="*/ 30 w 152"/>
                <a:gd name="T75" fmla="*/ 61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52" h="148">
                  <a:moveTo>
                    <a:pt x="127" y="122"/>
                  </a:moveTo>
                  <a:cubicBezTo>
                    <a:pt x="115" y="118"/>
                    <a:pt x="99" y="137"/>
                    <a:pt x="84" y="134"/>
                  </a:cubicBezTo>
                  <a:cubicBezTo>
                    <a:pt x="92" y="142"/>
                    <a:pt x="106" y="130"/>
                    <a:pt x="112" y="131"/>
                  </a:cubicBezTo>
                  <a:cubicBezTo>
                    <a:pt x="95" y="147"/>
                    <a:pt x="66" y="127"/>
                    <a:pt x="48" y="142"/>
                  </a:cubicBezTo>
                  <a:cubicBezTo>
                    <a:pt x="19" y="142"/>
                    <a:pt x="1" y="123"/>
                    <a:pt x="4" y="95"/>
                  </a:cubicBezTo>
                  <a:cubicBezTo>
                    <a:pt x="6" y="82"/>
                    <a:pt x="19" y="74"/>
                    <a:pt x="20" y="61"/>
                  </a:cubicBezTo>
                  <a:cubicBezTo>
                    <a:pt x="23" y="58"/>
                    <a:pt x="22" y="60"/>
                    <a:pt x="26" y="58"/>
                  </a:cubicBezTo>
                  <a:cubicBezTo>
                    <a:pt x="25" y="45"/>
                    <a:pt x="33" y="34"/>
                    <a:pt x="31" y="23"/>
                  </a:cubicBezTo>
                  <a:cubicBezTo>
                    <a:pt x="30" y="12"/>
                    <a:pt x="19" y="8"/>
                    <a:pt x="19" y="0"/>
                  </a:cubicBezTo>
                  <a:cubicBezTo>
                    <a:pt x="36" y="7"/>
                    <a:pt x="41" y="36"/>
                    <a:pt x="33" y="57"/>
                  </a:cubicBezTo>
                  <a:cubicBezTo>
                    <a:pt x="34" y="60"/>
                    <a:pt x="40" y="59"/>
                    <a:pt x="41" y="63"/>
                  </a:cubicBezTo>
                  <a:cubicBezTo>
                    <a:pt x="43" y="69"/>
                    <a:pt x="40" y="75"/>
                    <a:pt x="36" y="80"/>
                  </a:cubicBezTo>
                  <a:cubicBezTo>
                    <a:pt x="27" y="79"/>
                    <a:pt x="20" y="74"/>
                    <a:pt x="26" y="67"/>
                  </a:cubicBezTo>
                  <a:cubicBezTo>
                    <a:pt x="1" y="88"/>
                    <a:pt x="14" y="148"/>
                    <a:pt x="64" y="132"/>
                  </a:cubicBezTo>
                  <a:cubicBezTo>
                    <a:pt x="54" y="118"/>
                    <a:pt x="73" y="97"/>
                    <a:pt x="84" y="112"/>
                  </a:cubicBezTo>
                  <a:cubicBezTo>
                    <a:pt x="86" y="123"/>
                    <a:pt x="81" y="126"/>
                    <a:pt x="77" y="131"/>
                  </a:cubicBezTo>
                  <a:cubicBezTo>
                    <a:pt x="101" y="137"/>
                    <a:pt x="133" y="102"/>
                    <a:pt x="152" y="129"/>
                  </a:cubicBezTo>
                  <a:cubicBezTo>
                    <a:pt x="143" y="117"/>
                    <a:pt x="124" y="124"/>
                    <a:pt x="114" y="131"/>
                  </a:cubicBezTo>
                  <a:cubicBezTo>
                    <a:pt x="116" y="126"/>
                    <a:pt x="123" y="126"/>
                    <a:pt x="127" y="122"/>
                  </a:cubicBezTo>
                  <a:close/>
                  <a:moveTo>
                    <a:pt x="74" y="128"/>
                  </a:moveTo>
                  <a:cubicBezTo>
                    <a:pt x="91" y="127"/>
                    <a:pt x="78" y="98"/>
                    <a:pt x="68" y="112"/>
                  </a:cubicBezTo>
                  <a:cubicBezTo>
                    <a:pt x="75" y="112"/>
                    <a:pt x="69" y="117"/>
                    <a:pt x="66" y="117"/>
                  </a:cubicBezTo>
                  <a:cubicBezTo>
                    <a:pt x="66" y="119"/>
                    <a:pt x="66" y="122"/>
                    <a:pt x="66" y="125"/>
                  </a:cubicBezTo>
                  <a:cubicBezTo>
                    <a:pt x="68" y="126"/>
                    <a:pt x="69" y="128"/>
                    <a:pt x="73" y="128"/>
                  </a:cubicBezTo>
                  <a:cubicBezTo>
                    <a:pt x="75" y="124"/>
                    <a:pt x="80" y="117"/>
                    <a:pt x="74" y="114"/>
                  </a:cubicBezTo>
                  <a:cubicBezTo>
                    <a:pt x="84" y="115"/>
                    <a:pt x="78" y="125"/>
                    <a:pt x="74" y="128"/>
                  </a:cubicBezTo>
                  <a:close/>
                  <a:moveTo>
                    <a:pt x="9" y="88"/>
                  </a:moveTo>
                  <a:cubicBezTo>
                    <a:pt x="0" y="121"/>
                    <a:pt x="28" y="148"/>
                    <a:pt x="56" y="135"/>
                  </a:cubicBezTo>
                  <a:cubicBezTo>
                    <a:pt x="20" y="145"/>
                    <a:pt x="13" y="115"/>
                    <a:pt x="9" y="88"/>
                  </a:cubicBezTo>
                  <a:close/>
                  <a:moveTo>
                    <a:pt x="37" y="61"/>
                  </a:moveTo>
                  <a:cubicBezTo>
                    <a:pt x="38" y="69"/>
                    <a:pt x="34" y="72"/>
                    <a:pt x="31" y="77"/>
                  </a:cubicBezTo>
                  <a:cubicBezTo>
                    <a:pt x="40" y="78"/>
                    <a:pt x="42" y="66"/>
                    <a:pt x="37" y="61"/>
                  </a:cubicBezTo>
                  <a:close/>
                  <a:moveTo>
                    <a:pt x="30" y="57"/>
                  </a:moveTo>
                  <a:cubicBezTo>
                    <a:pt x="30" y="49"/>
                    <a:pt x="38" y="40"/>
                    <a:pt x="33" y="31"/>
                  </a:cubicBezTo>
                  <a:cubicBezTo>
                    <a:pt x="34" y="41"/>
                    <a:pt x="26" y="49"/>
                    <a:pt x="30" y="57"/>
                  </a:cubicBezTo>
                  <a:close/>
                  <a:moveTo>
                    <a:pt x="30" y="61"/>
                  </a:moveTo>
                  <a:cubicBezTo>
                    <a:pt x="28" y="63"/>
                    <a:pt x="27" y="72"/>
                    <a:pt x="30" y="74"/>
                  </a:cubicBezTo>
                  <a:cubicBezTo>
                    <a:pt x="33" y="70"/>
                    <a:pt x="36" y="63"/>
                    <a:pt x="30" y="6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pt-PT" dirty="0"/>
            </a:p>
          </p:txBody>
        </p:sp>
        <p:sp>
          <p:nvSpPr>
            <p:cNvPr id="58" name="Forma livre 46"/>
            <p:cNvSpPr>
              <a:spLocks noEditPoints="1"/>
            </p:cNvSpPr>
            <p:nvPr/>
          </p:nvSpPr>
          <p:spPr bwMode="auto">
            <a:xfrm>
              <a:off x="906463" y="5768975"/>
              <a:ext cx="341313" cy="323850"/>
            </a:xfrm>
            <a:custGeom>
              <a:avLst/>
              <a:gdLst>
                <a:gd name="T0" fmla="*/ 2 w 151"/>
                <a:gd name="T1" fmla="*/ 96 h 144"/>
                <a:gd name="T2" fmla="*/ 21 w 151"/>
                <a:gd name="T3" fmla="*/ 59 h 144"/>
                <a:gd name="T4" fmla="*/ 22 w 151"/>
                <a:gd name="T5" fmla="*/ 12 h 144"/>
                <a:gd name="T6" fmla="*/ 32 w 151"/>
                <a:gd name="T7" fmla="*/ 58 h 144"/>
                <a:gd name="T8" fmla="*/ 34 w 151"/>
                <a:gd name="T9" fmla="*/ 81 h 144"/>
                <a:gd name="T10" fmla="*/ 15 w 151"/>
                <a:gd name="T11" fmla="*/ 112 h 144"/>
                <a:gd name="T12" fmla="*/ 73 w 151"/>
                <a:gd name="T13" fmla="*/ 107 h 144"/>
                <a:gd name="T14" fmla="*/ 76 w 151"/>
                <a:gd name="T15" fmla="*/ 131 h 144"/>
                <a:gd name="T16" fmla="*/ 151 w 151"/>
                <a:gd name="T17" fmla="*/ 130 h 144"/>
                <a:gd name="T18" fmla="*/ 110 w 151"/>
                <a:gd name="T19" fmla="*/ 134 h 144"/>
                <a:gd name="T20" fmla="*/ 66 w 151"/>
                <a:gd name="T21" fmla="*/ 138 h 144"/>
                <a:gd name="T22" fmla="*/ 12 w 151"/>
                <a:gd name="T23" fmla="*/ 128 h 144"/>
                <a:gd name="T24" fmla="*/ 86 w 151"/>
                <a:gd name="T25" fmla="*/ 138 h 144"/>
                <a:gd name="T26" fmla="*/ 86 w 151"/>
                <a:gd name="T27" fmla="*/ 134 h 144"/>
                <a:gd name="T28" fmla="*/ 75 w 151"/>
                <a:gd name="T29" fmla="*/ 133 h 144"/>
                <a:gd name="T30" fmla="*/ 77 w 151"/>
                <a:gd name="T31" fmla="*/ 128 h 144"/>
                <a:gd name="T32" fmla="*/ 66 w 151"/>
                <a:gd name="T33" fmla="*/ 128 h 144"/>
                <a:gd name="T34" fmla="*/ 64 w 151"/>
                <a:gd name="T35" fmla="*/ 117 h 144"/>
                <a:gd name="T36" fmla="*/ 65 w 151"/>
                <a:gd name="T37" fmla="*/ 114 h 144"/>
                <a:gd name="T38" fmla="*/ 63 w 151"/>
                <a:gd name="T39" fmla="*/ 133 h 144"/>
                <a:gd name="T40" fmla="*/ 54 w 151"/>
                <a:gd name="T41" fmla="*/ 137 h 144"/>
                <a:gd name="T42" fmla="*/ 7 w 151"/>
                <a:gd name="T43" fmla="*/ 86 h 144"/>
                <a:gd name="T44" fmla="*/ 41 w 151"/>
                <a:gd name="T45" fmla="*/ 139 h 144"/>
                <a:gd name="T46" fmla="*/ 92 w 151"/>
                <a:gd name="T47" fmla="*/ 138 h 144"/>
                <a:gd name="T48" fmla="*/ 41 w 151"/>
                <a:gd name="T49" fmla="*/ 137 h 144"/>
                <a:gd name="T50" fmla="*/ 26 w 151"/>
                <a:gd name="T51" fmla="*/ 65 h 144"/>
                <a:gd name="T52" fmla="*/ 32 w 151"/>
                <a:gd name="T53" fmla="*/ 64 h 144"/>
                <a:gd name="T54" fmla="*/ 26 w 151"/>
                <a:gd name="T55" fmla="*/ 72 h 144"/>
                <a:gd name="T56" fmla="*/ 33 w 151"/>
                <a:gd name="T57" fmla="*/ 80 h 144"/>
                <a:gd name="T58" fmla="*/ 38 w 151"/>
                <a:gd name="T59" fmla="*/ 73 h 144"/>
                <a:gd name="T60" fmla="*/ 28 w 151"/>
                <a:gd name="T61" fmla="*/ 78 h 144"/>
                <a:gd name="T62" fmla="*/ 34 w 151"/>
                <a:gd name="T63" fmla="*/ 61 h 144"/>
                <a:gd name="T64" fmla="*/ 18 w 151"/>
                <a:gd name="T65" fmla="*/ 2 h 144"/>
                <a:gd name="T66" fmla="*/ 31 w 151"/>
                <a:gd name="T67" fmla="*/ 32 h 144"/>
                <a:gd name="T68" fmla="*/ 27 w 151"/>
                <a:gd name="T69" fmla="*/ 58 h 144"/>
                <a:gd name="T70" fmla="*/ 28 w 151"/>
                <a:gd name="T71" fmla="*/ 42 h 144"/>
                <a:gd name="T72" fmla="*/ 21 w 151"/>
                <a:gd name="T73" fmla="*/ 61 h 144"/>
                <a:gd name="T74" fmla="*/ 7 w 151"/>
                <a:gd name="T75" fmla="*/ 86 h 144"/>
                <a:gd name="T76" fmla="*/ 110 w 151"/>
                <a:gd name="T77" fmla="*/ 131 h 144"/>
                <a:gd name="T78" fmla="*/ 121 w 151"/>
                <a:gd name="T79" fmla="*/ 123 h 144"/>
                <a:gd name="T80" fmla="*/ 67 w 151"/>
                <a:gd name="T81" fmla="*/ 127 h 144"/>
                <a:gd name="T82" fmla="*/ 74 w 151"/>
                <a:gd name="T83" fmla="*/ 118 h 144"/>
                <a:gd name="T84" fmla="*/ 64 w 151"/>
                <a:gd name="T85" fmla="*/ 118 h 144"/>
                <a:gd name="T86" fmla="*/ 75 w 151"/>
                <a:gd name="T87" fmla="*/ 118 h 144"/>
                <a:gd name="T88" fmla="*/ 70 w 151"/>
                <a:gd name="T89" fmla="*/ 114 h 144"/>
                <a:gd name="T90" fmla="*/ 79 w 151"/>
                <a:gd name="T91" fmla="*/ 120 h 144"/>
                <a:gd name="T92" fmla="*/ 122 w 151"/>
                <a:gd name="T93" fmla="*/ 122 h 144"/>
                <a:gd name="T94" fmla="*/ 123 w 151"/>
                <a:gd name="T95" fmla="*/ 125 h 144"/>
                <a:gd name="T96" fmla="*/ 122 w 151"/>
                <a:gd name="T97" fmla="*/ 122 h 144"/>
                <a:gd name="T98" fmla="*/ 81 w 151"/>
                <a:gd name="T99" fmla="*/ 114 h 144"/>
                <a:gd name="T100" fmla="*/ 32 w 151"/>
                <a:gd name="T101" fmla="*/ 74 h 144"/>
                <a:gd name="T102" fmla="*/ 28 w 151"/>
                <a:gd name="T103" fmla="*/ 63 h 144"/>
                <a:gd name="T104" fmla="*/ 28 w 151"/>
                <a:gd name="T105" fmla="*/ 63 h 144"/>
                <a:gd name="T106" fmla="*/ 29 w 151"/>
                <a:gd name="T107" fmla="*/ 49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51" h="144">
                  <a:moveTo>
                    <a:pt x="47" y="144"/>
                  </a:moveTo>
                  <a:cubicBezTo>
                    <a:pt x="46" y="144"/>
                    <a:pt x="46" y="144"/>
                    <a:pt x="46" y="144"/>
                  </a:cubicBezTo>
                  <a:cubicBezTo>
                    <a:pt x="32" y="144"/>
                    <a:pt x="19" y="139"/>
                    <a:pt x="11" y="129"/>
                  </a:cubicBezTo>
                  <a:cubicBezTo>
                    <a:pt x="3" y="121"/>
                    <a:pt x="0" y="109"/>
                    <a:pt x="2" y="96"/>
                  </a:cubicBezTo>
                  <a:cubicBezTo>
                    <a:pt x="3" y="90"/>
                    <a:pt x="6" y="84"/>
                    <a:pt x="10" y="79"/>
                  </a:cubicBezTo>
                  <a:cubicBezTo>
                    <a:pt x="13" y="73"/>
                    <a:pt x="17" y="68"/>
                    <a:pt x="17" y="62"/>
                  </a:cubicBezTo>
                  <a:cubicBezTo>
                    <a:pt x="17" y="62"/>
                    <a:pt x="17" y="62"/>
                    <a:pt x="17" y="62"/>
                  </a:cubicBezTo>
                  <a:cubicBezTo>
                    <a:pt x="19" y="60"/>
                    <a:pt x="20" y="59"/>
                    <a:pt x="21" y="59"/>
                  </a:cubicBezTo>
                  <a:cubicBezTo>
                    <a:pt x="21" y="59"/>
                    <a:pt x="22" y="59"/>
                    <a:pt x="23" y="59"/>
                  </a:cubicBezTo>
                  <a:cubicBezTo>
                    <a:pt x="23" y="53"/>
                    <a:pt x="24" y="47"/>
                    <a:pt x="26" y="41"/>
                  </a:cubicBezTo>
                  <a:cubicBezTo>
                    <a:pt x="28" y="35"/>
                    <a:pt x="30" y="30"/>
                    <a:pt x="29" y="24"/>
                  </a:cubicBezTo>
                  <a:cubicBezTo>
                    <a:pt x="28" y="19"/>
                    <a:pt x="25" y="15"/>
                    <a:pt x="22" y="12"/>
                  </a:cubicBezTo>
                  <a:cubicBezTo>
                    <a:pt x="19" y="8"/>
                    <a:pt x="16" y="5"/>
                    <a:pt x="16" y="1"/>
                  </a:cubicBezTo>
                  <a:cubicBezTo>
                    <a:pt x="16" y="0"/>
                    <a:pt x="16" y="0"/>
                    <a:pt x="16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35" y="8"/>
                    <a:pt x="40" y="37"/>
                    <a:pt x="32" y="58"/>
                  </a:cubicBezTo>
                  <a:cubicBezTo>
                    <a:pt x="32" y="59"/>
                    <a:pt x="34" y="59"/>
                    <a:pt x="35" y="60"/>
                  </a:cubicBezTo>
                  <a:cubicBezTo>
                    <a:pt x="37" y="61"/>
                    <a:pt x="39" y="61"/>
                    <a:pt x="40" y="63"/>
                  </a:cubicBezTo>
                  <a:cubicBezTo>
                    <a:pt x="43" y="72"/>
                    <a:pt x="37" y="78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28" y="81"/>
                    <a:pt x="23" y="79"/>
                    <a:pt x="22" y="76"/>
                  </a:cubicBezTo>
                  <a:cubicBezTo>
                    <a:pt x="21" y="75"/>
                    <a:pt x="21" y="73"/>
                    <a:pt x="21" y="71"/>
                  </a:cubicBezTo>
                  <a:cubicBezTo>
                    <a:pt x="12" y="82"/>
                    <a:pt x="10" y="98"/>
                    <a:pt x="15" y="112"/>
                  </a:cubicBezTo>
                  <a:cubicBezTo>
                    <a:pt x="20" y="127"/>
                    <a:pt x="32" y="135"/>
                    <a:pt x="46" y="135"/>
                  </a:cubicBezTo>
                  <a:cubicBezTo>
                    <a:pt x="51" y="135"/>
                    <a:pt x="56" y="134"/>
                    <a:pt x="61" y="133"/>
                  </a:cubicBezTo>
                  <a:cubicBezTo>
                    <a:pt x="58" y="128"/>
                    <a:pt x="57" y="122"/>
                    <a:pt x="60" y="116"/>
                  </a:cubicBezTo>
                  <a:cubicBezTo>
                    <a:pt x="63" y="111"/>
                    <a:pt x="68" y="107"/>
                    <a:pt x="73" y="107"/>
                  </a:cubicBezTo>
                  <a:cubicBezTo>
                    <a:pt x="75" y="107"/>
                    <a:pt x="79" y="108"/>
                    <a:pt x="83" y="113"/>
                  </a:cubicBezTo>
                  <a:cubicBezTo>
                    <a:pt x="83" y="113"/>
                    <a:pt x="83" y="113"/>
                    <a:pt x="83" y="113"/>
                  </a:cubicBezTo>
                  <a:cubicBezTo>
                    <a:pt x="84" y="122"/>
                    <a:pt x="81" y="126"/>
                    <a:pt x="77" y="130"/>
                  </a:cubicBezTo>
                  <a:cubicBezTo>
                    <a:pt x="77" y="130"/>
                    <a:pt x="77" y="131"/>
                    <a:pt x="76" y="131"/>
                  </a:cubicBezTo>
                  <a:cubicBezTo>
                    <a:pt x="78" y="132"/>
                    <a:pt x="80" y="132"/>
                    <a:pt x="82" y="132"/>
                  </a:cubicBezTo>
                  <a:cubicBezTo>
                    <a:pt x="90" y="132"/>
                    <a:pt x="98" y="129"/>
                    <a:pt x="107" y="125"/>
                  </a:cubicBezTo>
                  <a:cubicBezTo>
                    <a:pt x="115" y="122"/>
                    <a:pt x="123" y="119"/>
                    <a:pt x="131" y="119"/>
                  </a:cubicBezTo>
                  <a:cubicBezTo>
                    <a:pt x="139" y="119"/>
                    <a:pt x="146" y="123"/>
                    <a:pt x="151" y="130"/>
                  </a:cubicBezTo>
                  <a:cubicBezTo>
                    <a:pt x="150" y="131"/>
                    <a:pt x="150" y="131"/>
                    <a:pt x="150" y="131"/>
                  </a:cubicBezTo>
                  <a:cubicBezTo>
                    <a:pt x="146" y="127"/>
                    <a:pt x="142" y="124"/>
                    <a:pt x="136" y="124"/>
                  </a:cubicBezTo>
                  <a:cubicBezTo>
                    <a:pt x="126" y="124"/>
                    <a:pt x="115" y="131"/>
                    <a:pt x="112" y="132"/>
                  </a:cubicBezTo>
                  <a:cubicBezTo>
                    <a:pt x="110" y="134"/>
                    <a:pt x="110" y="134"/>
                    <a:pt x="110" y="134"/>
                  </a:cubicBezTo>
                  <a:cubicBezTo>
                    <a:pt x="110" y="133"/>
                    <a:pt x="110" y="133"/>
                    <a:pt x="110" y="133"/>
                  </a:cubicBezTo>
                  <a:cubicBezTo>
                    <a:pt x="105" y="137"/>
                    <a:pt x="99" y="139"/>
                    <a:pt x="90" y="139"/>
                  </a:cubicBezTo>
                  <a:cubicBezTo>
                    <a:pt x="86" y="139"/>
                    <a:pt x="82" y="139"/>
                    <a:pt x="78" y="139"/>
                  </a:cubicBezTo>
                  <a:cubicBezTo>
                    <a:pt x="74" y="138"/>
                    <a:pt x="70" y="138"/>
                    <a:pt x="66" y="138"/>
                  </a:cubicBezTo>
                  <a:cubicBezTo>
                    <a:pt x="58" y="138"/>
                    <a:pt x="52" y="140"/>
                    <a:pt x="47" y="144"/>
                  </a:cubicBezTo>
                  <a:close/>
                  <a:moveTo>
                    <a:pt x="7" y="86"/>
                  </a:moveTo>
                  <a:cubicBezTo>
                    <a:pt x="5" y="89"/>
                    <a:pt x="4" y="93"/>
                    <a:pt x="3" y="96"/>
                  </a:cubicBezTo>
                  <a:cubicBezTo>
                    <a:pt x="2" y="109"/>
                    <a:pt x="5" y="120"/>
                    <a:pt x="12" y="128"/>
                  </a:cubicBezTo>
                  <a:cubicBezTo>
                    <a:pt x="20" y="137"/>
                    <a:pt x="32" y="142"/>
                    <a:pt x="46" y="142"/>
                  </a:cubicBezTo>
                  <a:cubicBezTo>
                    <a:pt x="51" y="138"/>
                    <a:pt x="57" y="136"/>
                    <a:pt x="66" y="136"/>
                  </a:cubicBezTo>
                  <a:cubicBezTo>
                    <a:pt x="70" y="136"/>
                    <a:pt x="74" y="137"/>
                    <a:pt x="78" y="137"/>
                  </a:cubicBezTo>
                  <a:cubicBezTo>
                    <a:pt x="81" y="137"/>
                    <a:pt x="83" y="138"/>
                    <a:pt x="86" y="138"/>
                  </a:cubicBezTo>
                  <a:cubicBezTo>
                    <a:pt x="84" y="137"/>
                    <a:pt x="83" y="136"/>
                    <a:pt x="81" y="135"/>
                  </a:cubicBezTo>
                  <a:cubicBezTo>
                    <a:pt x="80" y="133"/>
                    <a:pt x="80" y="133"/>
                    <a:pt x="80" y="133"/>
                  </a:cubicBezTo>
                  <a:cubicBezTo>
                    <a:pt x="82" y="134"/>
                    <a:pt x="82" y="134"/>
                    <a:pt x="82" y="134"/>
                  </a:cubicBezTo>
                  <a:cubicBezTo>
                    <a:pt x="83" y="134"/>
                    <a:pt x="84" y="134"/>
                    <a:pt x="86" y="134"/>
                  </a:cubicBezTo>
                  <a:cubicBezTo>
                    <a:pt x="92" y="134"/>
                    <a:pt x="99" y="131"/>
                    <a:pt x="105" y="128"/>
                  </a:cubicBezTo>
                  <a:cubicBezTo>
                    <a:pt x="105" y="128"/>
                    <a:pt x="105" y="128"/>
                    <a:pt x="105" y="128"/>
                  </a:cubicBezTo>
                  <a:cubicBezTo>
                    <a:pt x="97" y="131"/>
                    <a:pt x="89" y="133"/>
                    <a:pt x="82" y="133"/>
                  </a:cubicBezTo>
                  <a:cubicBezTo>
                    <a:pt x="79" y="133"/>
                    <a:pt x="77" y="133"/>
                    <a:pt x="75" y="133"/>
                  </a:cubicBezTo>
                  <a:cubicBezTo>
                    <a:pt x="74" y="132"/>
                    <a:pt x="74" y="132"/>
                    <a:pt x="74" y="132"/>
                  </a:cubicBezTo>
                  <a:cubicBezTo>
                    <a:pt x="74" y="131"/>
                    <a:pt x="74" y="131"/>
                    <a:pt x="74" y="131"/>
                  </a:cubicBezTo>
                  <a:cubicBezTo>
                    <a:pt x="75" y="131"/>
                    <a:pt x="76" y="130"/>
                    <a:pt x="76" y="129"/>
                  </a:cubicBezTo>
                  <a:cubicBezTo>
                    <a:pt x="77" y="129"/>
                    <a:pt x="77" y="128"/>
                    <a:pt x="77" y="128"/>
                  </a:cubicBezTo>
                  <a:cubicBezTo>
                    <a:pt x="76" y="129"/>
                    <a:pt x="74" y="130"/>
                    <a:pt x="72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68" y="130"/>
                    <a:pt x="67" y="129"/>
                    <a:pt x="66" y="128"/>
                  </a:cubicBezTo>
                  <a:cubicBezTo>
                    <a:pt x="65" y="128"/>
                    <a:pt x="64" y="127"/>
                    <a:pt x="63" y="127"/>
                  </a:cubicBezTo>
                  <a:cubicBezTo>
                    <a:pt x="63" y="127"/>
                    <a:pt x="63" y="127"/>
                    <a:pt x="63" y="127"/>
                  </a:cubicBezTo>
                  <a:cubicBezTo>
                    <a:pt x="63" y="117"/>
                    <a:pt x="63" y="117"/>
                    <a:pt x="63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6" y="117"/>
                    <a:pt x="68" y="115"/>
                    <a:pt x="68" y="114"/>
                  </a:cubicBezTo>
                  <a:cubicBezTo>
                    <a:pt x="68" y="114"/>
                    <a:pt x="68" y="114"/>
                    <a:pt x="66" y="114"/>
                  </a:cubicBezTo>
                  <a:cubicBezTo>
                    <a:pt x="65" y="114"/>
                    <a:pt x="65" y="114"/>
                    <a:pt x="65" y="114"/>
                  </a:cubicBezTo>
                  <a:cubicBezTo>
                    <a:pt x="66" y="113"/>
                    <a:pt x="66" y="113"/>
                    <a:pt x="66" y="113"/>
                  </a:cubicBezTo>
                  <a:cubicBezTo>
                    <a:pt x="67" y="110"/>
                    <a:pt x="69" y="109"/>
                    <a:pt x="71" y="109"/>
                  </a:cubicBezTo>
                  <a:cubicBezTo>
                    <a:pt x="67" y="110"/>
                    <a:pt x="64" y="113"/>
                    <a:pt x="62" y="117"/>
                  </a:cubicBezTo>
                  <a:cubicBezTo>
                    <a:pt x="59" y="122"/>
                    <a:pt x="59" y="128"/>
                    <a:pt x="63" y="133"/>
                  </a:cubicBezTo>
                  <a:cubicBezTo>
                    <a:pt x="63" y="134"/>
                    <a:pt x="63" y="134"/>
                    <a:pt x="63" y="134"/>
                  </a:cubicBezTo>
                  <a:cubicBezTo>
                    <a:pt x="62" y="134"/>
                    <a:pt x="62" y="134"/>
                    <a:pt x="62" y="134"/>
                  </a:cubicBezTo>
                  <a:cubicBezTo>
                    <a:pt x="59" y="135"/>
                    <a:pt x="56" y="136"/>
                    <a:pt x="54" y="136"/>
                  </a:cubicBezTo>
                  <a:cubicBezTo>
                    <a:pt x="54" y="137"/>
                    <a:pt x="54" y="137"/>
                    <a:pt x="54" y="137"/>
                  </a:cubicBezTo>
                  <a:cubicBezTo>
                    <a:pt x="49" y="139"/>
                    <a:pt x="44" y="140"/>
                    <a:pt x="39" y="140"/>
                  </a:cubicBezTo>
                  <a:cubicBezTo>
                    <a:pt x="29" y="140"/>
                    <a:pt x="19" y="135"/>
                    <a:pt x="13" y="127"/>
                  </a:cubicBezTo>
                  <a:cubicBezTo>
                    <a:pt x="5" y="116"/>
                    <a:pt x="2" y="103"/>
                    <a:pt x="6" y="89"/>
                  </a:cubicBezTo>
                  <a:lnTo>
                    <a:pt x="7" y="86"/>
                  </a:lnTo>
                  <a:close/>
                  <a:moveTo>
                    <a:pt x="7" y="93"/>
                  </a:moveTo>
                  <a:cubicBezTo>
                    <a:pt x="4" y="105"/>
                    <a:pt x="7" y="117"/>
                    <a:pt x="14" y="126"/>
                  </a:cubicBezTo>
                  <a:cubicBezTo>
                    <a:pt x="21" y="135"/>
                    <a:pt x="31" y="139"/>
                    <a:pt x="41" y="139"/>
                  </a:cubicBezTo>
                  <a:cubicBezTo>
                    <a:pt x="41" y="139"/>
                    <a:pt x="41" y="139"/>
                    <a:pt x="41" y="139"/>
                  </a:cubicBezTo>
                  <a:cubicBezTo>
                    <a:pt x="16" y="139"/>
                    <a:pt x="10" y="113"/>
                    <a:pt x="7" y="93"/>
                  </a:cubicBezTo>
                  <a:close/>
                  <a:moveTo>
                    <a:pt x="108" y="133"/>
                  </a:moveTo>
                  <a:cubicBezTo>
                    <a:pt x="106" y="133"/>
                    <a:pt x="104" y="134"/>
                    <a:pt x="102" y="135"/>
                  </a:cubicBezTo>
                  <a:cubicBezTo>
                    <a:pt x="99" y="136"/>
                    <a:pt x="95" y="137"/>
                    <a:pt x="92" y="138"/>
                  </a:cubicBezTo>
                  <a:cubicBezTo>
                    <a:pt x="99" y="138"/>
                    <a:pt x="104" y="136"/>
                    <a:pt x="108" y="133"/>
                  </a:cubicBezTo>
                  <a:close/>
                  <a:moveTo>
                    <a:pt x="7" y="86"/>
                  </a:moveTo>
                  <a:cubicBezTo>
                    <a:pt x="7" y="89"/>
                    <a:pt x="7" y="89"/>
                    <a:pt x="7" y="89"/>
                  </a:cubicBezTo>
                  <a:cubicBezTo>
                    <a:pt x="12" y="114"/>
                    <a:pt x="17" y="137"/>
                    <a:pt x="41" y="137"/>
                  </a:cubicBezTo>
                  <a:cubicBezTo>
                    <a:pt x="43" y="137"/>
                    <a:pt x="45" y="137"/>
                    <a:pt x="48" y="137"/>
                  </a:cubicBezTo>
                  <a:cubicBezTo>
                    <a:pt x="32" y="137"/>
                    <a:pt x="19" y="128"/>
                    <a:pt x="13" y="113"/>
                  </a:cubicBezTo>
                  <a:cubicBezTo>
                    <a:pt x="7" y="96"/>
                    <a:pt x="12" y="77"/>
                    <a:pt x="23" y="67"/>
                  </a:cubicBezTo>
                  <a:cubicBezTo>
                    <a:pt x="26" y="65"/>
                    <a:pt x="26" y="65"/>
                    <a:pt x="26" y="65"/>
                  </a:cubicBezTo>
                  <a:cubicBezTo>
                    <a:pt x="26" y="63"/>
                    <a:pt x="27" y="62"/>
                    <a:pt x="27" y="62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30" y="62"/>
                    <a:pt x="31" y="63"/>
                    <a:pt x="32" y="64"/>
                  </a:cubicBezTo>
                  <a:cubicBezTo>
                    <a:pt x="33" y="68"/>
                    <a:pt x="30" y="73"/>
                    <a:pt x="29" y="75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7" y="75"/>
                    <a:pt x="26" y="74"/>
                    <a:pt x="26" y="72"/>
                  </a:cubicBezTo>
                  <a:cubicBezTo>
                    <a:pt x="25" y="70"/>
                    <a:pt x="26" y="68"/>
                    <a:pt x="26" y="66"/>
                  </a:cubicBezTo>
                  <a:cubicBezTo>
                    <a:pt x="24" y="68"/>
                    <a:pt x="24" y="68"/>
                    <a:pt x="24" y="68"/>
                  </a:cubicBezTo>
                  <a:cubicBezTo>
                    <a:pt x="22" y="71"/>
                    <a:pt x="22" y="73"/>
                    <a:pt x="23" y="75"/>
                  </a:cubicBezTo>
                  <a:cubicBezTo>
                    <a:pt x="24" y="78"/>
                    <a:pt x="28" y="80"/>
                    <a:pt x="33" y="80"/>
                  </a:cubicBezTo>
                  <a:cubicBezTo>
                    <a:pt x="36" y="77"/>
                    <a:pt x="41" y="71"/>
                    <a:pt x="39" y="64"/>
                  </a:cubicBezTo>
                  <a:cubicBezTo>
                    <a:pt x="38" y="63"/>
                    <a:pt x="37" y="62"/>
                    <a:pt x="35" y="62"/>
                  </a:cubicBezTo>
                  <a:cubicBezTo>
                    <a:pt x="36" y="62"/>
                    <a:pt x="36" y="62"/>
                    <a:pt x="36" y="62"/>
                  </a:cubicBezTo>
                  <a:cubicBezTo>
                    <a:pt x="38" y="64"/>
                    <a:pt x="39" y="69"/>
                    <a:pt x="38" y="73"/>
                  </a:cubicBezTo>
                  <a:cubicBezTo>
                    <a:pt x="36" y="77"/>
                    <a:pt x="34" y="79"/>
                    <a:pt x="30" y="79"/>
                  </a:cubicBezTo>
                  <a:cubicBezTo>
                    <a:pt x="30" y="79"/>
                    <a:pt x="30" y="79"/>
                    <a:pt x="30" y="79"/>
                  </a:cubicBezTo>
                  <a:cubicBezTo>
                    <a:pt x="30" y="79"/>
                    <a:pt x="30" y="79"/>
                    <a:pt x="29" y="79"/>
                  </a:cubicBezTo>
                  <a:cubicBezTo>
                    <a:pt x="28" y="78"/>
                    <a:pt x="28" y="78"/>
                    <a:pt x="28" y="78"/>
                  </a:cubicBezTo>
                  <a:cubicBezTo>
                    <a:pt x="29" y="78"/>
                    <a:pt x="29" y="78"/>
                    <a:pt x="29" y="78"/>
                  </a:cubicBezTo>
                  <a:cubicBezTo>
                    <a:pt x="29" y="76"/>
                    <a:pt x="30" y="75"/>
                    <a:pt x="31" y="74"/>
                  </a:cubicBezTo>
                  <a:cubicBezTo>
                    <a:pt x="33" y="71"/>
                    <a:pt x="35" y="68"/>
                    <a:pt x="34" y="62"/>
                  </a:cubicBezTo>
                  <a:cubicBezTo>
                    <a:pt x="34" y="61"/>
                    <a:pt x="34" y="61"/>
                    <a:pt x="34" y="61"/>
                  </a:cubicBezTo>
                  <a:cubicBezTo>
                    <a:pt x="33" y="61"/>
                    <a:pt x="31" y="60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8" y="39"/>
                    <a:pt x="34" y="10"/>
                    <a:pt x="18" y="2"/>
                  </a:cubicBezTo>
                  <a:cubicBezTo>
                    <a:pt x="18" y="5"/>
                    <a:pt x="20" y="8"/>
                    <a:pt x="23" y="11"/>
                  </a:cubicBezTo>
                  <a:cubicBezTo>
                    <a:pt x="26" y="14"/>
                    <a:pt x="29" y="18"/>
                    <a:pt x="30" y="24"/>
                  </a:cubicBezTo>
                  <a:cubicBezTo>
                    <a:pt x="30" y="26"/>
                    <a:pt x="30" y="28"/>
                    <a:pt x="30" y="30"/>
                  </a:cubicBezTo>
                  <a:cubicBezTo>
                    <a:pt x="31" y="32"/>
                    <a:pt x="31" y="32"/>
                    <a:pt x="31" y="32"/>
                  </a:cubicBezTo>
                  <a:cubicBezTo>
                    <a:pt x="35" y="38"/>
                    <a:pt x="33" y="44"/>
                    <a:pt x="31" y="49"/>
                  </a:cubicBezTo>
                  <a:cubicBezTo>
                    <a:pt x="30" y="52"/>
                    <a:pt x="29" y="55"/>
                    <a:pt x="29" y="58"/>
                  </a:cubicBezTo>
                  <a:cubicBezTo>
                    <a:pt x="29" y="61"/>
                    <a:pt x="29" y="61"/>
                    <a:pt x="29" y="61"/>
                  </a:cubicBezTo>
                  <a:cubicBezTo>
                    <a:pt x="27" y="58"/>
                    <a:pt x="27" y="58"/>
                    <a:pt x="27" y="58"/>
                  </a:cubicBezTo>
                  <a:cubicBezTo>
                    <a:pt x="25" y="53"/>
                    <a:pt x="26" y="49"/>
                    <a:pt x="28" y="44"/>
                  </a:cubicBezTo>
                  <a:cubicBezTo>
                    <a:pt x="29" y="40"/>
                    <a:pt x="31" y="36"/>
                    <a:pt x="30" y="32"/>
                  </a:cubicBezTo>
                  <a:cubicBezTo>
                    <a:pt x="30" y="32"/>
                    <a:pt x="30" y="32"/>
                    <a:pt x="30" y="32"/>
                  </a:cubicBezTo>
                  <a:cubicBezTo>
                    <a:pt x="30" y="35"/>
                    <a:pt x="29" y="38"/>
                    <a:pt x="28" y="42"/>
                  </a:cubicBezTo>
                  <a:cubicBezTo>
                    <a:pt x="26" y="47"/>
                    <a:pt x="24" y="53"/>
                    <a:pt x="24" y="59"/>
                  </a:cubicBezTo>
                  <a:cubicBezTo>
                    <a:pt x="25" y="60"/>
                    <a:pt x="25" y="60"/>
                    <a:pt x="25" y="60"/>
                  </a:cubicBezTo>
                  <a:cubicBezTo>
                    <a:pt x="24" y="60"/>
                    <a:pt x="24" y="60"/>
                    <a:pt x="24" y="60"/>
                  </a:cubicBezTo>
                  <a:cubicBezTo>
                    <a:pt x="23" y="61"/>
                    <a:pt x="22" y="61"/>
                    <a:pt x="21" y="61"/>
                  </a:cubicBezTo>
                  <a:cubicBezTo>
                    <a:pt x="21" y="61"/>
                    <a:pt x="21" y="61"/>
                    <a:pt x="21" y="61"/>
                  </a:cubicBezTo>
                  <a:cubicBezTo>
                    <a:pt x="20" y="61"/>
                    <a:pt x="20" y="61"/>
                    <a:pt x="19" y="62"/>
                  </a:cubicBezTo>
                  <a:cubicBezTo>
                    <a:pt x="18" y="69"/>
                    <a:pt x="14" y="74"/>
                    <a:pt x="11" y="79"/>
                  </a:cubicBezTo>
                  <a:cubicBezTo>
                    <a:pt x="10" y="82"/>
                    <a:pt x="8" y="84"/>
                    <a:pt x="7" y="86"/>
                  </a:cubicBezTo>
                  <a:close/>
                  <a:moveTo>
                    <a:pt x="85" y="136"/>
                  </a:moveTo>
                  <a:cubicBezTo>
                    <a:pt x="86" y="136"/>
                    <a:pt x="87" y="137"/>
                    <a:pt x="89" y="137"/>
                  </a:cubicBezTo>
                  <a:cubicBezTo>
                    <a:pt x="93" y="137"/>
                    <a:pt x="97" y="135"/>
                    <a:pt x="101" y="133"/>
                  </a:cubicBezTo>
                  <a:cubicBezTo>
                    <a:pt x="105" y="132"/>
                    <a:pt x="108" y="131"/>
                    <a:pt x="110" y="131"/>
                  </a:cubicBezTo>
                  <a:cubicBezTo>
                    <a:pt x="111" y="131"/>
                    <a:pt x="111" y="131"/>
                    <a:pt x="111" y="131"/>
                  </a:cubicBezTo>
                  <a:cubicBezTo>
                    <a:pt x="113" y="129"/>
                    <a:pt x="116" y="127"/>
                    <a:pt x="118" y="126"/>
                  </a:cubicBezTo>
                  <a:cubicBezTo>
                    <a:pt x="120" y="125"/>
                    <a:pt x="122" y="125"/>
                    <a:pt x="123" y="124"/>
                  </a:cubicBezTo>
                  <a:cubicBezTo>
                    <a:pt x="122" y="124"/>
                    <a:pt x="122" y="123"/>
                    <a:pt x="121" y="123"/>
                  </a:cubicBezTo>
                  <a:cubicBezTo>
                    <a:pt x="117" y="123"/>
                    <a:pt x="111" y="126"/>
                    <a:pt x="106" y="129"/>
                  </a:cubicBezTo>
                  <a:cubicBezTo>
                    <a:pt x="99" y="132"/>
                    <a:pt x="92" y="136"/>
                    <a:pt x="85" y="136"/>
                  </a:cubicBezTo>
                  <a:close/>
                  <a:moveTo>
                    <a:pt x="64" y="126"/>
                  </a:moveTo>
                  <a:cubicBezTo>
                    <a:pt x="65" y="126"/>
                    <a:pt x="66" y="126"/>
                    <a:pt x="67" y="127"/>
                  </a:cubicBezTo>
                  <a:cubicBezTo>
                    <a:pt x="68" y="128"/>
                    <a:pt x="69" y="128"/>
                    <a:pt x="70" y="128"/>
                  </a:cubicBezTo>
                  <a:cubicBezTo>
                    <a:pt x="70" y="128"/>
                    <a:pt x="70" y="128"/>
                    <a:pt x="70" y="128"/>
                  </a:cubicBezTo>
                  <a:cubicBezTo>
                    <a:pt x="70" y="128"/>
                    <a:pt x="71" y="128"/>
                    <a:pt x="71" y="127"/>
                  </a:cubicBezTo>
                  <a:cubicBezTo>
                    <a:pt x="72" y="125"/>
                    <a:pt x="75" y="121"/>
                    <a:pt x="74" y="118"/>
                  </a:cubicBezTo>
                  <a:cubicBezTo>
                    <a:pt x="74" y="117"/>
                    <a:pt x="73" y="116"/>
                    <a:pt x="72" y="115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6"/>
                    <a:pt x="67" y="118"/>
                    <a:pt x="64" y="118"/>
                  </a:cubicBezTo>
                  <a:cubicBezTo>
                    <a:pt x="64" y="118"/>
                    <a:pt x="64" y="118"/>
                    <a:pt x="64" y="118"/>
                  </a:cubicBezTo>
                  <a:lnTo>
                    <a:pt x="64" y="126"/>
                  </a:lnTo>
                  <a:close/>
                  <a:moveTo>
                    <a:pt x="75" y="116"/>
                  </a:moveTo>
                  <a:cubicBezTo>
                    <a:pt x="75" y="117"/>
                    <a:pt x="75" y="117"/>
                    <a:pt x="75" y="118"/>
                  </a:cubicBezTo>
                  <a:cubicBezTo>
                    <a:pt x="76" y="121"/>
                    <a:pt x="74" y="125"/>
                    <a:pt x="72" y="128"/>
                  </a:cubicBezTo>
                  <a:cubicBezTo>
                    <a:pt x="75" y="126"/>
                    <a:pt x="77" y="121"/>
                    <a:pt x="77" y="118"/>
                  </a:cubicBezTo>
                  <a:cubicBezTo>
                    <a:pt x="76" y="118"/>
                    <a:pt x="76" y="117"/>
                    <a:pt x="75" y="116"/>
                  </a:cubicBezTo>
                  <a:close/>
                  <a:moveTo>
                    <a:pt x="70" y="114"/>
                  </a:moveTo>
                  <a:cubicBezTo>
                    <a:pt x="72" y="114"/>
                    <a:pt x="72" y="114"/>
                    <a:pt x="72" y="114"/>
                  </a:cubicBezTo>
                  <a:cubicBezTo>
                    <a:pt x="76" y="115"/>
                    <a:pt x="78" y="117"/>
                    <a:pt x="78" y="118"/>
                  </a:cubicBezTo>
                  <a:cubicBezTo>
                    <a:pt x="79" y="121"/>
                    <a:pt x="77" y="125"/>
                    <a:pt x="74" y="128"/>
                  </a:cubicBezTo>
                  <a:cubicBezTo>
                    <a:pt x="79" y="126"/>
                    <a:pt x="79" y="122"/>
                    <a:pt x="79" y="120"/>
                  </a:cubicBezTo>
                  <a:cubicBezTo>
                    <a:pt x="79" y="116"/>
                    <a:pt x="76" y="110"/>
                    <a:pt x="72" y="110"/>
                  </a:cubicBezTo>
                  <a:cubicBezTo>
                    <a:pt x="71" y="110"/>
                    <a:pt x="69" y="111"/>
                    <a:pt x="68" y="113"/>
                  </a:cubicBezTo>
                  <a:cubicBezTo>
                    <a:pt x="69" y="113"/>
                    <a:pt x="69" y="113"/>
                    <a:pt x="70" y="114"/>
                  </a:cubicBezTo>
                  <a:close/>
                  <a:moveTo>
                    <a:pt x="122" y="122"/>
                  </a:moveTo>
                  <a:cubicBezTo>
                    <a:pt x="123" y="122"/>
                    <a:pt x="124" y="122"/>
                    <a:pt x="125" y="123"/>
                  </a:cubicBezTo>
                  <a:cubicBezTo>
                    <a:pt x="126" y="123"/>
                    <a:pt x="126" y="123"/>
                    <a:pt x="126" y="123"/>
                  </a:cubicBezTo>
                  <a:cubicBezTo>
                    <a:pt x="125" y="124"/>
                    <a:pt x="125" y="124"/>
                    <a:pt x="125" y="124"/>
                  </a:cubicBezTo>
                  <a:cubicBezTo>
                    <a:pt x="125" y="124"/>
                    <a:pt x="124" y="125"/>
                    <a:pt x="123" y="125"/>
                  </a:cubicBezTo>
                  <a:cubicBezTo>
                    <a:pt x="127" y="124"/>
                    <a:pt x="131" y="123"/>
                    <a:pt x="136" y="123"/>
                  </a:cubicBezTo>
                  <a:cubicBezTo>
                    <a:pt x="139" y="123"/>
                    <a:pt x="141" y="123"/>
                    <a:pt x="143" y="124"/>
                  </a:cubicBezTo>
                  <a:cubicBezTo>
                    <a:pt x="140" y="122"/>
                    <a:pt x="136" y="121"/>
                    <a:pt x="131" y="121"/>
                  </a:cubicBezTo>
                  <a:cubicBezTo>
                    <a:pt x="128" y="121"/>
                    <a:pt x="125" y="121"/>
                    <a:pt x="122" y="122"/>
                  </a:cubicBezTo>
                  <a:close/>
                  <a:moveTo>
                    <a:pt x="72" y="109"/>
                  </a:moveTo>
                  <a:cubicBezTo>
                    <a:pt x="77" y="109"/>
                    <a:pt x="81" y="115"/>
                    <a:pt x="81" y="120"/>
                  </a:cubicBezTo>
                  <a:cubicBezTo>
                    <a:pt x="81" y="121"/>
                    <a:pt x="81" y="122"/>
                    <a:pt x="81" y="123"/>
                  </a:cubicBezTo>
                  <a:cubicBezTo>
                    <a:pt x="82" y="121"/>
                    <a:pt x="82" y="118"/>
                    <a:pt x="81" y="114"/>
                  </a:cubicBezTo>
                  <a:cubicBezTo>
                    <a:pt x="79" y="110"/>
                    <a:pt x="75" y="108"/>
                    <a:pt x="71" y="109"/>
                  </a:cubicBezTo>
                  <a:cubicBezTo>
                    <a:pt x="72" y="109"/>
                    <a:pt x="72" y="109"/>
                    <a:pt x="72" y="109"/>
                  </a:cubicBezTo>
                  <a:close/>
                  <a:moveTo>
                    <a:pt x="36" y="65"/>
                  </a:moveTo>
                  <a:cubicBezTo>
                    <a:pt x="36" y="69"/>
                    <a:pt x="34" y="72"/>
                    <a:pt x="32" y="74"/>
                  </a:cubicBezTo>
                  <a:cubicBezTo>
                    <a:pt x="32" y="75"/>
                    <a:pt x="31" y="76"/>
                    <a:pt x="31" y="77"/>
                  </a:cubicBezTo>
                  <a:cubicBezTo>
                    <a:pt x="34" y="77"/>
                    <a:pt x="36" y="74"/>
                    <a:pt x="36" y="73"/>
                  </a:cubicBezTo>
                  <a:cubicBezTo>
                    <a:pt x="37" y="70"/>
                    <a:pt x="37" y="67"/>
                    <a:pt x="36" y="65"/>
                  </a:cubicBezTo>
                  <a:close/>
                  <a:moveTo>
                    <a:pt x="28" y="63"/>
                  </a:moveTo>
                  <a:cubicBezTo>
                    <a:pt x="27" y="65"/>
                    <a:pt x="27" y="69"/>
                    <a:pt x="27" y="72"/>
                  </a:cubicBezTo>
                  <a:cubicBezTo>
                    <a:pt x="27" y="73"/>
                    <a:pt x="28" y="73"/>
                    <a:pt x="28" y="74"/>
                  </a:cubicBezTo>
                  <a:cubicBezTo>
                    <a:pt x="30" y="71"/>
                    <a:pt x="32" y="67"/>
                    <a:pt x="31" y="65"/>
                  </a:cubicBezTo>
                  <a:cubicBezTo>
                    <a:pt x="30" y="64"/>
                    <a:pt x="30" y="63"/>
                    <a:pt x="28" y="63"/>
                  </a:cubicBezTo>
                  <a:close/>
                  <a:moveTo>
                    <a:pt x="32" y="36"/>
                  </a:moveTo>
                  <a:cubicBezTo>
                    <a:pt x="31" y="39"/>
                    <a:pt x="30" y="42"/>
                    <a:pt x="29" y="44"/>
                  </a:cubicBezTo>
                  <a:cubicBezTo>
                    <a:pt x="28" y="48"/>
                    <a:pt x="27" y="51"/>
                    <a:pt x="28" y="55"/>
                  </a:cubicBezTo>
                  <a:cubicBezTo>
                    <a:pt x="28" y="53"/>
                    <a:pt x="29" y="51"/>
                    <a:pt x="29" y="49"/>
                  </a:cubicBezTo>
                  <a:cubicBezTo>
                    <a:pt x="31" y="45"/>
                    <a:pt x="32" y="41"/>
                    <a:pt x="32" y="3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pt-PT" dirty="0"/>
            </a:p>
          </p:txBody>
        </p:sp>
        <p:sp>
          <p:nvSpPr>
            <p:cNvPr id="59" name="Forma livre 47"/>
            <p:cNvSpPr>
              <a:spLocks noEditPoints="1"/>
            </p:cNvSpPr>
            <p:nvPr/>
          </p:nvSpPr>
          <p:spPr bwMode="auto">
            <a:xfrm>
              <a:off x="895350" y="3316288"/>
              <a:ext cx="363538" cy="328613"/>
            </a:xfrm>
            <a:custGeom>
              <a:avLst/>
              <a:gdLst>
                <a:gd name="T0" fmla="*/ 50 w 161"/>
                <a:gd name="T1" fmla="*/ 8 h 146"/>
                <a:gd name="T2" fmla="*/ 60 w 161"/>
                <a:gd name="T3" fmla="*/ 25 h 146"/>
                <a:gd name="T4" fmla="*/ 54 w 161"/>
                <a:gd name="T5" fmla="*/ 17 h 146"/>
                <a:gd name="T6" fmla="*/ 63 w 161"/>
                <a:gd name="T7" fmla="*/ 34 h 146"/>
                <a:gd name="T8" fmla="*/ 49 w 161"/>
                <a:gd name="T9" fmla="*/ 37 h 146"/>
                <a:gd name="T10" fmla="*/ 41 w 161"/>
                <a:gd name="T11" fmla="*/ 13 h 146"/>
                <a:gd name="T12" fmla="*/ 16 w 161"/>
                <a:gd name="T13" fmla="*/ 62 h 146"/>
                <a:gd name="T14" fmla="*/ 34 w 161"/>
                <a:gd name="T15" fmla="*/ 92 h 146"/>
                <a:gd name="T16" fmla="*/ 27 w 161"/>
                <a:gd name="T17" fmla="*/ 146 h 146"/>
                <a:gd name="T18" fmla="*/ 33 w 161"/>
                <a:gd name="T19" fmla="*/ 104 h 146"/>
                <a:gd name="T20" fmla="*/ 26 w 161"/>
                <a:gd name="T21" fmla="*/ 102 h 146"/>
                <a:gd name="T22" fmla="*/ 30 w 161"/>
                <a:gd name="T23" fmla="*/ 101 h 146"/>
                <a:gd name="T24" fmla="*/ 4 w 161"/>
                <a:gd name="T25" fmla="*/ 60 h 146"/>
                <a:gd name="T26" fmla="*/ 41 w 161"/>
                <a:gd name="T27" fmla="*/ 10 h 146"/>
                <a:gd name="T28" fmla="*/ 51 w 161"/>
                <a:gd name="T29" fmla="*/ 4 h 146"/>
                <a:gd name="T30" fmla="*/ 145 w 161"/>
                <a:gd name="T31" fmla="*/ 13 h 146"/>
                <a:gd name="T32" fmla="*/ 142 w 161"/>
                <a:gd name="T33" fmla="*/ 0 h 146"/>
                <a:gd name="T34" fmla="*/ 141 w 161"/>
                <a:gd name="T35" fmla="*/ 33 h 146"/>
                <a:gd name="T36" fmla="*/ 50 w 161"/>
                <a:gd name="T37" fmla="*/ 8 h 146"/>
                <a:gd name="T38" fmla="*/ 137 w 161"/>
                <a:gd name="T39" fmla="*/ 31 h 146"/>
                <a:gd name="T40" fmla="*/ 148 w 161"/>
                <a:gd name="T41" fmla="*/ 16 h 146"/>
                <a:gd name="T42" fmla="*/ 70 w 161"/>
                <a:gd name="T43" fmla="*/ 8 h 146"/>
                <a:gd name="T44" fmla="*/ 137 w 161"/>
                <a:gd name="T45" fmla="*/ 31 h 146"/>
                <a:gd name="T46" fmla="*/ 26 w 161"/>
                <a:gd name="T47" fmla="*/ 84 h 146"/>
                <a:gd name="T48" fmla="*/ 22 w 161"/>
                <a:gd name="T49" fmla="*/ 16 h 146"/>
                <a:gd name="T50" fmla="*/ 26 w 161"/>
                <a:gd name="T51" fmla="*/ 84 h 146"/>
                <a:gd name="T52" fmla="*/ 57 w 161"/>
                <a:gd name="T53" fmla="*/ 28 h 146"/>
                <a:gd name="T54" fmla="*/ 46 w 161"/>
                <a:gd name="T55" fmla="*/ 16 h 146"/>
                <a:gd name="T56" fmla="*/ 57 w 161"/>
                <a:gd name="T57" fmla="*/ 28 h 146"/>
                <a:gd name="T58" fmla="*/ 57 w 161"/>
                <a:gd name="T59" fmla="*/ 31 h 146"/>
                <a:gd name="T60" fmla="*/ 46 w 161"/>
                <a:gd name="T61" fmla="*/ 28 h 146"/>
                <a:gd name="T62" fmla="*/ 57 w 161"/>
                <a:gd name="T63" fmla="*/ 31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61" h="146">
                  <a:moveTo>
                    <a:pt x="50" y="8"/>
                  </a:moveTo>
                  <a:cubicBezTo>
                    <a:pt x="55" y="14"/>
                    <a:pt x="53" y="20"/>
                    <a:pt x="60" y="25"/>
                  </a:cubicBezTo>
                  <a:cubicBezTo>
                    <a:pt x="62" y="23"/>
                    <a:pt x="58" y="18"/>
                    <a:pt x="54" y="17"/>
                  </a:cubicBezTo>
                  <a:cubicBezTo>
                    <a:pt x="64" y="13"/>
                    <a:pt x="65" y="25"/>
                    <a:pt x="63" y="34"/>
                  </a:cubicBezTo>
                  <a:cubicBezTo>
                    <a:pt x="59" y="36"/>
                    <a:pt x="55" y="37"/>
                    <a:pt x="49" y="37"/>
                  </a:cubicBezTo>
                  <a:cubicBezTo>
                    <a:pt x="43" y="31"/>
                    <a:pt x="43" y="19"/>
                    <a:pt x="41" y="13"/>
                  </a:cubicBezTo>
                  <a:cubicBezTo>
                    <a:pt x="14" y="14"/>
                    <a:pt x="9" y="41"/>
                    <a:pt x="16" y="62"/>
                  </a:cubicBezTo>
                  <a:cubicBezTo>
                    <a:pt x="19" y="72"/>
                    <a:pt x="30" y="81"/>
                    <a:pt x="34" y="92"/>
                  </a:cubicBezTo>
                  <a:cubicBezTo>
                    <a:pt x="41" y="111"/>
                    <a:pt x="38" y="129"/>
                    <a:pt x="27" y="146"/>
                  </a:cubicBezTo>
                  <a:cubicBezTo>
                    <a:pt x="28" y="137"/>
                    <a:pt x="39" y="121"/>
                    <a:pt x="33" y="104"/>
                  </a:cubicBezTo>
                  <a:cubicBezTo>
                    <a:pt x="31" y="102"/>
                    <a:pt x="29" y="102"/>
                    <a:pt x="26" y="102"/>
                  </a:cubicBezTo>
                  <a:cubicBezTo>
                    <a:pt x="26" y="100"/>
                    <a:pt x="28" y="101"/>
                    <a:pt x="30" y="101"/>
                  </a:cubicBezTo>
                  <a:cubicBezTo>
                    <a:pt x="28" y="89"/>
                    <a:pt x="7" y="79"/>
                    <a:pt x="4" y="60"/>
                  </a:cubicBezTo>
                  <a:cubicBezTo>
                    <a:pt x="1" y="34"/>
                    <a:pt x="12" y="6"/>
                    <a:pt x="41" y="10"/>
                  </a:cubicBezTo>
                  <a:cubicBezTo>
                    <a:pt x="45" y="9"/>
                    <a:pt x="47" y="5"/>
                    <a:pt x="51" y="4"/>
                  </a:cubicBezTo>
                  <a:cubicBezTo>
                    <a:pt x="86" y="1"/>
                    <a:pt x="128" y="46"/>
                    <a:pt x="145" y="13"/>
                  </a:cubicBezTo>
                  <a:cubicBezTo>
                    <a:pt x="146" y="6"/>
                    <a:pt x="144" y="3"/>
                    <a:pt x="142" y="0"/>
                  </a:cubicBezTo>
                  <a:cubicBezTo>
                    <a:pt x="161" y="2"/>
                    <a:pt x="149" y="29"/>
                    <a:pt x="141" y="33"/>
                  </a:cubicBezTo>
                  <a:cubicBezTo>
                    <a:pt x="111" y="47"/>
                    <a:pt x="71" y="4"/>
                    <a:pt x="50" y="8"/>
                  </a:cubicBezTo>
                  <a:close/>
                  <a:moveTo>
                    <a:pt x="137" y="31"/>
                  </a:moveTo>
                  <a:cubicBezTo>
                    <a:pt x="142" y="29"/>
                    <a:pt x="151" y="17"/>
                    <a:pt x="148" y="16"/>
                  </a:cubicBezTo>
                  <a:cubicBezTo>
                    <a:pt x="130" y="43"/>
                    <a:pt x="93" y="14"/>
                    <a:pt x="70" y="8"/>
                  </a:cubicBezTo>
                  <a:cubicBezTo>
                    <a:pt x="87" y="21"/>
                    <a:pt x="105" y="33"/>
                    <a:pt x="137" y="31"/>
                  </a:cubicBezTo>
                  <a:close/>
                  <a:moveTo>
                    <a:pt x="26" y="84"/>
                  </a:moveTo>
                  <a:cubicBezTo>
                    <a:pt x="10" y="71"/>
                    <a:pt x="7" y="27"/>
                    <a:pt x="22" y="16"/>
                  </a:cubicBezTo>
                  <a:cubicBezTo>
                    <a:pt x="0" y="29"/>
                    <a:pt x="5" y="78"/>
                    <a:pt x="26" y="84"/>
                  </a:cubicBezTo>
                  <a:close/>
                  <a:moveTo>
                    <a:pt x="57" y="28"/>
                  </a:moveTo>
                  <a:cubicBezTo>
                    <a:pt x="55" y="22"/>
                    <a:pt x="53" y="16"/>
                    <a:pt x="46" y="16"/>
                  </a:cubicBezTo>
                  <a:cubicBezTo>
                    <a:pt x="46" y="23"/>
                    <a:pt x="50" y="27"/>
                    <a:pt x="57" y="28"/>
                  </a:cubicBezTo>
                  <a:close/>
                  <a:moveTo>
                    <a:pt x="57" y="31"/>
                  </a:moveTo>
                  <a:cubicBezTo>
                    <a:pt x="51" y="33"/>
                    <a:pt x="49" y="24"/>
                    <a:pt x="46" y="28"/>
                  </a:cubicBezTo>
                  <a:cubicBezTo>
                    <a:pt x="47" y="31"/>
                    <a:pt x="56" y="40"/>
                    <a:pt x="57" y="3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pt-PT" dirty="0"/>
            </a:p>
          </p:txBody>
        </p:sp>
        <p:sp>
          <p:nvSpPr>
            <p:cNvPr id="60" name="Forma livre 48"/>
            <p:cNvSpPr>
              <a:spLocks noEditPoints="1"/>
            </p:cNvSpPr>
            <p:nvPr/>
          </p:nvSpPr>
          <p:spPr bwMode="auto">
            <a:xfrm>
              <a:off x="903288" y="3313113"/>
              <a:ext cx="336550" cy="338138"/>
            </a:xfrm>
            <a:custGeom>
              <a:avLst/>
              <a:gdLst>
                <a:gd name="T0" fmla="*/ 81 w 150"/>
                <a:gd name="T1" fmla="*/ 22 h 150"/>
                <a:gd name="T2" fmla="*/ 52 w 150"/>
                <a:gd name="T3" fmla="*/ 17 h 150"/>
                <a:gd name="T4" fmla="*/ 60 w 150"/>
                <a:gd name="T5" fmla="*/ 35 h 150"/>
                <a:gd name="T6" fmla="*/ 45 w 150"/>
                <a:gd name="T7" fmla="*/ 39 h 150"/>
                <a:gd name="T8" fmla="*/ 39 w 150"/>
                <a:gd name="T9" fmla="*/ 20 h 150"/>
                <a:gd name="T10" fmla="*/ 14 w 150"/>
                <a:gd name="T11" fmla="*/ 63 h 150"/>
                <a:gd name="T12" fmla="*/ 25 w 150"/>
                <a:gd name="T13" fmla="*/ 148 h 150"/>
                <a:gd name="T14" fmla="*/ 26 w 150"/>
                <a:gd name="T15" fmla="*/ 137 h 150"/>
                <a:gd name="T16" fmla="*/ 23 w 150"/>
                <a:gd name="T17" fmla="*/ 104 h 150"/>
                <a:gd name="T18" fmla="*/ 26 w 150"/>
                <a:gd name="T19" fmla="*/ 101 h 150"/>
                <a:gd name="T20" fmla="*/ 1 w 150"/>
                <a:gd name="T21" fmla="*/ 61 h 150"/>
                <a:gd name="T22" fmla="*/ 38 w 150"/>
                <a:gd name="T23" fmla="*/ 10 h 150"/>
                <a:gd name="T24" fmla="*/ 91 w 150"/>
                <a:gd name="T25" fmla="*/ 16 h 150"/>
                <a:gd name="T26" fmla="*/ 139 w 150"/>
                <a:gd name="T27" fmla="*/ 2 h 150"/>
                <a:gd name="T28" fmla="*/ 150 w 150"/>
                <a:gd name="T29" fmla="*/ 12 h 150"/>
                <a:gd name="T30" fmla="*/ 82 w 150"/>
                <a:gd name="T31" fmla="*/ 20 h 150"/>
                <a:gd name="T32" fmla="*/ 141 w 150"/>
                <a:gd name="T33" fmla="*/ 2 h 150"/>
                <a:gd name="T34" fmla="*/ 143 w 150"/>
                <a:gd name="T35" fmla="*/ 14 h 150"/>
                <a:gd name="T36" fmla="*/ 44 w 150"/>
                <a:gd name="T37" fmla="*/ 9 h 150"/>
                <a:gd name="T38" fmla="*/ 38 w 150"/>
                <a:gd name="T39" fmla="*/ 12 h 150"/>
                <a:gd name="T40" fmla="*/ 2 w 150"/>
                <a:gd name="T41" fmla="*/ 60 h 150"/>
                <a:gd name="T42" fmla="*/ 28 w 150"/>
                <a:gd name="T43" fmla="*/ 102 h 150"/>
                <a:gd name="T44" fmla="*/ 30 w 150"/>
                <a:gd name="T45" fmla="*/ 104 h 150"/>
                <a:gd name="T46" fmla="*/ 32 w 150"/>
                <a:gd name="T47" fmla="*/ 116 h 150"/>
                <a:gd name="T48" fmla="*/ 31 w 150"/>
                <a:gd name="T49" fmla="*/ 93 h 150"/>
                <a:gd name="T50" fmla="*/ 11 w 150"/>
                <a:gd name="T51" fmla="*/ 61 h 150"/>
                <a:gd name="T52" fmla="*/ 23 w 150"/>
                <a:gd name="T53" fmla="*/ 85 h 150"/>
                <a:gd name="T54" fmla="*/ 19 w 150"/>
                <a:gd name="T55" fmla="*/ 17 h 150"/>
                <a:gd name="T56" fmla="*/ 39 w 150"/>
                <a:gd name="T57" fmla="*/ 13 h 150"/>
                <a:gd name="T58" fmla="*/ 42 w 150"/>
                <a:gd name="T59" fmla="*/ 29 h 150"/>
                <a:gd name="T60" fmla="*/ 48 w 150"/>
                <a:gd name="T61" fmla="*/ 29 h 150"/>
                <a:gd name="T62" fmla="*/ 55 w 150"/>
                <a:gd name="T63" fmla="*/ 32 h 150"/>
                <a:gd name="T64" fmla="*/ 42 w 150"/>
                <a:gd name="T65" fmla="*/ 30 h 150"/>
                <a:gd name="T66" fmla="*/ 60 w 150"/>
                <a:gd name="T67" fmla="*/ 27 h 150"/>
                <a:gd name="T68" fmla="*/ 58 w 150"/>
                <a:gd name="T69" fmla="*/ 25 h 150"/>
                <a:gd name="T70" fmla="*/ 56 w 150"/>
                <a:gd name="T71" fmla="*/ 27 h 150"/>
                <a:gd name="T72" fmla="*/ 50 w 150"/>
                <a:gd name="T73" fmla="*/ 18 h 150"/>
                <a:gd name="T74" fmla="*/ 45 w 150"/>
                <a:gd name="T75" fmla="*/ 9 h 150"/>
                <a:gd name="T76" fmla="*/ 57 w 150"/>
                <a:gd name="T77" fmla="*/ 25 h 150"/>
                <a:gd name="T78" fmla="*/ 53 w 150"/>
                <a:gd name="T79" fmla="*/ 33 h 150"/>
                <a:gd name="T80" fmla="*/ 44 w 150"/>
                <a:gd name="T81" fmla="*/ 29 h 150"/>
                <a:gd name="T82" fmla="*/ 8 w 150"/>
                <a:gd name="T83" fmla="*/ 46 h 150"/>
                <a:gd name="T84" fmla="*/ 146 w 150"/>
                <a:gd name="T85" fmla="*/ 18 h 150"/>
                <a:gd name="T86" fmla="*/ 134 w 150"/>
                <a:gd name="T87" fmla="*/ 33 h 150"/>
                <a:gd name="T88" fmla="*/ 67 w 150"/>
                <a:gd name="T89" fmla="*/ 9 h 150"/>
                <a:gd name="T90" fmla="*/ 145 w 150"/>
                <a:gd name="T91" fmla="*/ 16 h 150"/>
                <a:gd name="T92" fmla="*/ 133 w 150"/>
                <a:gd name="T93" fmla="*/ 31 h 150"/>
                <a:gd name="T94" fmla="*/ 71 w 150"/>
                <a:gd name="T95" fmla="*/ 11 h 150"/>
                <a:gd name="T96" fmla="*/ 54 w 150"/>
                <a:gd name="T97" fmla="*/ 30 h 150"/>
                <a:gd name="T98" fmla="*/ 43 w 150"/>
                <a:gd name="T99" fmla="*/ 16 h 150"/>
                <a:gd name="T100" fmla="*/ 43 w 150"/>
                <a:gd name="T101" fmla="*/ 17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150" h="150">
                  <a:moveTo>
                    <a:pt x="150" y="12"/>
                  </a:moveTo>
                  <a:cubicBezTo>
                    <a:pt x="150" y="20"/>
                    <a:pt x="143" y="32"/>
                    <a:pt x="138" y="34"/>
                  </a:cubicBezTo>
                  <a:cubicBezTo>
                    <a:pt x="120" y="43"/>
                    <a:pt x="99" y="32"/>
                    <a:pt x="81" y="22"/>
                  </a:cubicBezTo>
                  <a:cubicBezTo>
                    <a:pt x="69" y="15"/>
                    <a:pt x="57" y="9"/>
                    <a:pt x="48" y="10"/>
                  </a:cubicBezTo>
                  <a:cubicBezTo>
                    <a:pt x="50" y="12"/>
                    <a:pt x="51" y="15"/>
                    <a:pt x="52" y="17"/>
                  </a:cubicBezTo>
                  <a:cubicBezTo>
                    <a:pt x="52" y="17"/>
                    <a:pt x="52" y="17"/>
                    <a:pt x="52" y="17"/>
                  </a:cubicBezTo>
                  <a:cubicBezTo>
                    <a:pt x="54" y="16"/>
                    <a:pt x="56" y="16"/>
                    <a:pt x="58" y="17"/>
                  </a:cubicBezTo>
                  <a:cubicBezTo>
                    <a:pt x="61" y="19"/>
                    <a:pt x="61" y="24"/>
                    <a:pt x="61" y="27"/>
                  </a:cubicBezTo>
                  <a:cubicBezTo>
                    <a:pt x="61" y="30"/>
                    <a:pt x="61" y="33"/>
                    <a:pt x="60" y="35"/>
                  </a:cubicBezTo>
                  <a:cubicBezTo>
                    <a:pt x="60" y="35"/>
                    <a:pt x="60" y="35"/>
                    <a:pt x="60" y="35"/>
                  </a:cubicBezTo>
                  <a:cubicBezTo>
                    <a:pt x="60" y="36"/>
                    <a:pt x="60" y="36"/>
                    <a:pt x="60" y="36"/>
                  </a:cubicBezTo>
                  <a:cubicBezTo>
                    <a:pt x="57" y="38"/>
                    <a:pt x="52" y="39"/>
                    <a:pt x="45" y="39"/>
                  </a:cubicBezTo>
                  <a:cubicBezTo>
                    <a:pt x="45" y="39"/>
                    <a:pt x="45" y="39"/>
                    <a:pt x="45" y="39"/>
                  </a:cubicBezTo>
                  <a:cubicBezTo>
                    <a:pt x="45" y="38"/>
                    <a:pt x="45" y="38"/>
                    <a:pt x="45" y="38"/>
                  </a:cubicBezTo>
                  <a:cubicBezTo>
                    <a:pt x="41" y="34"/>
                    <a:pt x="40" y="26"/>
                    <a:pt x="39" y="20"/>
                  </a:cubicBezTo>
                  <a:cubicBezTo>
                    <a:pt x="39" y="18"/>
                    <a:pt x="38" y="16"/>
                    <a:pt x="38" y="14"/>
                  </a:cubicBezTo>
                  <a:cubicBezTo>
                    <a:pt x="21" y="15"/>
                    <a:pt x="11" y="27"/>
                    <a:pt x="11" y="47"/>
                  </a:cubicBezTo>
                  <a:cubicBezTo>
                    <a:pt x="11" y="52"/>
                    <a:pt x="12" y="58"/>
                    <a:pt x="14" y="63"/>
                  </a:cubicBezTo>
                  <a:cubicBezTo>
                    <a:pt x="15" y="68"/>
                    <a:pt x="18" y="72"/>
                    <a:pt x="22" y="77"/>
                  </a:cubicBezTo>
                  <a:cubicBezTo>
                    <a:pt x="26" y="82"/>
                    <a:pt x="30" y="87"/>
                    <a:pt x="32" y="93"/>
                  </a:cubicBezTo>
                  <a:cubicBezTo>
                    <a:pt x="39" y="111"/>
                    <a:pt x="36" y="130"/>
                    <a:pt x="25" y="148"/>
                  </a:cubicBezTo>
                  <a:cubicBezTo>
                    <a:pt x="23" y="150"/>
                    <a:pt x="23" y="150"/>
                    <a:pt x="23" y="150"/>
                  </a:cubicBezTo>
                  <a:cubicBezTo>
                    <a:pt x="23" y="147"/>
                    <a:pt x="23" y="147"/>
                    <a:pt x="23" y="147"/>
                  </a:cubicBezTo>
                  <a:cubicBezTo>
                    <a:pt x="24" y="144"/>
                    <a:pt x="25" y="141"/>
                    <a:pt x="26" y="137"/>
                  </a:cubicBezTo>
                  <a:cubicBezTo>
                    <a:pt x="28" y="131"/>
                    <a:pt x="31" y="123"/>
                    <a:pt x="31" y="116"/>
                  </a:cubicBezTo>
                  <a:cubicBezTo>
                    <a:pt x="31" y="112"/>
                    <a:pt x="30" y="108"/>
                    <a:pt x="29" y="105"/>
                  </a:cubicBezTo>
                  <a:cubicBezTo>
                    <a:pt x="28" y="104"/>
                    <a:pt x="26" y="104"/>
                    <a:pt x="23" y="104"/>
                  </a:cubicBezTo>
                  <a:cubicBezTo>
                    <a:pt x="22" y="104"/>
                    <a:pt x="22" y="104"/>
                    <a:pt x="22" y="104"/>
                  </a:cubicBezTo>
                  <a:cubicBezTo>
                    <a:pt x="22" y="103"/>
                    <a:pt x="22" y="103"/>
                    <a:pt x="22" y="103"/>
                  </a:cubicBezTo>
                  <a:cubicBezTo>
                    <a:pt x="22" y="101"/>
                    <a:pt x="24" y="101"/>
                    <a:pt x="26" y="101"/>
                  </a:cubicBezTo>
                  <a:cubicBezTo>
                    <a:pt x="26" y="101"/>
                    <a:pt x="26" y="101"/>
                    <a:pt x="26" y="101"/>
                  </a:cubicBezTo>
                  <a:cubicBezTo>
                    <a:pt x="25" y="97"/>
                    <a:pt x="21" y="93"/>
                    <a:pt x="17" y="88"/>
                  </a:cubicBezTo>
                  <a:cubicBezTo>
                    <a:pt x="10" y="81"/>
                    <a:pt x="2" y="72"/>
                    <a:pt x="1" y="61"/>
                  </a:cubicBezTo>
                  <a:cubicBezTo>
                    <a:pt x="0" y="58"/>
                    <a:pt x="0" y="55"/>
                    <a:pt x="0" y="52"/>
                  </a:cubicBezTo>
                  <a:cubicBezTo>
                    <a:pt x="0" y="37"/>
                    <a:pt x="5" y="24"/>
                    <a:pt x="13" y="17"/>
                  </a:cubicBezTo>
                  <a:cubicBezTo>
                    <a:pt x="20" y="11"/>
                    <a:pt x="28" y="9"/>
                    <a:pt x="38" y="10"/>
                  </a:cubicBezTo>
                  <a:cubicBezTo>
                    <a:pt x="40" y="10"/>
                    <a:pt x="41" y="9"/>
                    <a:pt x="43" y="7"/>
                  </a:cubicBezTo>
                  <a:cubicBezTo>
                    <a:pt x="44" y="6"/>
                    <a:pt x="46" y="5"/>
                    <a:pt x="48" y="4"/>
                  </a:cubicBezTo>
                  <a:cubicBezTo>
                    <a:pt x="62" y="3"/>
                    <a:pt x="77" y="9"/>
                    <a:pt x="91" y="16"/>
                  </a:cubicBezTo>
                  <a:cubicBezTo>
                    <a:pt x="113" y="25"/>
                    <a:pt x="131" y="33"/>
                    <a:pt x="141" y="13"/>
                  </a:cubicBezTo>
                  <a:cubicBezTo>
                    <a:pt x="142" y="12"/>
                    <a:pt x="142" y="11"/>
                    <a:pt x="142" y="10"/>
                  </a:cubicBezTo>
                  <a:cubicBezTo>
                    <a:pt x="142" y="7"/>
                    <a:pt x="140" y="4"/>
                    <a:pt x="139" y="2"/>
                  </a:cubicBezTo>
                  <a:cubicBezTo>
                    <a:pt x="138" y="0"/>
                    <a:pt x="138" y="0"/>
                    <a:pt x="138" y="0"/>
                  </a:cubicBezTo>
                  <a:cubicBezTo>
                    <a:pt x="139" y="0"/>
                    <a:pt x="139" y="0"/>
                    <a:pt x="139" y="0"/>
                  </a:cubicBezTo>
                  <a:cubicBezTo>
                    <a:pt x="146" y="1"/>
                    <a:pt x="150" y="5"/>
                    <a:pt x="150" y="12"/>
                  </a:cubicBezTo>
                  <a:close/>
                  <a:moveTo>
                    <a:pt x="45" y="9"/>
                  </a:moveTo>
                  <a:cubicBezTo>
                    <a:pt x="47" y="9"/>
                    <a:pt x="47" y="9"/>
                    <a:pt x="47" y="9"/>
                  </a:cubicBezTo>
                  <a:cubicBezTo>
                    <a:pt x="56" y="7"/>
                    <a:pt x="68" y="13"/>
                    <a:pt x="82" y="20"/>
                  </a:cubicBezTo>
                  <a:cubicBezTo>
                    <a:pt x="100" y="30"/>
                    <a:pt x="120" y="41"/>
                    <a:pt x="138" y="33"/>
                  </a:cubicBezTo>
                  <a:cubicBezTo>
                    <a:pt x="142" y="31"/>
                    <a:pt x="148" y="20"/>
                    <a:pt x="148" y="12"/>
                  </a:cubicBezTo>
                  <a:cubicBezTo>
                    <a:pt x="148" y="8"/>
                    <a:pt x="147" y="3"/>
                    <a:pt x="141" y="2"/>
                  </a:cubicBezTo>
                  <a:cubicBezTo>
                    <a:pt x="142" y="4"/>
                    <a:pt x="143" y="7"/>
                    <a:pt x="143" y="10"/>
                  </a:cubicBezTo>
                  <a:cubicBezTo>
                    <a:pt x="143" y="11"/>
                    <a:pt x="143" y="13"/>
                    <a:pt x="143" y="14"/>
                  </a:cubicBezTo>
                  <a:cubicBezTo>
                    <a:pt x="143" y="14"/>
                    <a:pt x="143" y="14"/>
                    <a:pt x="143" y="14"/>
                  </a:cubicBezTo>
                  <a:cubicBezTo>
                    <a:pt x="132" y="35"/>
                    <a:pt x="112" y="26"/>
                    <a:pt x="91" y="17"/>
                  </a:cubicBezTo>
                  <a:cubicBezTo>
                    <a:pt x="76" y="11"/>
                    <a:pt x="62" y="5"/>
                    <a:pt x="48" y="6"/>
                  </a:cubicBezTo>
                  <a:cubicBezTo>
                    <a:pt x="46" y="6"/>
                    <a:pt x="45" y="7"/>
                    <a:pt x="44" y="9"/>
                  </a:cubicBezTo>
                  <a:cubicBezTo>
                    <a:pt x="42" y="10"/>
                    <a:pt x="41" y="11"/>
                    <a:pt x="39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29" y="10"/>
                    <a:pt x="20" y="13"/>
                    <a:pt x="14" y="18"/>
                  </a:cubicBezTo>
                  <a:cubicBezTo>
                    <a:pt x="6" y="25"/>
                    <a:pt x="2" y="37"/>
                    <a:pt x="2" y="52"/>
                  </a:cubicBezTo>
                  <a:cubicBezTo>
                    <a:pt x="2" y="55"/>
                    <a:pt x="2" y="58"/>
                    <a:pt x="2" y="60"/>
                  </a:cubicBezTo>
                  <a:cubicBezTo>
                    <a:pt x="4" y="72"/>
                    <a:pt x="11" y="80"/>
                    <a:pt x="18" y="87"/>
                  </a:cubicBezTo>
                  <a:cubicBezTo>
                    <a:pt x="23" y="92"/>
                    <a:pt x="27" y="97"/>
                    <a:pt x="28" y="102"/>
                  </a:cubicBezTo>
                  <a:cubicBezTo>
                    <a:pt x="28" y="102"/>
                    <a:pt x="28" y="102"/>
                    <a:pt x="28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8" y="103"/>
                    <a:pt x="29" y="103"/>
                    <a:pt x="30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2" y="108"/>
                    <a:pt x="32" y="112"/>
                    <a:pt x="32" y="116"/>
                  </a:cubicBezTo>
                  <a:cubicBezTo>
                    <a:pt x="32" y="124"/>
                    <a:pt x="30" y="131"/>
                    <a:pt x="28" y="138"/>
                  </a:cubicBezTo>
                  <a:cubicBezTo>
                    <a:pt x="27" y="140"/>
                    <a:pt x="26" y="141"/>
                    <a:pt x="26" y="143"/>
                  </a:cubicBezTo>
                  <a:cubicBezTo>
                    <a:pt x="35" y="127"/>
                    <a:pt x="37" y="110"/>
                    <a:pt x="31" y="93"/>
                  </a:cubicBezTo>
                  <a:cubicBezTo>
                    <a:pt x="28" y="88"/>
                    <a:pt x="25" y="83"/>
                    <a:pt x="21" y="78"/>
                  </a:cubicBezTo>
                  <a:cubicBezTo>
                    <a:pt x="17" y="73"/>
                    <a:pt x="14" y="69"/>
                    <a:pt x="12" y="64"/>
                  </a:cubicBezTo>
                  <a:cubicBezTo>
                    <a:pt x="12" y="63"/>
                    <a:pt x="12" y="62"/>
                    <a:pt x="11" y="61"/>
                  </a:cubicBezTo>
                  <a:cubicBezTo>
                    <a:pt x="13" y="71"/>
                    <a:pt x="17" y="79"/>
                    <a:pt x="23" y="84"/>
                  </a:cubicBezTo>
                  <a:cubicBezTo>
                    <a:pt x="26" y="86"/>
                    <a:pt x="26" y="86"/>
                    <a:pt x="26" y="86"/>
                  </a:cubicBezTo>
                  <a:cubicBezTo>
                    <a:pt x="23" y="85"/>
                    <a:pt x="23" y="85"/>
                    <a:pt x="23" y="85"/>
                  </a:cubicBezTo>
                  <a:cubicBezTo>
                    <a:pt x="10" y="82"/>
                    <a:pt x="4" y="64"/>
                    <a:pt x="4" y="49"/>
                  </a:cubicBezTo>
                  <a:cubicBezTo>
                    <a:pt x="4" y="34"/>
                    <a:pt x="9" y="21"/>
                    <a:pt x="18" y="16"/>
                  </a:cubicBezTo>
                  <a:cubicBezTo>
                    <a:pt x="19" y="17"/>
                    <a:pt x="19" y="17"/>
                    <a:pt x="19" y="17"/>
                  </a:cubicBezTo>
                  <a:cubicBezTo>
                    <a:pt x="15" y="21"/>
                    <a:pt x="12" y="28"/>
                    <a:pt x="10" y="37"/>
                  </a:cubicBezTo>
                  <a:cubicBezTo>
                    <a:pt x="13" y="22"/>
                    <a:pt x="23" y="14"/>
                    <a:pt x="38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40" y="15"/>
                    <a:pt x="40" y="18"/>
                    <a:pt x="40" y="20"/>
                  </a:cubicBezTo>
                  <a:cubicBezTo>
                    <a:pt x="41" y="23"/>
                    <a:pt x="41" y="26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3" y="28"/>
                    <a:pt x="44" y="27"/>
                    <a:pt x="44" y="27"/>
                  </a:cubicBezTo>
                  <a:cubicBezTo>
                    <a:pt x="46" y="27"/>
                    <a:pt x="47" y="28"/>
                    <a:pt x="48" y="29"/>
                  </a:cubicBezTo>
                  <a:cubicBezTo>
                    <a:pt x="50" y="31"/>
                    <a:pt x="52" y="32"/>
                    <a:pt x="54" y="31"/>
                  </a:cubicBezTo>
                  <a:cubicBezTo>
                    <a:pt x="55" y="31"/>
                    <a:pt x="55" y="31"/>
                    <a:pt x="55" y="31"/>
                  </a:cubicBezTo>
                  <a:cubicBezTo>
                    <a:pt x="55" y="32"/>
                    <a:pt x="55" y="32"/>
                    <a:pt x="55" y="32"/>
                  </a:cubicBezTo>
                  <a:cubicBezTo>
                    <a:pt x="54" y="35"/>
                    <a:pt x="53" y="36"/>
                    <a:pt x="52" y="37"/>
                  </a:cubicBezTo>
                  <a:cubicBezTo>
                    <a:pt x="48" y="38"/>
                    <a:pt x="43" y="32"/>
                    <a:pt x="42" y="30"/>
                  </a:cubicBezTo>
                  <a:cubicBezTo>
                    <a:pt x="42" y="30"/>
                    <a:pt x="42" y="30"/>
                    <a:pt x="42" y="30"/>
                  </a:cubicBezTo>
                  <a:cubicBezTo>
                    <a:pt x="43" y="33"/>
                    <a:pt x="44" y="35"/>
                    <a:pt x="46" y="37"/>
                  </a:cubicBezTo>
                  <a:cubicBezTo>
                    <a:pt x="52" y="38"/>
                    <a:pt x="56" y="37"/>
                    <a:pt x="59" y="35"/>
                  </a:cubicBezTo>
                  <a:cubicBezTo>
                    <a:pt x="60" y="32"/>
                    <a:pt x="60" y="30"/>
                    <a:pt x="60" y="27"/>
                  </a:cubicBezTo>
                  <a:cubicBezTo>
                    <a:pt x="60" y="23"/>
                    <a:pt x="59" y="20"/>
                    <a:pt x="57" y="18"/>
                  </a:cubicBezTo>
                  <a:cubicBezTo>
                    <a:pt x="56" y="18"/>
                    <a:pt x="55" y="18"/>
                    <a:pt x="53" y="18"/>
                  </a:cubicBezTo>
                  <a:cubicBezTo>
                    <a:pt x="56" y="19"/>
                    <a:pt x="58" y="22"/>
                    <a:pt x="58" y="25"/>
                  </a:cubicBezTo>
                  <a:cubicBezTo>
                    <a:pt x="58" y="26"/>
                    <a:pt x="58" y="26"/>
                    <a:pt x="57" y="27"/>
                  </a:cubicBezTo>
                  <a:cubicBezTo>
                    <a:pt x="57" y="27"/>
                    <a:pt x="57" y="27"/>
                    <a:pt x="57" y="27"/>
                  </a:cubicBezTo>
                  <a:cubicBezTo>
                    <a:pt x="56" y="27"/>
                    <a:pt x="56" y="27"/>
                    <a:pt x="56" y="27"/>
                  </a:cubicBezTo>
                  <a:cubicBezTo>
                    <a:pt x="53" y="24"/>
                    <a:pt x="52" y="21"/>
                    <a:pt x="51" y="19"/>
                  </a:cubicBezTo>
                  <a:cubicBezTo>
                    <a:pt x="49" y="18"/>
                    <a:pt x="49" y="18"/>
                    <a:pt x="49" y="18"/>
                  </a:cubicBezTo>
                  <a:cubicBezTo>
                    <a:pt x="50" y="18"/>
                    <a:pt x="50" y="18"/>
                    <a:pt x="50" y="18"/>
                  </a:cubicBezTo>
                  <a:cubicBezTo>
                    <a:pt x="50" y="17"/>
                    <a:pt x="50" y="17"/>
                    <a:pt x="50" y="17"/>
                  </a:cubicBezTo>
                  <a:cubicBezTo>
                    <a:pt x="49" y="15"/>
                    <a:pt x="49" y="12"/>
                    <a:pt x="46" y="10"/>
                  </a:cubicBezTo>
                  <a:lnTo>
                    <a:pt x="45" y="9"/>
                  </a:lnTo>
                  <a:close/>
                  <a:moveTo>
                    <a:pt x="57" y="25"/>
                  </a:moveTo>
                  <a:cubicBezTo>
                    <a:pt x="57" y="24"/>
                    <a:pt x="55" y="21"/>
                    <a:pt x="53" y="19"/>
                  </a:cubicBezTo>
                  <a:cubicBezTo>
                    <a:pt x="53" y="21"/>
                    <a:pt x="54" y="23"/>
                    <a:pt x="57" y="25"/>
                  </a:cubicBezTo>
                  <a:close/>
                  <a:moveTo>
                    <a:pt x="44" y="29"/>
                  </a:moveTo>
                  <a:cubicBezTo>
                    <a:pt x="45" y="32"/>
                    <a:pt x="49" y="36"/>
                    <a:pt x="51" y="35"/>
                  </a:cubicBezTo>
                  <a:cubicBezTo>
                    <a:pt x="52" y="35"/>
                    <a:pt x="53" y="34"/>
                    <a:pt x="53" y="33"/>
                  </a:cubicBezTo>
                  <a:cubicBezTo>
                    <a:pt x="51" y="33"/>
                    <a:pt x="49" y="32"/>
                    <a:pt x="47" y="30"/>
                  </a:cubicBezTo>
                  <a:cubicBezTo>
                    <a:pt x="46" y="30"/>
                    <a:pt x="45" y="29"/>
                    <a:pt x="45" y="29"/>
                  </a:cubicBezTo>
                  <a:cubicBezTo>
                    <a:pt x="44" y="29"/>
                    <a:pt x="44" y="29"/>
                    <a:pt x="44" y="29"/>
                  </a:cubicBezTo>
                  <a:close/>
                  <a:moveTo>
                    <a:pt x="5" y="49"/>
                  </a:moveTo>
                  <a:cubicBezTo>
                    <a:pt x="5" y="62"/>
                    <a:pt x="10" y="77"/>
                    <a:pt x="19" y="82"/>
                  </a:cubicBezTo>
                  <a:cubicBezTo>
                    <a:pt x="12" y="74"/>
                    <a:pt x="8" y="58"/>
                    <a:pt x="8" y="46"/>
                  </a:cubicBezTo>
                  <a:cubicBezTo>
                    <a:pt x="8" y="36"/>
                    <a:pt x="10" y="28"/>
                    <a:pt x="13" y="22"/>
                  </a:cubicBezTo>
                  <a:cubicBezTo>
                    <a:pt x="8" y="29"/>
                    <a:pt x="5" y="38"/>
                    <a:pt x="5" y="49"/>
                  </a:cubicBezTo>
                  <a:close/>
                  <a:moveTo>
                    <a:pt x="146" y="18"/>
                  </a:moveTo>
                  <a:cubicBezTo>
                    <a:pt x="146" y="18"/>
                    <a:pt x="146" y="18"/>
                    <a:pt x="146" y="18"/>
                  </a:cubicBezTo>
                  <a:cubicBezTo>
                    <a:pt x="146" y="21"/>
                    <a:pt x="139" y="31"/>
                    <a:pt x="134" y="33"/>
                  </a:cubicBezTo>
                  <a:cubicBezTo>
                    <a:pt x="134" y="33"/>
                    <a:pt x="134" y="33"/>
                    <a:pt x="134" y="33"/>
                  </a:cubicBezTo>
                  <a:cubicBezTo>
                    <a:pt x="103" y="35"/>
                    <a:pt x="85" y="24"/>
                    <a:pt x="66" y="10"/>
                  </a:cubicBezTo>
                  <a:cubicBezTo>
                    <a:pt x="63" y="8"/>
                    <a:pt x="63" y="8"/>
                    <a:pt x="63" y="8"/>
                  </a:cubicBezTo>
                  <a:cubicBezTo>
                    <a:pt x="67" y="9"/>
                    <a:pt x="67" y="9"/>
                    <a:pt x="67" y="9"/>
                  </a:cubicBezTo>
                  <a:cubicBezTo>
                    <a:pt x="73" y="10"/>
                    <a:pt x="80" y="13"/>
                    <a:pt x="88" y="17"/>
                  </a:cubicBezTo>
                  <a:cubicBezTo>
                    <a:pt x="108" y="26"/>
                    <a:pt x="131" y="36"/>
                    <a:pt x="144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6" y="16"/>
                    <a:pt x="146" y="16"/>
                    <a:pt x="146" y="18"/>
                  </a:cubicBezTo>
                  <a:close/>
                  <a:moveTo>
                    <a:pt x="133" y="31"/>
                  </a:moveTo>
                  <a:cubicBezTo>
                    <a:pt x="138" y="29"/>
                    <a:pt x="144" y="21"/>
                    <a:pt x="145" y="18"/>
                  </a:cubicBezTo>
                  <a:cubicBezTo>
                    <a:pt x="131" y="37"/>
                    <a:pt x="108" y="27"/>
                    <a:pt x="87" y="18"/>
                  </a:cubicBezTo>
                  <a:cubicBezTo>
                    <a:pt x="81" y="15"/>
                    <a:pt x="76" y="13"/>
                    <a:pt x="71" y="11"/>
                  </a:cubicBezTo>
                  <a:cubicBezTo>
                    <a:pt x="88" y="23"/>
                    <a:pt x="105" y="33"/>
                    <a:pt x="133" y="31"/>
                  </a:cubicBezTo>
                  <a:close/>
                  <a:moveTo>
                    <a:pt x="55" y="30"/>
                  </a:moveTo>
                  <a:cubicBezTo>
                    <a:pt x="54" y="30"/>
                    <a:pt x="54" y="30"/>
                    <a:pt x="54" y="30"/>
                  </a:cubicBezTo>
                  <a:cubicBezTo>
                    <a:pt x="47" y="29"/>
                    <a:pt x="42" y="25"/>
                    <a:pt x="42" y="17"/>
                  </a:cubicBezTo>
                  <a:cubicBezTo>
                    <a:pt x="42" y="16"/>
                    <a:pt x="42" y="16"/>
                    <a:pt x="42" y="16"/>
                  </a:cubicBezTo>
                  <a:cubicBezTo>
                    <a:pt x="43" y="16"/>
                    <a:pt x="43" y="16"/>
                    <a:pt x="43" y="16"/>
                  </a:cubicBezTo>
                  <a:cubicBezTo>
                    <a:pt x="50" y="17"/>
                    <a:pt x="53" y="23"/>
                    <a:pt x="55" y="29"/>
                  </a:cubicBezTo>
                  <a:lnTo>
                    <a:pt x="55" y="30"/>
                  </a:lnTo>
                  <a:close/>
                  <a:moveTo>
                    <a:pt x="43" y="17"/>
                  </a:moveTo>
                  <a:cubicBezTo>
                    <a:pt x="44" y="24"/>
                    <a:pt x="47" y="27"/>
                    <a:pt x="53" y="28"/>
                  </a:cubicBezTo>
                  <a:cubicBezTo>
                    <a:pt x="51" y="23"/>
                    <a:pt x="49" y="19"/>
                    <a:pt x="43" y="17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pt-PT" dirty="0"/>
            </a:p>
          </p:txBody>
        </p:sp>
        <p:sp>
          <p:nvSpPr>
            <p:cNvPr id="61" name="Forma livre 49"/>
            <p:cNvSpPr>
              <a:spLocks noEditPoints="1"/>
            </p:cNvSpPr>
            <p:nvPr/>
          </p:nvSpPr>
          <p:spPr bwMode="auto">
            <a:xfrm>
              <a:off x="4162425" y="3344863"/>
              <a:ext cx="334963" cy="328613"/>
            </a:xfrm>
            <a:custGeom>
              <a:avLst/>
              <a:gdLst>
                <a:gd name="T0" fmla="*/ 61 w 149"/>
                <a:gd name="T1" fmla="*/ 17 h 146"/>
                <a:gd name="T2" fmla="*/ 70 w 149"/>
                <a:gd name="T3" fmla="*/ 13 h 146"/>
                <a:gd name="T4" fmla="*/ 67 w 149"/>
                <a:gd name="T5" fmla="*/ 22 h 146"/>
                <a:gd name="T6" fmla="*/ 71 w 149"/>
                <a:gd name="T7" fmla="*/ 8 h 146"/>
                <a:gd name="T8" fmla="*/ 77 w 149"/>
                <a:gd name="T9" fmla="*/ 20 h 146"/>
                <a:gd name="T10" fmla="*/ 146 w 149"/>
                <a:gd name="T11" fmla="*/ 39 h 146"/>
                <a:gd name="T12" fmla="*/ 125 w 149"/>
                <a:gd name="T13" fmla="*/ 103 h 146"/>
                <a:gd name="T14" fmla="*/ 146 w 149"/>
                <a:gd name="T15" fmla="*/ 99 h 146"/>
                <a:gd name="T16" fmla="*/ 148 w 149"/>
                <a:gd name="T17" fmla="*/ 120 h 146"/>
                <a:gd name="T18" fmla="*/ 129 w 149"/>
                <a:gd name="T19" fmla="*/ 119 h 146"/>
                <a:gd name="T20" fmla="*/ 141 w 149"/>
                <a:gd name="T21" fmla="*/ 143 h 146"/>
                <a:gd name="T22" fmla="*/ 124 w 149"/>
                <a:gd name="T23" fmla="*/ 108 h 146"/>
                <a:gd name="T24" fmla="*/ 121 w 149"/>
                <a:gd name="T25" fmla="*/ 76 h 146"/>
                <a:gd name="T26" fmla="*/ 132 w 149"/>
                <a:gd name="T27" fmla="*/ 18 h 146"/>
                <a:gd name="T28" fmla="*/ 46 w 149"/>
                <a:gd name="T29" fmla="*/ 31 h 146"/>
                <a:gd name="T30" fmla="*/ 0 w 149"/>
                <a:gd name="T31" fmla="*/ 27 h 146"/>
                <a:gd name="T32" fmla="*/ 60 w 149"/>
                <a:gd name="T33" fmla="*/ 24 h 146"/>
                <a:gd name="T34" fmla="*/ 58 w 149"/>
                <a:gd name="T35" fmla="*/ 11 h 146"/>
                <a:gd name="T36" fmla="*/ 68 w 149"/>
                <a:gd name="T37" fmla="*/ 8 h 146"/>
                <a:gd name="T38" fmla="*/ 61 w 149"/>
                <a:gd name="T39" fmla="*/ 17 h 146"/>
                <a:gd name="T40" fmla="*/ 58 w 149"/>
                <a:gd name="T41" fmla="*/ 27 h 146"/>
                <a:gd name="T42" fmla="*/ 31 w 149"/>
                <a:gd name="T43" fmla="*/ 25 h 146"/>
                <a:gd name="T44" fmla="*/ 58 w 149"/>
                <a:gd name="T45" fmla="*/ 27 h 146"/>
                <a:gd name="T46" fmla="*/ 101 w 149"/>
                <a:gd name="T47" fmla="*/ 11 h 146"/>
                <a:gd name="T48" fmla="*/ 88 w 149"/>
                <a:gd name="T49" fmla="*/ 20 h 146"/>
                <a:gd name="T50" fmla="*/ 101 w 149"/>
                <a:gd name="T51" fmla="*/ 11 h 146"/>
                <a:gd name="T52" fmla="*/ 142 w 149"/>
                <a:gd name="T53" fmla="*/ 32 h 146"/>
                <a:gd name="T54" fmla="*/ 141 w 149"/>
                <a:gd name="T55" fmla="*/ 34 h 146"/>
                <a:gd name="T56" fmla="*/ 122 w 149"/>
                <a:gd name="T57" fmla="*/ 95 h 146"/>
                <a:gd name="T58" fmla="*/ 142 w 149"/>
                <a:gd name="T59" fmla="*/ 32 h 146"/>
                <a:gd name="T60" fmla="*/ 145 w 149"/>
                <a:gd name="T61" fmla="*/ 119 h 146"/>
                <a:gd name="T62" fmla="*/ 142 w 149"/>
                <a:gd name="T63" fmla="*/ 106 h 146"/>
                <a:gd name="T64" fmla="*/ 132 w 149"/>
                <a:gd name="T65" fmla="*/ 106 h 146"/>
                <a:gd name="T66" fmla="*/ 145 w 149"/>
                <a:gd name="T67" fmla="*/ 119 h 146"/>
                <a:gd name="T68" fmla="*/ 146 w 149"/>
                <a:gd name="T69" fmla="*/ 103 h 146"/>
                <a:gd name="T70" fmla="*/ 134 w 149"/>
                <a:gd name="T71" fmla="*/ 103 h 146"/>
                <a:gd name="T72" fmla="*/ 146 w 149"/>
                <a:gd name="T73" fmla="*/ 103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149" h="146">
                  <a:moveTo>
                    <a:pt x="61" y="17"/>
                  </a:moveTo>
                  <a:cubicBezTo>
                    <a:pt x="64" y="17"/>
                    <a:pt x="67" y="9"/>
                    <a:pt x="70" y="13"/>
                  </a:cubicBezTo>
                  <a:cubicBezTo>
                    <a:pt x="68" y="15"/>
                    <a:pt x="65" y="17"/>
                    <a:pt x="67" y="22"/>
                  </a:cubicBezTo>
                  <a:cubicBezTo>
                    <a:pt x="78" y="22"/>
                    <a:pt x="72" y="11"/>
                    <a:pt x="71" y="8"/>
                  </a:cubicBezTo>
                  <a:cubicBezTo>
                    <a:pt x="75" y="4"/>
                    <a:pt x="81" y="15"/>
                    <a:pt x="77" y="20"/>
                  </a:cubicBezTo>
                  <a:cubicBezTo>
                    <a:pt x="103" y="0"/>
                    <a:pt x="144" y="7"/>
                    <a:pt x="146" y="39"/>
                  </a:cubicBezTo>
                  <a:cubicBezTo>
                    <a:pt x="148" y="63"/>
                    <a:pt x="123" y="79"/>
                    <a:pt x="125" y="103"/>
                  </a:cubicBezTo>
                  <a:cubicBezTo>
                    <a:pt x="130" y="105"/>
                    <a:pt x="138" y="94"/>
                    <a:pt x="146" y="99"/>
                  </a:cubicBezTo>
                  <a:cubicBezTo>
                    <a:pt x="149" y="104"/>
                    <a:pt x="147" y="114"/>
                    <a:pt x="148" y="120"/>
                  </a:cubicBezTo>
                  <a:cubicBezTo>
                    <a:pt x="142" y="125"/>
                    <a:pt x="135" y="122"/>
                    <a:pt x="129" y="119"/>
                  </a:cubicBezTo>
                  <a:cubicBezTo>
                    <a:pt x="129" y="131"/>
                    <a:pt x="129" y="143"/>
                    <a:pt x="141" y="143"/>
                  </a:cubicBezTo>
                  <a:cubicBezTo>
                    <a:pt x="120" y="146"/>
                    <a:pt x="125" y="125"/>
                    <a:pt x="124" y="108"/>
                  </a:cubicBezTo>
                  <a:cubicBezTo>
                    <a:pt x="123" y="95"/>
                    <a:pt x="118" y="88"/>
                    <a:pt x="121" y="76"/>
                  </a:cubicBezTo>
                  <a:cubicBezTo>
                    <a:pt x="125" y="57"/>
                    <a:pt x="149" y="40"/>
                    <a:pt x="132" y="18"/>
                  </a:cubicBezTo>
                  <a:cubicBezTo>
                    <a:pt x="101" y="5"/>
                    <a:pt x="76" y="33"/>
                    <a:pt x="46" y="31"/>
                  </a:cubicBezTo>
                  <a:cubicBezTo>
                    <a:pt x="31" y="30"/>
                    <a:pt x="16" y="16"/>
                    <a:pt x="0" y="27"/>
                  </a:cubicBezTo>
                  <a:cubicBezTo>
                    <a:pt x="14" y="12"/>
                    <a:pt x="37" y="23"/>
                    <a:pt x="60" y="24"/>
                  </a:cubicBezTo>
                  <a:cubicBezTo>
                    <a:pt x="62" y="22"/>
                    <a:pt x="58" y="15"/>
                    <a:pt x="58" y="11"/>
                  </a:cubicBezTo>
                  <a:cubicBezTo>
                    <a:pt x="61" y="10"/>
                    <a:pt x="64" y="4"/>
                    <a:pt x="68" y="8"/>
                  </a:cubicBezTo>
                  <a:cubicBezTo>
                    <a:pt x="67" y="9"/>
                    <a:pt x="59" y="9"/>
                    <a:pt x="61" y="17"/>
                  </a:cubicBezTo>
                  <a:close/>
                  <a:moveTo>
                    <a:pt x="58" y="27"/>
                  </a:moveTo>
                  <a:cubicBezTo>
                    <a:pt x="49" y="25"/>
                    <a:pt x="41" y="22"/>
                    <a:pt x="31" y="25"/>
                  </a:cubicBezTo>
                  <a:cubicBezTo>
                    <a:pt x="41" y="26"/>
                    <a:pt x="49" y="32"/>
                    <a:pt x="58" y="27"/>
                  </a:cubicBezTo>
                  <a:close/>
                  <a:moveTo>
                    <a:pt x="101" y="11"/>
                  </a:moveTo>
                  <a:cubicBezTo>
                    <a:pt x="98" y="14"/>
                    <a:pt x="85" y="15"/>
                    <a:pt x="88" y="20"/>
                  </a:cubicBezTo>
                  <a:cubicBezTo>
                    <a:pt x="90" y="15"/>
                    <a:pt x="104" y="16"/>
                    <a:pt x="101" y="11"/>
                  </a:cubicBezTo>
                  <a:close/>
                  <a:moveTo>
                    <a:pt x="142" y="32"/>
                  </a:moveTo>
                  <a:cubicBezTo>
                    <a:pt x="140" y="29"/>
                    <a:pt x="138" y="30"/>
                    <a:pt x="141" y="34"/>
                  </a:cubicBezTo>
                  <a:cubicBezTo>
                    <a:pt x="139" y="59"/>
                    <a:pt x="121" y="67"/>
                    <a:pt x="122" y="95"/>
                  </a:cubicBezTo>
                  <a:cubicBezTo>
                    <a:pt x="127" y="73"/>
                    <a:pt x="146" y="59"/>
                    <a:pt x="142" y="32"/>
                  </a:cubicBezTo>
                  <a:close/>
                  <a:moveTo>
                    <a:pt x="145" y="119"/>
                  </a:moveTo>
                  <a:cubicBezTo>
                    <a:pt x="145" y="113"/>
                    <a:pt x="145" y="109"/>
                    <a:pt x="142" y="106"/>
                  </a:cubicBezTo>
                  <a:cubicBezTo>
                    <a:pt x="139" y="106"/>
                    <a:pt x="135" y="106"/>
                    <a:pt x="132" y="106"/>
                  </a:cubicBezTo>
                  <a:cubicBezTo>
                    <a:pt x="126" y="113"/>
                    <a:pt x="134" y="121"/>
                    <a:pt x="145" y="119"/>
                  </a:cubicBezTo>
                  <a:close/>
                  <a:moveTo>
                    <a:pt x="146" y="103"/>
                  </a:moveTo>
                  <a:cubicBezTo>
                    <a:pt x="142" y="100"/>
                    <a:pt x="137" y="100"/>
                    <a:pt x="134" y="103"/>
                  </a:cubicBezTo>
                  <a:cubicBezTo>
                    <a:pt x="139" y="101"/>
                    <a:pt x="144" y="107"/>
                    <a:pt x="146" y="10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pt-PT" dirty="0"/>
            </a:p>
          </p:txBody>
        </p:sp>
        <p:sp>
          <p:nvSpPr>
            <p:cNvPr id="62" name="Forma livre 50"/>
            <p:cNvSpPr>
              <a:spLocks noEditPoints="1"/>
            </p:cNvSpPr>
            <p:nvPr/>
          </p:nvSpPr>
          <p:spPr bwMode="auto">
            <a:xfrm>
              <a:off x="4162425" y="3359150"/>
              <a:ext cx="334963" cy="309563"/>
            </a:xfrm>
            <a:custGeom>
              <a:avLst/>
              <a:gdLst>
                <a:gd name="T0" fmla="*/ 69 w 149"/>
                <a:gd name="T1" fmla="*/ 3 h 138"/>
                <a:gd name="T2" fmla="*/ 64 w 149"/>
                <a:gd name="T3" fmla="*/ 7 h 138"/>
                <a:gd name="T4" fmla="*/ 70 w 149"/>
                <a:gd name="T5" fmla="*/ 7 h 138"/>
                <a:gd name="T6" fmla="*/ 70 w 149"/>
                <a:gd name="T7" fmla="*/ 3 h 138"/>
                <a:gd name="T8" fmla="*/ 73 w 149"/>
                <a:gd name="T9" fmla="*/ 1 h 138"/>
                <a:gd name="T10" fmla="*/ 147 w 149"/>
                <a:gd name="T11" fmla="*/ 33 h 138"/>
                <a:gd name="T12" fmla="*/ 142 w 149"/>
                <a:gd name="T13" fmla="*/ 91 h 138"/>
                <a:gd name="T14" fmla="*/ 149 w 149"/>
                <a:gd name="T15" fmla="*/ 114 h 138"/>
                <a:gd name="T16" fmla="*/ 130 w 149"/>
                <a:gd name="T17" fmla="*/ 114 h 138"/>
                <a:gd name="T18" fmla="*/ 137 w 149"/>
                <a:gd name="T19" fmla="*/ 138 h 138"/>
                <a:gd name="T20" fmla="*/ 122 w 149"/>
                <a:gd name="T21" fmla="*/ 94 h 138"/>
                <a:gd name="T22" fmla="*/ 129 w 149"/>
                <a:gd name="T23" fmla="*/ 51 h 138"/>
                <a:gd name="T24" fmla="*/ 49 w 149"/>
                <a:gd name="T25" fmla="*/ 26 h 138"/>
                <a:gd name="T26" fmla="*/ 1 w 149"/>
                <a:gd name="T27" fmla="*/ 21 h 138"/>
                <a:gd name="T28" fmla="*/ 39 w 149"/>
                <a:gd name="T29" fmla="*/ 15 h 138"/>
                <a:gd name="T30" fmla="*/ 58 w 149"/>
                <a:gd name="T31" fmla="*/ 5 h 138"/>
                <a:gd name="T32" fmla="*/ 67 w 149"/>
                <a:gd name="T33" fmla="*/ 2 h 138"/>
                <a:gd name="T34" fmla="*/ 60 w 149"/>
                <a:gd name="T35" fmla="*/ 10 h 138"/>
                <a:gd name="T36" fmla="*/ 77 w 149"/>
                <a:gd name="T37" fmla="*/ 14 h 138"/>
                <a:gd name="T38" fmla="*/ 73 w 149"/>
                <a:gd name="T39" fmla="*/ 15 h 138"/>
                <a:gd name="T40" fmla="*/ 68 w 149"/>
                <a:gd name="T41" fmla="*/ 8 h 138"/>
                <a:gd name="T42" fmla="*/ 61 w 149"/>
                <a:gd name="T43" fmla="*/ 12 h 138"/>
                <a:gd name="T44" fmla="*/ 60 w 149"/>
                <a:gd name="T45" fmla="*/ 19 h 138"/>
                <a:gd name="T46" fmla="*/ 7 w 149"/>
                <a:gd name="T47" fmla="*/ 17 h 138"/>
                <a:gd name="T48" fmla="*/ 40 w 149"/>
                <a:gd name="T49" fmla="*/ 17 h 138"/>
                <a:gd name="T50" fmla="*/ 60 w 149"/>
                <a:gd name="T51" fmla="*/ 20 h 138"/>
                <a:gd name="T52" fmla="*/ 31 w 149"/>
                <a:gd name="T53" fmla="*/ 20 h 138"/>
                <a:gd name="T54" fmla="*/ 49 w 149"/>
                <a:gd name="T55" fmla="*/ 24 h 138"/>
                <a:gd name="T56" fmla="*/ 87 w 149"/>
                <a:gd name="T57" fmla="*/ 12 h 138"/>
                <a:gd name="T58" fmla="*/ 77 w 149"/>
                <a:gd name="T59" fmla="*/ 14 h 138"/>
                <a:gd name="T60" fmla="*/ 124 w 149"/>
                <a:gd name="T61" fmla="*/ 97 h 138"/>
                <a:gd name="T62" fmla="*/ 101 w 149"/>
                <a:gd name="T63" fmla="*/ 4 h 138"/>
                <a:gd name="T64" fmla="*/ 89 w 149"/>
                <a:gd name="T65" fmla="*/ 14 h 138"/>
                <a:gd name="T66" fmla="*/ 133 w 149"/>
                <a:gd name="T67" fmla="*/ 12 h 138"/>
                <a:gd name="T68" fmla="*/ 131 w 149"/>
                <a:gd name="T69" fmla="*/ 55 h 138"/>
                <a:gd name="T70" fmla="*/ 140 w 149"/>
                <a:gd name="T71" fmla="*/ 24 h 138"/>
                <a:gd name="T72" fmla="*/ 123 w 149"/>
                <a:gd name="T73" fmla="*/ 89 h 138"/>
                <a:gd name="T74" fmla="*/ 135 w 149"/>
                <a:gd name="T75" fmla="*/ 137 h 138"/>
                <a:gd name="T76" fmla="*/ 141 w 149"/>
                <a:gd name="T77" fmla="*/ 116 h 138"/>
                <a:gd name="T78" fmla="*/ 147 w 149"/>
                <a:gd name="T79" fmla="*/ 98 h 138"/>
                <a:gd name="T80" fmla="*/ 131 w 149"/>
                <a:gd name="T81" fmla="*/ 99 h 138"/>
                <a:gd name="T82" fmla="*/ 146 w 149"/>
                <a:gd name="T83" fmla="*/ 94 h 138"/>
                <a:gd name="T84" fmla="*/ 88 w 149"/>
                <a:gd name="T85" fmla="*/ 12 h 138"/>
                <a:gd name="T86" fmla="*/ 95 w 149"/>
                <a:gd name="T87" fmla="*/ 9 h 138"/>
                <a:gd name="T88" fmla="*/ 40 w 149"/>
                <a:gd name="T89" fmla="*/ 19 h 138"/>
                <a:gd name="T90" fmla="*/ 56 w 149"/>
                <a:gd name="T91" fmla="*/ 21 h 138"/>
                <a:gd name="T92" fmla="*/ 141 w 149"/>
                <a:gd name="T93" fmla="*/ 28 h 138"/>
                <a:gd name="T94" fmla="*/ 131 w 149"/>
                <a:gd name="T95" fmla="*/ 66 h 138"/>
                <a:gd name="T96" fmla="*/ 141 w 149"/>
                <a:gd name="T97" fmla="*/ 97 h 138"/>
                <a:gd name="T98" fmla="*/ 143 w 149"/>
                <a:gd name="T99" fmla="*/ 100 h 138"/>
                <a:gd name="T100" fmla="*/ 130 w 149"/>
                <a:gd name="T101" fmla="*/ 108 h 138"/>
                <a:gd name="T102" fmla="*/ 131 w 149"/>
                <a:gd name="T103" fmla="*/ 107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49" h="138">
                  <a:moveTo>
                    <a:pt x="65" y="0"/>
                  </a:moveTo>
                  <a:cubicBezTo>
                    <a:pt x="66" y="0"/>
                    <a:pt x="68" y="1"/>
                    <a:pt x="69" y="2"/>
                  </a:cubicBezTo>
                  <a:cubicBezTo>
                    <a:pt x="69" y="2"/>
                    <a:pt x="69" y="2"/>
                    <a:pt x="69" y="2"/>
                  </a:cubicBezTo>
                  <a:cubicBezTo>
                    <a:pt x="69" y="3"/>
                    <a:pt x="69" y="3"/>
                    <a:pt x="69" y="3"/>
                  </a:cubicBezTo>
                  <a:cubicBezTo>
                    <a:pt x="68" y="3"/>
                    <a:pt x="68" y="3"/>
                    <a:pt x="67" y="4"/>
                  </a:cubicBezTo>
                  <a:cubicBezTo>
                    <a:pt x="65" y="4"/>
                    <a:pt x="63" y="4"/>
                    <a:pt x="62" y="6"/>
                  </a:cubicBezTo>
                  <a:cubicBezTo>
                    <a:pt x="62" y="7"/>
                    <a:pt x="61" y="8"/>
                    <a:pt x="62" y="10"/>
                  </a:cubicBezTo>
                  <a:cubicBezTo>
                    <a:pt x="63" y="9"/>
                    <a:pt x="63" y="8"/>
                    <a:pt x="64" y="7"/>
                  </a:cubicBezTo>
                  <a:cubicBezTo>
                    <a:pt x="66" y="6"/>
                    <a:pt x="67" y="5"/>
                    <a:pt x="68" y="5"/>
                  </a:cubicBezTo>
                  <a:cubicBezTo>
                    <a:pt x="69" y="5"/>
                    <a:pt x="70" y="5"/>
                    <a:pt x="70" y="6"/>
                  </a:cubicBezTo>
                  <a:cubicBezTo>
                    <a:pt x="71" y="6"/>
                    <a:pt x="71" y="6"/>
                    <a:pt x="71" y="6"/>
                  </a:cubicBezTo>
                  <a:cubicBezTo>
                    <a:pt x="70" y="7"/>
                    <a:pt x="70" y="7"/>
                    <a:pt x="70" y="7"/>
                  </a:cubicBezTo>
                  <a:cubicBezTo>
                    <a:pt x="70" y="8"/>
                    <a:pt x="69" y="8"/>
                    <a:pt x="69" y="9"/>
                  </a:cubicBezTo>
                  <a:cubicBezTo>
                    <a:pt x="68" y="11"/>
                    <a:pt x="67" y="12"/>
                    <a:pt x="67" y="16"/>
                  </a:cubicBezTo>
                  <a:cubicBezTo>
                    <a:pt x="70" y="16"/>
                    <a:pt x="71" y="15"/>
                    <a:pt x="72" y="14"/>
                  </a:cubicBezTo>
                  <a:cubicBezTo>
                    <a:pt x="74" y="11"/>
                    <a:pt x="71" y="5"/>
                    <a:pt x="70" y="3"/>
                  </a:cubicBezTo>
                  <a:cubicBezTo>
                    <a:pt x="70" y="2"/>
                    <a:pt x="70" y="2"/>
                    <a:pt x="70" y="2"/>
                  </a:cubicBezTo>
                  <a:cubicBezTo>
                    <a:pt x="71" y="2"/>
                    <a:pt x="71" y="2"/>
                    <a:pt x="71" y="2"/>
                  </a:cubicBezTo>
                  <a:cubicBezTo>
                    <a:pt x="71" y="1"/>
                    <a:pt x="72" y="1"/>
                    <a:pt x="73" y="1"/>
                  </a:cubicBezTo>
                  <a:cubicBezTo>
                    <a:pt x="73" y="1"/>
                    <a:pt x="73" y="1"/>
                    <a:pt x="73" y="1"/>
                  </a:cubicBezTo>
                  <a:cubicBezTo>
                    <a:pt x="75" y="1"/>
                    <a:pt x="77" y="3"/>
                    <a:pt x="78" y="5"/>
                  </a:cubicBezTo>
                  <a:cubicBezTo>
                    <a:pt x="79" y="7"/>
                    <a:pt x="79" y="9"/>
                    <a:pt x="79" y="11"/>
                  </a:cubicBezTo>
                  <a:cubicBezTo>
                    <a:pt x="88" y="5"/>
                    <a:pt x="99" y="2"/>
                    <a:pt x="110" y="2"/>
                  </a:cubicBezTo>
                  <a:cubicBezTo>
                    <a:pt x="131" y="2"/>
                    <a:pt x="145" y="14"/>
                    <a:pt x="147" y="33"/>
                  </a:cubicBezTo>
                  <a:cubicBezTo>
                    <a:pt x="148" y="45"/>
                    <a:pt x="142" y="55"/>
                    <a:pt x="137" y="65"/>
                  </a:cubicBezTo>
                  <a:cubicBezTo>
                    <a:pt x="131" y="75"/>
                    <a:pt x="125" y="85"/>
                    <a:pt x="126" y="97"/>
                  </a:cubicBezTo>
                  <a:cubicBezTo>
                    <a:pt x="127" y="97"/>
                    <a:pt x="130" y="96"/>
                    <a:pt x="132" y="95"/>
                  </a:cubicBezTo>
                  <a:cubicBezTo>
                    <a:pt x="135" y="93"/>
                    <a:pt x="138" y="91"/>
                    <a:pt x="142" y="91"/>
                  </a:cubicBezTo>
                  <a:cubicBezTo>
                    <a:pt x="144" y="91"/>
                    <a:pt x="145" y="92"/>
                    <a:pt x="147" y="93"/>
                  </a:cubicBezTo>
                  <a:cubicBezTo>
                    <a:pt x="147" y="93"/>
                    <a:pt x="147" y="93"/>
                    <a:pt x="147" y="93"/>
                  </a:cubicBezTo>
                  <a:cubicBezTo>
                    <a:pt x="149" y="96"/>
                    <a:pt x="149" y="101"/>
                    <a:pt x="149" y="106"/>
                  </a:cubicBezTo>
                  <a:cubicBezTo>
                    <a:pt x="148" y="109"/>
                    <a:pt x="148" y="112"/>
                    <a:pt x="149" y="114"/>
                  </a:cubicBezTo>
                  <a:cubicBezTo>
                    <a:pt x="149" y="115"/>
                    <a:pt x="149" y="115"/>
                    <a:pt x="149" y="115"/>
                  </a:cubicBezTo>
                  <a:cubicBezTo>
                    <a:pt x="148" y="115"/>
                    <a:pt x="148" y="115"/>
                    <a:pt x="148" y="115"/>
                  </a:cubicBezTo>
                  <a:cubicBezTo>
                    <a:pt x="146" y="117"/>
                    <a:pt x="143" y="118"/>
                    <a:pt x="141" y="118"/>
                  </a:cubicBezTo>
                  <a:cubicBezTo>
                    <a:pt x="137" y="118"/>
                    <a:pt x="134" y="116"/>
                    <a:pt x="130" y="114"/>
                  </a:cubicBezTo>
                  <a:cubicBezTo>
                    <a:pt x="130" y="115"/>
                    <a:pt x="130" y="115"/>
                    <a:pt x="130" y="115"/>
                  </a:cubicBezTo>
                  <a:cubicBezTo>
                    <a:pt x="130" y="126"/>
                    <a:pt x="130" y="136"/>
                    <a:pt x="141" y="136"/>
                  </a:cubicBezTo>
                  <a:cubicBezTo>
                    <a:pt x="141" y="138"/>
                    <a:pt x="141" y="138"/>
                    <a:pt x="141" y="138"/>
                  </a:cubicBezTo>
                  <a:cubicBezTo>
                    <a:pt x="139" y="138"/>
                    <a:pt x="138" y="138"/>
                    <a:pt x="137" y="138"/>
                  </a:cubicBezTo>
                  <a:cubicBezTo>
                    <a:pt x="123" y="138"/>
                    <a:pt x="123" y="125"/>
                    <a:pt x="123" y="112"/>
                  </a:cubicBezTo>
                  <a:cubicBezTo>
                    <a:pt x="123" y="108"/>
                    <a:pt x="123" y="105"/>
                    <a:pt x="123" y="102"/>
                  </a:cubicBezTo>
                  <a:cubicBezTo>
                    <a:pt x="123" y="99"/>
                    <a:pt x="122" y="96"/>
                    <a:pt x="122" y="94"/>
                  </a:cubicBezTo>
                  <a:cubicBezTo>
                    <a:pt x="122" y="94"/>
                    <a:pt x="122" y="94"/>
                    <a:pt x="122" y="94"/>
                  </a:cubicBezTo>
                  <a:cubicBezTo>
                    <a:pt x="122" y="93"/>
                    <a:pt x="122" y="93"/>
                    <a:pt x="122" y="93"/>
                  </a:cubicBezTo>
                  <a:cubicBezTo>
                    <a:pt x="121" y="92"/>
                    <a:pt x="121" y="91"/>
                    <a:pt x="121" y="90"/>
                  </a:cubicBezTo>
                  <a:cubicBezTo>
                    <a:pt x="120" y="84"/>
                    <a:pt x="118" y="78"/>
                    <a:pt x="120" y="70"/>
                  </a:cubicBezTo>
                  <a:cubicBezTo>
                    <a:pt x="122" y="64"/>
                    <a:pt x="125" y="57"/>
                    <a:pt x="129" y="51"/>
                  </a:cubicBezTo>
                  <a:cubicBezTo>
                    <a:pt x="136" y="39"/>
                    <a:pt x="143" y="27"/>
                    <a:pt x="132" y="13"/>
                  </a:cubicBezTo>
                  <a:cubicBezTo>
                    <a:pt x="126" y="11"/>
                    <a:pt x="121" y="10"/>
                    <a:pt x="115" y="10"/>
                  </a:cubicBezTo>
                  <a:cubicBezTo>
                    <a:pt x="104" y="10"/>
                    <a:pt x="93" y="14"/>
                    <a:pt x="83" y="18"/>
                  </a:cubicBezTo>
                  <a:cubicBezTo>
                    <a:pt x="72" y="22"/>
                    <a:pt x="61" y="26"/>
                    <a:pt x="49" y="26"/>
                  </a:cubicBezTo>
                  <a:cubicBezTo>
                    <a:pt x="48" y="26"/>
                    <a:pt x="47" y="26"/>
                    <a:pt x="45" y="26"/>
                  </a:cubicBezTo>
                  <a:cubicBezTo>
                    <a:pt x="40" y="25"/>
                    <a:pt x="35" y="23"/>
                    <a:pt x="30" y="22"/>
                  </a:cubicBezTo>
                  <a:cubicBezTo>
                    <a:pt x="25" y="19"/>
                    <a:pt x="19" y="17"/>
                    <a:pt x="13" y="17"/>
                  </a:cubicBezTo>
                  <a:cubicBezTo>
                    <a:pt x="9" y="17"/>
                    <a:pt x="4" y="19"/>
                    <a:pt x="1" y="21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5" y="15"/>
                    <a:pt x="11" y="13"/>
                    <a:pt x="20" y="13"/>
                  </a:cubicBezTo>
                  <a:cubicBezTo>
                    <a:pt x="20" y="13"/>
                    <a:pt x="20" y="13"/>
                    <a:pt x="20" y="13"/>
                  </a:cubicBezTo>
                  <a:cubicBezTo>
                    <a:pt x="26" y="13"/>
                    <a:pt x="33" y="14"/>
                    <a:pt x="39" y="15"/>
                  </a:cubicBezTo>
                  <a:cubicBezTo>
                    <a:pt x="46" y="16"/>
                    <a:pt x="53" y="17"/>
                    <a:pt x="59" y="17"/>
                  </a:cubicBezTo>
                  <a:cubicBezTo>
                    <a:pt x="61" y="16"/>
                    <a:pt x="60" y="13"/>
                    <a:pt x="59" y="10"/>
                  </a:cubicBezTo>
                  <a:cubicBezTo>
                    <a:pt x="58" y="8"/>
                    <a:pt x="58" y="7"/>
                    <a:pt x="58" y="5"/>
                  </a:cubicBezTo>
                  <a:cubicBezTo>
                    <a:pt x="58" y="5"/>
                    <a:pt x="58" y="5"/>
                    <a:pt x="58" y="5"/>
                  </a:cubicBezTo>
                  <a:cubicBezTo>
                    <a:pt x="58" y="4"/>
                    <a:pt x="58" y="4"/>
                    <a:pt x="58" y="4"/>
                  </a:cubicBezTo>
                  <a:cubicBezTo>
                    <a:pt x="59" y="4"/>
                    <a:pt x="59" y="3"/>
                    <a:pt x="60" y="3"/>
                  </a:cubicBezTo>
                  <a:cubicBezTo>
                    <a:pt x="62" y="1"/>
                    <a:pt x="63" y="0"/>
                    <a:pt x="65" y="0"/>
                  </a:cubicBezTo>
                  <a:close/>
                  <a:moveTo>
                    <a:pt x="67" y="2"/>
                  </a:moveTo>
                  <a:cubicBezTo>
                    <a:pt x="65" y="1"/>
                    <a:pt x="63" y="2"/>
                    <a:pt x="61" y="4"/>
                  </a:cubicBezTo>
                  <a:cubicBezTo>
                    <a:pt x="60" y="4"/>
                    <a:pt x="60" y="5"/>
                    <a:pt x="59" y="5"/>
                  </a:cubicBezTo>
                  <a:cubicBezTo>
                    <a:pt x="59" y="7"/>
                    <a:pt x="60" y="8"/>
                    <a:pt x="60" y="10"/>
                  </a:cubicBezTo>
                  <a:cubicBezTo>
                    <a:pt x="60" y="10"/>
                    <a:pt x="60" y="10"/>
                    <a:pt x="60" y="10"/>
                  </a:cubicBezTo>
                  <a:cubicBezTo>
                    <a:pt x="60" y="8"/>
                    <a:pt x="60" y="7"/>
                    <a:pt x="61" y="5"/>
                  </a:cubicBezTo>
                  <a:cubicBezTo>
                    <a:pt x="62" y="3"/>
                    <a:pt x="65" y="3"/>
                    <a:pt x="66" y="2"/>
                  </a:cubicBezTo>
                  <a:cubicBezTo>
                    <a:pt x="66" y="2"/>
                    <a:pt x="67" y="2"/>
                    <a:pt x="67" y="2"/>
                  </a:cubicBezTo>
                  <a:close/>
                  <a:moveTo>
                    <a:pt x="77" y="14"/>
                  </a:moveTo>
                  <a:cubicBezTo>
                    <a:pt x="76" y="13"/>
                    <a:pt x="76" y="13"/>
                    <a:pt x="76" y="13"/>
                  </a:cubicBezTo>
                  <a:cubicBezTo>
                    <a:pt x="78" y="11"/>
                    <a:pt x="78" y="8"/>
                    <a:pt x="77" y="6"/>
                  </a:cubicBezTo>
                  <a:cubicBezTo>
                    <a:pt x="75" y="3"/>
                    <a:pt x="73" y="1"/>
                    <a:pt x="72" y="2"/>
                  </a:cubicBezTo>
                  <a:cubicBezTo>
                    <a:pt x="73" y="5"/>
                    <a:pt x="76" y="11"/>
                    <a:pt x="73" y="15"/>
                  </a:cubicBezTo>
                  <a:cubicBezTo>
                    <a:pt x="72" y="16"/>
                    <a:pt x="70" y="17"/>
                    <a:pt x="67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5" y="12"/>
                    <a:pt x="66" y="10"/>
                    <a:pt x="68" y="8"/>
                  </a:cubicBezTo>
                  <a:cubicBezTo>
                    <a:pt x="68" y="8"/>
                    <a:pt x="68" y="7"/>
                    <a:pt x="69" y="7"/>
                  </a:cubicBezTo>
                  <a:cubicBezTo>
                    <a:pt x="69" y="6"/>
                    <a:pt x="68" y="6"/>
                    <a:pt x="68" y="6"/>
                  </a:cubicBezTo>
                  <a:cubicBezTo>
                    <a:pt x="67" y="6"/>
                    <a:pt x="66" y="7"/>
                    <a:pt x="65" y="8"/>
                  </a:cubicBezTo>
                  <a:cubicBezTo>
                    <a:pt x="64" y="10"/>
                    <a:pt x="63" y="11"/>
                    <a:pt x="61" y="12"/>
                  </a:cubicBezTo>
                  <a:cubicBezTo>
                    <a:pt x="61" y="12"/>
                    <a:pt x="61" y="12"/>
                    <a:pt x="61" y="12"/>
                  </a:cubicBezTo>
                  <a:cubicBezTo>
                    <a:pt x="61" y="14"/>
                    <a:pt x="62" y="17"/>
                    <a:pt x="60" y="18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53" y="18"/>
                    <a:pt x="46" y="17"/>
                    <a:pt x="39" y="16"/>
                  </a:cubicBezTo>
                  <a:cubicBezTo>
                    <a:pt x="32" y="15"/>
                    <a:pt x="26" y="14"/>
                    <a:pt x="20" y="14"/>
                  </a:cubicBezTo>
                  <a:cubicBezTo>
                    <a:pt x="20" y="14"/>
                    <a:pt x="20" y="14"/>
                    <a:pt x="20" y="14"/>
                  </a:cubicBezTo>
                  <a:cubicBezTo>
                    <a:pt x="15" y="14"/>
                    <a:pt x="11" y="15"/>
                    <a:pt x="7" y="17"/>
                  </a:cubicBezTo>
                  <a:cubicBezTo>
                    <a:pt x="9" y="16"/>
                    <a:pt x="11" y="16"/>
                    <a:pt x="13" y="16"/>
                  </a:cubicBezTo>
                  <a:cubicBezTo>
                    <a:pt x="18" y="16"/>
                    <a:pt x="24" y="18"/>
                    <a:pt x="29" y="19"/>
                  </a:cubicBezTo>
                  <a:cubicBezTo>
                    <a:pt x="31" y="19"/>
                    <a:pt x="31" y="19"/>
                    <a:pt x="31" y="19"/>
                  </a:cubicBezTo>
                  <a:cubicBezTo>
                    <a:pt x="34" y="18"/>
                    <a:pt x="37" y="17"/>
                    <a:pt x="40" y="17"/>
                  </a:cubicBezTo>
                  <a:cubicBezTo>
                    <a:pt x="40" y="17"/>
                    <a:pt x="40" y="17"/>
                    <a:pt x="40" y="17"/>
                  </a:cubicBezTo>
                  <a:cubicBezTo>
                    <a:pt x="45" y="17"/>
                    <a:pt x="49" y="18"/>
                    <a:pt x="54" y="19"/>
                  </a:cubicBezTo>
                  <a:cubicBezTo>
                    <a:pt x="55" y="19"/>
                    <a:pt x="57" y="20"/>
                    <a:pt x="58" y="20"/>
                  </a:cubicBezTo>
                  <a:cubicBezTo>
                    <a:pt x="60" y="20"/>
                    <a:pt x="60" y="20"/>
                    <a:pt x="60" y="20"/>
                  </a:cubicBezTo>
                  <a:cubicBezTo>
                    <a:pt x="59" y="21"/>
                    <a:pt x="59" y="21"/>
                    <a:pt x="59" y="21"/>
                  </a:cubicBezTo>
                  <a:cubicBezTo>
                    <a:pt x="56" y="23"/>
                    <a:pt x="53" y="24"/>
                    <a:pt x="50" y="24"/>
                  </a:cubicBezTo>
                  <a:cubicBezTo>
                    <a:pt x="47" y="24"/>
                    <a:pt x="43" y="23"/>
                    <a:pt x="40" y="22"/>
                  </a:cubicBezTo>
                  <a:cubicBezTo>
                    <a:pt x="37" y="21"/>
                    <a:pt x="34" y="20"/>
                    <a:pt x="31" y="20"/>
                  </a:cubicBezTo>
                  <a:cubicBezTo>
                    <a:pt x="30" y="20"/>
                    <a:pt x="30" y="20"/>
                    <a:pt x="30" y="20"/>
                  </a:cubicBezTo>
                  <a:cubicBezTo>
                    <a:pt x="30" y="20"/>
                    <a:pt x="31" y="20"/>
                    <a:pt x="31" y="20"/>
                  </a:cubicBezTo>
                  <a:cubicBezTo>
                    <a:pt x="36" y="22"/>
                    <a:pt x="41" y="24"/>
                    <a:pt x="46" y="24"/>
                  </a:cubicBezTo>
                  <a:cubicBezTo>
                    <a:pt x="47" y="24"/>
                    <a:pt x="48" y="24"/>
                    <a:pt x="49" y="24"/>
                  </a:cubicBezTo>
                  <a:cubicBezTo>
                    <a:pt x="61" y="24"/>
                    <a:pt x="72" y="20"/>
                    <a:pt x="82" y="16"/>
                  </a:cubicBezTo>
                  <a:cubicBezTo>
                    <a:pt x="84" y="16"/>
                    <a:pt x="86" y="15"/>
                    <a:pt x="88" y="14"/>
                  </a:cubicBezTo>
                  <a:cubicBezTo>
                    <a:pt x="88" y="14"/>
                    <a:pt x="88" y="14"/>
                    <a:pt x="88" y="14"/>
                  </a:cubicBezTo>
                  <a:cubicBezTo>
                    <a:pt x="87" y="13"/>
                    <a:pt x="87" y="12"/>
                    <a:pt x="87" y="12"/>
                  </a:cubicBezTo>
                  <a:cubicBezTo>
                    <a:pt x="88" y="10"/>
                    <a:pt x="91" y="9"/>
                    <a:pt x="94" y="7"/>
                  </a:cubicBezTo>
                  <a:cubicBezTo>
                    <a:pt x="97" y="7"/>
                    <a:pt x="99" y="6"/>
                    <a:pt x="100" y="5"/>
                  </a:cubicBezTo>
                  <a:cubicBezTo>
                    <a:pt x="101" y="4"/>
                    <a:pt x="101" y="4"/>
                    <a:pt x="101" y="4"/>
                  </a:cubicBezTo>
                  <a:cubicBezTo>
                    <a:pt x="92" y="6"/>
                    <a:pt x="84" y="9"/>
                    <a:pt x="77" y="14"/>
                  </a:cubicBezTo>
                  <a:close/>
                  <a:moveTo>
                    <a:pt x="126" y="98"/>
                  </a:moveTo>
                  <a:cubicBezTo>
                    <a:pt x="126" y="98"/>
                    <a:pt x="125" y="98"/>
                    <a:pt x="125" y="98"/>
                  </a:cubicBezTo>
                  <a:cubicBezTo>
                    <a:pt x="124" y="98"/>
                    <a:pt x="124" y="98"/>
                    <a:pt x="124" y="98"/>
                  </a:cubicBezTo>
                  <a:cubicBezTo>
                    <a:pt x="124" y="97"/>
                    <a:pt x="124" y="97"/>
                    <a:pt x="124" y="97"/>
                  </a:cubicBezTo>
                  <a:cubicBezTo>
                    <a:pt x="123" y="85"/>
                    <a:pt x="129" y="74"/>
                    <a:pt x="135" y="64"/>
                  </a:cubicBezTo>
                  <a:cubicBezTo>
                    <a:pt x="141" y="54"/>
                    <a:pt x="147" y="45"/>
                    <a:pt x="146" y="34"/>
                  </a:cubicBezTo>
                  <a:cubicBezTo>
                    <a:pt x="144" y="15"/>
                    <a:pt x="130" y="4"/>
                    <a:pt x="110" y="4"/>
                  </a:cubicBezTo>
                  <a:cubicBezTo>
                    <a:pt x="107" y="4"/>
                    <a:pt x="104" y="4"/>
                    <a:pt x="101" y="4"/>
                  </a:cubicBezTo>
                  <a:cubicBezTo>
                    <a:pt x="102" y="5"/>
                    <a:pt x="102" y="5"/>
                    <a:pt x="102" y="5"/>
                  </a:cubicBezTo>
                  <a:cubicBezTo>
                    <a:pt x="102" y="6"/>
                    <a:pt x="102" y="6"/>
                    <a:pt x="102" y="7"/>
                  </a:cubicBezTo>
                  <a:cubicBezTo>
                    <a:pt x="101" y="9"/>
                    <a:pt x="99" y="10"/>
                    <a:pt x="96" y="11"/>
                  </a:cubicBezTo>
                  <a:cubicBezTo>
                    <a:pt x="93" y="11"/>
                    <a:pt x="90" y="12"/>
                    <a:pt x="89" y="14"/>
                  </a:cubicBezTo>
                  <a:cubicBezTo>
                    <a:pt x="97" y="11"/>
                    <a:pt x="106" y="8"/>
                    <a:pt x="115" y="8"/>
                  </a:cubicBezTo>
                  <a:cubicBezTo>
                    <a:pt x="121" y="8"/>
                    <a:pt x="127" y="9"/>
                    <a:pt x="132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45" y="27"/>
                    <a:pt x="137" y="40"/>
                    <a:pt x="130" y="52"/>
                  </a:cubicBezTo>
                  <a:cubicBezTo>
                    <a:pt x="126" y="58"/>
                    <a:pt x="123" y="64"/>
                    <a:pt x="122" y="71"/>
                  </a:cubicBezTo>
                  <a:cubicBezTo>
                    <a:pt x="120" y="76"/>
                    <a:pt x="121" y="80"/>
                    <a:pt x="121" y="84"/>
                  </a:cubicBezTo>
                  <a:cubicBezTo>
                    <a:pt x="122" y="72"/>
                    <a:pt x="126" y="63"/>
                    <a:pt x="131" y="55"/>
                  </a:cubicBezTo>
                  <a:cubicBezTo>
                    <a:pt x="135" y="47"/>
                    <a:pt x="139" y="39"/>
                    <a:pt x="140" y="28"/>
                  </a:cubicBezTo>
                  <a:cubicBezTo>
                    <a:pt x="139" y="27"/>
                    <a:pt x="138" y="25"/>
                    <a:pt x="139" y="24"/>
                  </a:cubicBezTo>
                  <a:cubicBezTo>
                    <a:pt x="139" y="24"/>
                    <a:pt x="139" y="24"/>
                    <a:pt x="140" y="24"/>
                  </a:cubicBezTo>
                  <a:cubicBezTo>
                    <a:pt x="140" y="24"/>
                    <a:pt x="140" y="24"/>
                    <a:pt x="140" y="24"/>
                  </a:cubicBezTo>
                  <a:cubicBezTo>
                    <a:pt x="141" y="24"/>
                    <a:pt x="142" y="24"/>
                    <a:pt x="143" y="26"/>
                  </a:cubicBezTo>
                  <a:cubicBezTo>
                    <a:pt x="143" y="26"/>
                    <a:pt x="143" y="26"/>
                    <a:pt x="143" y="26"/>
                  </a:cubicBezTo>
                  <a:cubicBezTo>
                    <a:pt x="145" y="43"/>
                    <a:pt x="139" y="55"/>
                    <a:pt x="133" y="66"/>
                  </a:cubicBezTo>
                  <a:cubicBezTo>
                    <a:pt x="129" y="73"/>
                    <a:pt x="125" y="81"/>
                    <a:pt x="123" y="89"/>
                  </a:cubicBezTo>
                  <a:cubicBezTo>
                    <a:pt x="123" y="90"/>
                    <a:pt x="123" y="90"/>
                    <a:pt x="123" y="90"/>
                  </a:cubicBezTo>
                  <a:cubicBezTo>
                    <a:pt x="123" y="94"/>
                    <a:pt x="124" y="97"/>
                    <a:pt x="124" y="102"/>
                  </a:cubicBezTo>
                  <a:cubicBezTo>
                    <a:pt x="125" y="105"/>
                    <a:pt x="125" y="108"/>
                    <a:pt x="125" y="112"/>
                  </a:cubicBezTo>
                  <a:cubicBezTo>
                    <a:pt x="125" y="124"/>
                    <a:pt x="125" y="135"/>
                    <a:pt x="135" y="137"/>
                  </a:cubicBezTo>
                  <a:cubicBezTo>
                    <a:pt x="129" y="133"/>
                    <a:pt x="129" y="124"/>
                    <a:pt x="129" y="115"/>
                  </a:cubicBezTo>
                  <a:cubicBezTo>
                    <a:pt x="129" y="112"/>
                    <a:pt x="129" y="112"/>
                    <a:pt x="129" y="112"/>
                  </a:cubicBezTo>
                  <a:cubicBezTo>
                    <a:pt x="130" y="112"/>
                    <a:pt x="130" y="112"/>
                    <a:pt x="130" y="112"/>
                  </a:cubicBezTo>
                  <a:cubicBezTo>
                    <a:pt x="133" y="115"/>
                    <a:pt x="137" y="116"/>
                    <a:pt x="141" y="116"/>
                  </a:cubicBezTo>
                  <a:cubicBezTo>
                    <a:pt x="143" y="116"/>
                    <a:pt x="145" y="115"/>
                    <a:pt x="147" y="114"/>
                  </a:cubicBezTo>
                  <a:cubicBezTo>
                    <a:pt x="147" y="112"/>
                    <a:pt x="147" y="109"/>
                    <a:pt x="147" y="106"/>
                  </a:cubicBezTo>
                  <a:cubicBezTo>
                    <a:pt x="147" y="103"/>
                    <a:pt x="147" y="100"/>
                    <a:pt x="147" y="98"/>
                  </a:cubicBezTo>
                  <a:cubicBezTo>
                    <a:pt x="147" y="98"/>
                    <a:pt x="147" y="98"/>
                    <a:pt x="147" y="98"/>
                  </a:cubicBezTo>
                  <a:cubicBezTo>
                    <a:pt x="146" y="99"/>
                    <a:pt x="145" y="99"/>
                    <a:pt x="144" y="99"/>
                  </a:cubicBezTo>
                  <a:cubicBezTo>
                    <a:pt x="143" y="99"/>
                    <a:pt x="142" y="99"/>
                    <a:pt x="141" y="99"/>
                  </a:cubicBezTo>
                  <a:cubicBezTo>
                    <a:pt x="138" y="98"/>
                    <a:pt x="136" y="97"/>
                    <a:pt x="134" y="98"/>
                  </a:cubicBezTo>
                  <a:cubicBezTo>
                    <a:pt x="131" y="99"/>
                    <a:pt x="131" y="99"/>
                    <a:pt x="131" y="99"/>
                  </a:cubicBezTo>
                  <a:cubicBezTo>
                    <a:pt x="133" y="97"/>
                    <a:pt x="133" y="97"/>
                    <a:pt x="133" y="97"/>
                  </a:cubicBezTo>
                  <a:cubicBezTo>
                    <a:pt x="137" y="93"/>
                    <a:pt x="142" y="93"/>
                    <a:pt x="147" y="97"/>
                  </a:cubicBezTo>
                  <a:cubicBezTo>
                    <a:pt x="147" y="97"/>
                    <a:pt x="147" y="97"/>
                    <a:pt x="147" y="97"/>
                  </a:cubicBezTo>
                  <a:cubicBezTo>
                    <a:pt x="147" y="96"/>
                    <a:pt x="146" y="95"/>
                    <a:pt x="146" y="94"/>
                  </a:cubicBezTo>
                  <a:cubicBezTo>
                    <a:pt x="145" y="93"/>
                    <a:pt x="143" y="93"/>
                    <a:pt x="142" y="93"/>
                  </a:cubicBezTo>
                  <a:cubicBezTo>
                    <a:pt x="139" y="93"/>
                    <a:pt x="136" y="94"/>
                    <a:pt x="133" y="96"/>
                  </a:cubicBezTo>
                  <a:cubicBezTo>
                    <a:pt x="130" y="97"/>
                    <a:pt x="128" y="98"/>
                    <a:pt x="126" y="98"/>
                  </a:cubicBezTo>
                  <a:close/>
                  <a:moveTo>
                    <a:pt x="88" y="12"/>
                  </a:moveTo>
                  <a:cubicBezTo>
                    <a:pt x="90" y="11"/>
                    <a:pt x="93" y="10"/>
                    <a:pt x="95" y="9"/>
                  </a:cubicBezTo>
                  <a:cubicBezTo>
                    <a:pt x="98" y="8"/>
                    <a:pt x="100" y="8"/>
                    <a:pt x="101" y="7"/>
                  </a:cubicBezTo>
                  <a:cubicBezTo>
                    <a:pt x="101" y="7"/>
                    <a:pt x="101" y="6"/>
                    <a:pt x="101" y="6"/>
                  </a:cubicBezTo>
                  <a:cubicBezTo>
                    <a:pt x="99" y="7"/>
                    <a:pt x="97" y="8"/>
                    <a:pt x="95" y="9"/>
                  </a:cubicBezTo>
                  <a:cubicBezTo>
                    <a:pt x="92" y="10"/>
                    <a:pt x="89" y="11"/>
                    <a:pt x="88" y="12"/>
                  </a:cubicBezTo>
                  <a:close/>
                  <a:moveTo>
                    <a:pt x="56" y="21"/>
                  </a:moveTo>
                  <a:cubicBezTo>
                    <a:pt x="55" y="21"/>
                    <a:pt x="54" y="21"/>
                    <a:pt x="53" y="20"/>
                  </a:cubicBezTo>
                  <a:cubicBezTo>
                    <a:pt x="49" y="19"/>
                    <a:pt x="45" y="19"/>
                    <a:pt x="40" y="19"/>
                  </a:cubicBezTo>
                  <a:cubicBezTo>
                    <a:pt x="39" y="19"/>
                    <a:pt x="37" y="19"/>
                    <a:pt x="35" y="19"/>
                  </a:cubicBezTo>
                  <a:cubicBezTo>
                    <a:pt x="37" y="20"/>
                    <a:pt x="38" y="20"/>
                    <a:pt x="40" y="20"/>
                  </a:cubicBezTo>
                  <a:cubicBezTo>
                    <a:pt x="44" y="21"/>
                    <a:pt x="47" y="22"/>
                    <a:pt x="50" y="22"/>
                  </a:cubicBezTo>
                  <a:cubicBezTo>
                    <a:pt x="52" y="22"/>
                    <a:pt x="54" y="22"/>
                    <a:pt x="56" y="21"/>
                  </a:cubicBezTo>
                  <a:close/>
                  <a:moveTo>
                    <a:pt x="141" y="27"/>
                  </a:moveTo>
                  <a:cubicBezTo>
                    <a:pt x="141" y="26"/>
                    <a:pt x="141" y="26"/>
                    <a:pt x="140" y="25"/>
                  </a:cubicBezTo>
                  <a:cubicBezTo>
                    <a:pt x="141" y="26"/>
                    <a:pt x="141" y="27"/>
                    <a:pt x="141" y="27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40"/>
                    <a:pt x="136" y="48"/>
                    <a:pt x="132" y="56"/>
                  </a:cubicBezTo>
                  <a:cubicBezTo>
                    <a:pt x="128" y="64"/>
                    <a:pt x="123" y="72"/>
                    <a:pt x="123" y="84"/>
                  </a:cubicBezTo>
                  <a:cubicBezTo>
                    <a:pt x="125" y="77"/>
                    <a:pt x="128" y="71"/>
                    <a:pt x="131" y="66"/>
                  </a:cubicBezTo>
                  <a:cubicBezTo>
                    <a:pt x="138" y="54"/>
                    <a:pt x="144" y="43"/>
                    <a:pt x="141" y="27"/>
                  </a:cubicBezTo>
                  <a:close/>
                  <a:moveTo>
                    <a:pt x="145" y="98"/>
                  </a:moveTo>
                  <a:cubicBezTo>
                    <a:pt x="142" y="95"/>
                    <a:pt x="139" y="95"/>
                    <a:pt x="136" y="96"/>
                  </a:cubicBezTo>
                  <a:cubicBezTo>
                    <a:pt x="138" y="96"/>
                    <a:pt x="140" y="97"/>
                    <a:pt x="141" y="97"/>
                  </a:cubicBezTo>
                  <a:cubicBezTo>
                    <a:pt x="143" y="98"/>
                    <a:pt x="144" y="98"/>
                    <a:pt x="145" y="98"/>
                  </a:cubicBezTo>
                  <a:close/>
                  <a:moveTo>
                    <a:pt x="132" y="100"/>
                  </a:moveTo>
                  <a:cubicBezTo>
                    <a:pt x="142" y="100"/>
                    <a:pt x="142" y="100"/>
                    <a:pt x="142" y="100"/>
                  </a:cubicBezTo>
                  <a:cubicBezTo>
                    <a:pt x="143" y="100"/>
                    <a:pt x="143" y="100"/>
                    <a:pt x="143" y="100"/>
                  </a:cubicBezTo>
                  <a:cubicBezTo>
                    <a:pt x="146" y="102"/>
                    <a:pt x="146" y="108"/>
                    <a:pt x="146" y="113"/>
                  </a:cubicBezTo>
                  <a:cubicBezTo>
                    <a:pt x="146" y="114"/>
                    <a:pt x="146" y="114"/>
                    <a:pt x="146" y="114"/>
                  </a:cubicBezTo>
                  <a:cubicBezTo>
                    <a:pt x="145" y="114"/>
                    <a:pt x="145" y="114"/>
                    <a:pt x="145" y="114"/>
                  </a:cubicBezTo>
                  <a:cubicBezTo>
                    <a:pt x="138" y="115"/>
                    <a:pt x="132" y="112"/>
                    <a:pt x="130" y="108"/>
                  </a:cubicBezTo>
                  <a:cubicBezTo>
                    <a:pt x="129" y="105"/>
                    <a:pt x="129" y="102"/>
                    <a:pt x="132" y="100"/>
                  </a:cubicBezTo>
                  <a:close/>
                  <a:moveTo>
                    <a:pt x="142" y="101"/>
                  </a:moveTo>
                  <a:cubicBezTo>
                    <a:pt x="133" y="101"/>
                    <a:pt x="133" y="101"/>
                    <a:pt x="133" y="101"/>
                  </a:cubicBezTo>
                  <a:cubicBezTo>
                    <a:pt x="131" y="103"/>
                    <a:pt x="130" y="105"/>
                    <a:pt x="131" y="107"/>
                  </a:cubicBezTo>
                  <a:cubicBezTo>
                    <a:pt x="133" y="111"/>
                    <a:pt x="138" y="113"/>
                    <a:pt x="144" y="112"/>
                  </a:cubicBezTo>
                  <a:cubicBezTo>
                    <a:pt x="145" y="106"/>
                    <a:pt x="144" y="103"/>
                    <a:pt x="142" y="10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pt-PT" dirty="0"/>
            </a:p>
          </p:txBody>
        </p:sp>
        <p:sp>
          <p:nvSpPr>
            <p:cNvPr id="63" name="Forma livre 51"/>
            <p:cNvSpPr>
              <a:spLocks noEditPoints="1"/>
            </p:cNvSpPr>
            <p:nvPr/>
          </p:nvSpPr>
          <p:spPr bwMode="auto">
            <a:xfrm>
              <a:off x="4205288" y="5753100"/>
              <a:ext cx="303213" cy="344488"/>
            </a:xfrm>
            <a:custGeom>
              <a:avLst/>
              <a:gdLst>
                <a:gd name="T0" fmla="*/ 47 w 135"/>
                <a:gd name="T1" fmla="*/ 133 h 153"/>
                <a:gd name="T2" fmla="*/ 91 w 135"/>
                <a:gd name="T3" fmla="*/ 114 h 153"/>
                <a:gd name="T4" fmla="*/ 47 w 135"/>
                <a:gd name="T5" fmla="*/ 138 h 153"/>
                <a:gd name="T6" fmla="*/ 0 w 135"/>
                <a:gd name="T7" fmla="*/ 124 h 153"/>
                <a:gd name="T8" fmla="*/ 4 w 135"/>
                <a:gd name="T9" fmla="*/ 133 h 153"/>
                <a:gd name="T10" fmla="*/ 97 w 135"/>
                <a:gd name="T11" fmla="*/ 109 h 153"/>
                <a:gd name="T12" fmla="*/ 100 w 135"/>
                <a:gd name="T13" fmla="*/ 94 h 153"/>
                <a:gd name="T14" fmla="*/ 125 w 135"/>
                <a:gd name="T15" fmla="*/ 22 h 153"/>
                <a:gd name="T16" fmla="*/ 101 w 135"/>
                <a:gd name="T17" fmla="*/ 15 h 153"/>
                <a:gd name="T18" fmla="*/ 114 w 135"/>
                <a:gd name="T19" fmla="*/ 5 h 153"/>
                <a:gd name="T20" fmla="*/ 132 w 135"/>
                <a:gd name="T21" fmla="*/ 30 h 153"/>
                <a:gd name="T22" fmla="*/ 107 w 135"/>
                <a:gd name="T23" fmla="*/ 106 h 153"/>
                <a:gd name="T24" fmla="*/ 100 w 135"/>
                <a:gd name="T25" fmla="*/ 137 h 153"/>
                <a:gd name="T26" fmla="*/ 95 w 135"/>
                <a:gd name="T27" fmla="*/ 113 h 153"/>
                <a:gd name="T28" fmla="*/ 47 w 135"/>
                <a:gd name="T29" fmla="*/ 133 h 153"/>
                <a:gd name="T30" fmla="*/ 102 w 135"/>
                <a:gd name="T31" fmla="*/ 107 h 153"/>
                <a:gd name="T32" fmla="*/ 128 w 135"/>
                <a:gd name="T33" fmla="*/ 36 h 153"/>
                <a:gd name="T34" fmla="*/ 102 w 135"/>
                <a:gd name="T35" fmla="*/ 107 h 153"/>
                <a:gd name="T36" fmla="*/ 114 w 135"/>
                <a:gd name="T37" fmla="*/ 110 h 153"/>
                <a:gd name="T38" fmla="*/ 118 w 135"/>
                <a:gd name="T39" fmla="*/ 128 h 153"/>
                <a:gd name="T40" fmla="*/ 114 w 135"/>
                <a:gd name="T41" fmla="*/ 110 h 153"/>
                <a:gd name="T42" fmla="*/ 104 w 135"/>
                <a:gd name="T43" fmla="*/ 110 h 153"/>
                <a:gd name="T44" fmla="*/ 102 w 135"/>
                <a:gd name="T45" fmla="*/ 131 h 153"/>
                <a:gd name="T46" fmla="*/ 115 w 135"/>
                <a:gd name="T47" fmla="*/ 133 h 153"/>
                <a:gd name="T48" fmla="*/ 104 w 135"/>
                <a:gd name="T49" fmla="*/ 110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135" h="153">
                  <a:moveTo>
                    <a:pt x="47" y="133"/>
                  </a:moveTo>
                  <a:cubicBezTo>
                    <a:pt x="62" y="133"/>
                    <a:pt x="76" y="119"/>
                    <a:pt x="91" y="114"/>
                  </a:cubicBezTo>
                  <a:cubicBezTo>
                    <a:pt x="82" y="120"/>
                    <a:pt x="63" y="134"/>
                    <a:pt x="47" y="138"/>
                  </a:cubicBezTo>
                  <a:cubicBezTo>
                    <a:pt x="28" y="143"/>
                    <a:pt x="0" y="144"/>
                    <a:pt x="0" y="124"/>
                  </a:cubicBezTo>
                  <a:cubicBezTo>
                    <a:pt x="6" y="123"/>
                    <a:pt x="1" y="132"/>
                    <a:pt x="4" y="133"/>
                  </a:cubicBezTo>
                  <a:cubicBezTo>
                    <a:pt x="38" y="148"/>
                    <a:pt x="65" y="113"/>
                    <a:pt x="97" y="109"/>
                  </a:cubicBezTo>
                  <a:cubicBezTo>
                    <a:pt x="98" y="104"/>
                    <a:pt x="100" y="100"/>
                    <a:pt x="100" y="94"/>
                  </a:cubicBezTo>
                  <a:cubicBezTo>
                    <a:pt x="109" y="85"/>
                    <a:pt x="131" y="46"/>
                    <a:pt x="125" y="22"/>
                  </a:cubicBezTo>
                  <a:cubicBezTo>
                    <a:pt x="123" y="12"/>
                    <a:pt x="109" y="0"/>
                    <a:pt x="101" y="15"/>
                  </a:cubicBezTo>
                  <a:cubicBezTo>
                    <a:pt x="97" y="9"/>
                    <a:pt x="107" y="4"/>
                    <a:pt x="114" y="5"/>
                  </a:cubicBezTo>
                  <a:cubicBezTo>
                    <a:pt x="125" y="6"/>
                    <a:pt x="131" y="18"/>
                    <a:pt x="132" y="30"/>
                  </a:cubicBezTo>
                  <a:cubicBezTo>
                    <a:pt x="135" y="56"/>
                    <a:pt x="111" y="90"/>
                    <a:pt x="107" y="106"/>
                  </a:cubicBezTo>
                  <a:cubicBezTo>
                    <a:pt x="133" y="105"/>
                    <a:pt x="126" y="153"/>
                    <a:pt x="100" y="137"/>
                  </a:cubicBezTo>
                  <a:cubicBezTo>
                    <a:pt x="97" y="130"/>
                    <a:pt x="98" y="120"/>
                    <a:pt x="95" y="113"/>
                  </a:cubicBezTo>
                  <a:cubicBezTo>
                    <a:pt x="78" y="113"/>
                    <a:pt x="63" y="127"/>
                    <a:pt x="47" y="133"/>
                  </a:cubicBezTo>
                  <a:close/>
                  <a:moveTo>
                    <a:pt x="102" y="107"/>
                  </a:moveTo>
                  <a:cubicBezTo>
                    <a:pt x="112" y="84"/>
                    <a:pt x="130" y="63"/>
                    <a:pt x="128" y="36"/>
                  </a:cubicBezTo>
                  <a:cubicBezTo>
                    <a:pt x="126" y="65"/>
                    <a:pt x="105" y="83"/>
                    <a:pt x="102" y="107"/>
                  </a:cubicBezTo>
                  <a:close/>
                  <a:moveTo>
                    <a:pt x="114" y="110"/>
                  </a:moveTo>
                  <a:cubicBezTo>
                    <a:pt x="117" y="118"/>
                    <a:pt x="121" y="121"/>
                    <a:pt x="118" y="128"/>
                  </a:cubicBezTo>
                  <a:cubicBezTo>
                    <a:pt x="128" y="125"/>
                    <a:pt x="119" y="112"/>
                    <a:pt x="114" y="110"/>
                  </a:cubicBezTo>
                  <a:close/>
                  <a:moveTo>
                    <a:pt x="104" y="110"/>
                  </a:moveTo>
                  <a:cubicBezTo>
                    <a:pt x="100" y="114"/>
                    <a:pt x="100" y="125"/>
                    <a:pt x="102" y="131"/>
                  </a:cubicBezTo>
                  <a:cubicBezTo>
                    <a:pt x="108" y="132"/>
                    <a:pt x="110" y="135"/>
                    <a:pt x="115" y="133"/>
                  </a:cubicBezTo>
                  <a:cubicBezTo>
                    <a:pt x="120" y="121"/>
                    <a:pt x="114" y="111"/>
                    <a:pt x="104" y="11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pt-PT" dirty="0"/>
            </a:p>
          </p:txBody>
        </p:sp>
        <p:sp>
          <p:nvSpPr>
            <p:cNvPr id="64" name="Forma livre 52"/>
            <p:cNvSpPr>
              <a:spLocks noEditPoints="1"/>
            </p:cNvSpPr>
            <p:nvPr/>
          </p:nvSpPr>
          <p:spPr bwMode="auto">
            <a:xfrm>
              <a:off x="4202113" y="5762625"/>
              <a:ext cx="306388" cy="311150"/>
            </a:xfrm>
            <a:custGeom>
              <a:avLst/>
              <a:gdLst>
                <a:gd name="T0" fmla="*/ 0 w 136"/>
                <a:gd name="T1" fmla="*/ 120 h 138"/>
                <a:gd name="T2" fmla="*/ 4 w 136"/>
                <a:gd name="T3" fmla="*/ 120 h 138"/>
                <a:gd name="T4" fmla="*/ 23 w 136"/>
                <a:gd name="T5" fmla="*/ 132 h 138"/>
                <a:gd name="T6" fmla="*/ 97 w 136"/>
                <a:gd name="T7" fmla="*/ 104 h 138"/>
                <a:gd name="T8" fmla="*/ 100 w 136"/>
                <a:gd name="T9" fmla="*/ 90 h 138"/>
                <a:gd name="T10" fmla="*/ 103 w 136"/>
                <a:gd name="T11" fmla="*/ 11 h 138"/>
                <a:gd name="T12" fmla="*/ 101 w 136"/>
                <a:gd name="T13" fmla="*/ 6 h 138"/>
                <a:gd name="T14" fmla="*/ 134 w 136"/>
                <a:gd name="T15" fmla="*/ 26 h 138"/>
                <a:gd name="T16" fmla="*/ 125 w 136"/>
                <a:gd name="T17" fmla="*/ 119 h 138"/>
                <a:gd name="T18" fmla="*/ 100 w 136"/>
                <a:gd name="T19" fmla="*/ 133 h 138"/>
                <a:gd name="T20" fmla="*/ 96 w 136"/>
                <a:gd name="T21" fmla="*/ 110 h 138"/>
                <a:gd name="T22" fmla="*/ 87 w 136"/>
                <a:gd name="T23" fmla="*/ 115 h 138"/>
                <a:gd name="T24" fmla="*/ 5 w 136"/>
                <a:gd name="T25" fmla="*/ 129 h 138"/>
                <a:gd name="T26" fmla="*/ 48 w 136"/>
                <a:gd name="T27" fmla="*/ 134 h 138"/>
                <a:gd name="T28" fmla="*/ 48 w 136"/>
                <a:gd name="T29" fmla="*/ 129 h 138"/>
                <a:gd name="T30" fmla="*/ 65 w 136"/>
                <a:gd name="T31" fmla="*/ 120 h 138"/>
                <a:gd name="T32" fmla="*/ 97 w 136"/>
                <a:gd name="T33" fmla="*/ 108 h 138"/>
                <a:gd name="T34" fmla="*/ 97 w 136"/>
                <a:gd name="T35" fmla="*/ 109 h 138"/>
                <a:gd name="T36" fmla="*/ 111 w 136"/>
                <a:gd name="T37" fmla="*/ 135 h 138"/>
                <a:gd name="T38" fmla="*/ 118 w 136"/>
                <a:gd name="T39" fmla="*/ 125 h 138"/>
                <a:gd name="T40" fmla="*/ 117 w 136"/>
                <a:gd name="T41" fmla="*/ 129 h 138"/>
                <a:gd name="T42" fmla="*/ 108 w 136"/>
                <a:gd name="T43" fmla="*/ 129 h 138"/>
                <a:gd name="T44" fmla="*/ 103 w 136"/>
                <a:gd name="T45" fmla="*/ 128 h 138"/>
                <a:gd name="T46" fmla="*/ 105 w 136"/>
                <a:gd name="T47" fmla="*/ 105 h 138"/>
                <a:gd name="T48" fmla="*/ 118 w 136"/>
                <a:gd name="T49" fmla="*/ 124 h 138"/>
                <a:gd name="T50" fmla="*/ 114 w 136"/>
                <a:gd name="T51" fmla="*/ 105 h 138"/>
                <a:gd name="T52" fmla="*/ 108 w 136"/>
                <a:gd name="T53" fmla="*/ 102 h 138"/>
                <a:gd name="T54" fmla="*/ 115 w 136"/>
                <a:gd name="T55" fmla="*/ 82 h 138"/>
                <a:gd name="T56" fmla="*/ 102 w 136"/>
                <a:gd name="T57" fmla="*/ 7 h 138"/>
                <a:gd name="T58" fmla="*/ 127 w 136"/>
                <a:gd name="T59" fmla="*/ 18 h 138"/>
                <a:gd name="T60" fmla="*/ 98 w 136"/>
                <a:gd name="T61" fmla="*/ 105 h 138"/>
                <a:gd name="T62" fmla="*/ 23 w 136"/>
                <a:gd name="T63" fmla="*/ 133 h 138"/>
                <a:gd name="T64" fmla="*/ 104 w 136"/>
                <a:gd name="T65" fmla="*/ 127 h 138"/>
                <a:gd name="T66" fmla="*/ 115 w 136"/>
                <a:gd name="T67" fmla="*/ 113 h 138"/>
                <a:gd name="T68" fmla="*/ 89 w 136"/>
                <a:gd name="T69" fmla="*/ 110 h 138"/>
                <a:gd name="T70" fmla="*/ 74 w 136"/>
                <a:gd name="T71" fmla="*/ 118 h 138"/>
                <a:gd name="T72" fmla="*/ 4 w 136"/>
                <a:gd name="T73" fmla="*/ 127 h 138"/>
                <a:gd name="T74" fmla="*/ 2 w 136"/>
                <a:gd name="T75" fmla="*/ 121 h 138"/>
                <a:gd name="T76" fmla="*/ 120 w 136"/>
                <a:gd name="T77" fmla="*/ 123 h 138"/>
                <a:gd name="T78" fmla="*/ 102 w 136"/>
                <a:gd name="T79" fmla="*/ 108 h 138"/>
                <a:gd name="T80" fmla="*/ 128 w 136"/>
                <a:gd name="T81" fmla="*/ 32 h 138"/>
                <a:gd name="T82" fmla="*/ 104 w 136"/>
                <a:gd name="T83" fmla="*/ 103 h 138"/>
                <a:gd name="T84" fmla="*/ 116 w 136"/>
                <a:gd name="T85" fmla="*/ 72 h 138"/>
                <a:gd name="T86" fmla="*/ 128 w 136"/>
                <a:gd name="T87" fmla="*/ 44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136" h="138">
                  <a:moveTo>
                    <a:pt x="26" y="138"/>
                  </a:moveTo>
                  <a:cubicBezTo>
                    <a:pt x="16" y="138"/>
                    <a:pt x="9" y="136"/>
                    <a:pt x="5" y="131"/>
                  </a:cubicBezTo>
                  <a:cubicBezTo>
                    <a:pt x="2" y="129"/>
                    <a:pt x="0" y="125"/>
                    <a:pt x="0" y="120"/>
                  </a:cubicBezTo>
                  <a:cubicBezTo>
                    <a:pt x="0" y="120"/>
                    <a:pt x="0" y="120"/>
                    <a:pt x="0" y="120"/>
                  </a:cubicBezTo>
                  <a:cubicBezTo>
                    <a:pt x="1" y="119"/>
                    <a:pt x="1" y="119"/>
                    <a:pt x="1" y="119"/>
                  </a:cubicBezTo>
                  <a:cubicBezTo>
                    <a:pt x="2" y="119"/>
                    <a:pt x="3" y="119"/>
                    <a:pt x="4" y="120"/>
                  </a:cubicBezTo>
                  <a:cubicBezTo>
                    <a:pt x="5" y="121"/>
                    <a:pt x="5" y="123"/>
                    <a:pt x="5" y="124"/>
                  </a:cubicBezTo>
                  <a:cubicBezTo>
                    <a:pt x="5" y="126"/>
                    <a:pt x="5" y="128"/>
                    <a:pt x="6" y="128"/>
                  </a:cubicBezTo>
                  <a:cubicBezTo>
                    <a:pt x="11" y="131"/>
                    <a:pt x="17" y="132"/>
                    <a:pt x="23" y="132"/>
                  </a:cubicBezTo>
                  <a:cubicBezTo>
                    <a:pt x="37" y="132"/>
                    <a:pt x="49" y="125"/>
                    <a:pt x="63" y="118"/>
                  </a:cubicBezTo>
                  <a:cubicBezTo>
                    <a:pt x="74" y="112"/>
                    <a:pt x="85" y="106"/>
                    <a:pt x="97" y="104"/>
                  </a:cubicBezTo>
                  <a:cubicBezTo>
                    <a:pt x="97" y="104"/>
                    <a:pt x="97" y="104"/>
                    <a:pt x="97" y="104"/>
                  </a:cubicBezTo>
                  <a:cubicBezTo>
                    <a:pt x="99" y="100"/>
                    <a:pt x="100" y="96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9" y="81"/>
                    <a:pt x="132" y="42"/>
                    <a:pt x="125" y="18"/>
                  </a:cubicBezTo>
                  <a:cubicBezTo>
                    <a:pt x="124" y="12"/>
                    <a:pt x="117" y="4"/>
                    <a:pt x="111" y="4"/>
                  </a:cubicBezTo>
                  <a:cubicBezTo>
                    <a:pt x="108" y="4"/>
                    <a:pt x="105" y="7"/>
                    <a:pt x="103" y="11"/>
                  </a:cubicBezTo>
                  <a:cubicBezTo>
                    <a:pt x="102" y="12"/>
                    <a:pt x="102" y="12"/>
                    <a:pt x="102" y="12"/>
                  </a:cubicBezTo>
                  <a:cubicBezTo>
                    <a:pt x="101" y="11"/>
                    <a:pt x="101" y="11"/>
                    <a:pt x="101" y="11"/>
                  </a:cubicBezTo>
                  <a:cubicBezTo>
                    <a:pt x="100" y="9"/>
                    <a:pt x="100" y="8"/>
                    <a:pt x="101" y="6"/>
                  </a:cubicBezTo>
                  <a:cubicBezTo>
                    <a:pt x="103" y="2"/>
                    <a:pt x="109" y="0"/>
                    <a:pt x="114" y="0"/>
                  </a:cubicBezTo>
                  <a:cubicBezTo>
                    <a:pt x="114" y="0"/>
                    <a:pt x="114" y="0"/>
                    <a:pt x="115" y="0"/>
                  </a:cubicBezTo>
                  <a:cubicBezTo>
                    <a:pt x="127" y="1"/>
                    <a:pt x="133" y="14"/>
                    <a:pt x="134" y="26"/>
                  </a:cubicBezTo>
                  <a:cubicBezTo>
                    <a:pt x="136" y="44"/>
                    <a:pt x="125" y="66"/>
                    <a:pt x="117" y="83"/>
                  </a:cubicBezTo>
                  <a:cubicBezTo>
                    <a:pt x="113" y="90"/>
                    <a:pt x="110" y="96"/>
                    <a:pt x="109" y="101"/>
                  </a:cubicBezTo>
                  <a:cubicBezTo>
                    <a:pt x="120" y="101"/>
                    <a:pt x="125" y="110"/>
                    <a:pt x="125" y="119"/>
                  </a:cubicBezTo>
                  <a:cubicBezTo>
                    <a:pt x="125" y="128"/>
                    <a:pt x="120" y="137"/>
                    <a:pt x="111" y="137"/>
                  </a:cubicBezTo>
                  <a:cubicBezTo>
                    <a:pt x="107" y="137"/>
                    <a:pt x="104" y="136"/>
                    <a:pt x="100" y="134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98" y="130"/>
                    <a:pt x="98" y="125"/>
                    <a:pt x="97" y="120"/>
                  </a:cubicBezTo>
                  <a:cubicBezTo>
                    <a:pt x="97" y="116"/>
                    <a:pt x="97" y="113"/>
                    <a:pt x="96" y="110"/>
                  </a:cubicBezTo>
                  <a:cubicBezTo>
                    <a:pt x="95" y="110"/>
                    <a:pt x="95" y="110"/>
                    <a:pt x="94" y="110"/>
                  </a:cubicBezTo>
                  <a:cubicBezTo>
                    <a:pt x="92" y="111"/>
                    <a:pt x="92" y="111"/>
                    <a:pt x="92" y="111"/>
                  </a:cubicBezTo>
                  <a:cubicBezTo>
                    <a:pt x="91" y="112"/>
                    <a:pt x="89" y="113"/>
                    <a:pt x="87" y="115"/>
                  </a:cubicBezTo>
                  <a:cubicBezTo>
                    <a:pt x="77" y="121"/>
                    <a:pt x="61" y="132"/>
                    <a:pt x="48" y="135"/>
                  </a:cubicBezTo>
                  <a:cubicBezTo>
                    <a:pt x="41" y="137"/>
                    <a:pt x="33" y="138"/>
                    <a:pt x="26" y="138"/>
                  </a:cubicBezTo>
                  <a:close/>
                  <a:moveTo>
                    <a:pt x="5" y="129"/>
                  </a:moveTo>
                  <a:cubicBezTo>
                    <a:pt x="5" y="130"/>
                    <a:pt x="5" y="130"/>
                    <a:pt x="6" y="130"/>
                  </a:cubicBezTo>
                  <a:cubicBezTo>
                    <a:pt x="10" y="134"/>
                    <a:pt x="17" y="137"/>
                    <a:pt x="26" y="137"/>
                  </a:cubicBezTo>
                  <a:cubicBezTo>
                    <a:pt x="33" y="137"/>
                    <a:pt x="41" y="135"/>
                    <a:pt x="48" y="134"/>
                  </a:cubicBezTo>
                  <a:cubicBezTo>
                    <a:pt x="61" y="130"/>
                    <a:pt x="76" y="120"/>
                    <a:pt x="86" y="114"/>
                  </a:cubicBezTo>
                  <a:cubicBezTo>
                    <a:pt x="82" y="115"/>
                    <a:pt x="78" y="117"/>
                    <a:pt x="75" y="119"/>
                  </a:cubicBezTo>
                  <a:cubicBezTo>
                    <a:pt x="66" y="124"/>
                    <a:pt x="57" y="129"/>
                    <a:pt x="48" y="129"/>
                  </a:cubicBezTo>
                  <a:cubicBezTo>
                    <a:pt x="44" y="129"/>
                    <a:pt x="44" y="129"/>
                    <a:pt x="44" y="129"/>
                  </a:cubicBezTo>
                  <a:cubicBezTo>
                    <a:pt x="48" y="128"/>
                    <a:pt x="48" y="128"/>
                    <a:pt x="48" y="128"/>
                  </a:cubicBezTo>
                  <a:cubicBezTo>
                    <a:pt x="54" y="126"/>
                    <a:pt x="59" y="123"/>
                    <a:pt x="65" y="120"/>
                  </a:cubicBezTo>
                  <a:cubicBezTo>
                    <a:pt x="75" y="114"/>
                    <a:pt x="85" y="108"/>
                    <a:pt x="96" y="108"/>
                  </a:cubicBezTo>
                  <a:cubicBezTo>
                    <a:pt x="96" y="108"/>
                    <a:pt x="96" y="108"/>
                    <a:pt x="96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9"/>
                    <a:pt x="97" y="109"/>
                    <a:pt x="97" y="109"/>
                  </a:cubicBezTo>
                  <a:cubicBezTo>
                    <a:pt x="98" y="112"/>
                    <a:pt x="99" y="116"/>
                    <a:pt x="99" y="120"/>
                  </a:cubicBezTo>
                  <a:cubicBezTo>
                    <a:pt x="99" y="124"/>
                    <a:pt x="100" y="129"/>
                    <a:pt x="101" y="132"/>
                  </a:cubicBezTo>
                  <a:cubicBezTo>
                    <a:pt x="104" y="134"/>
                    <a:pt x="108" y="135"/>
                    <a:pt x="111" y="135"/>
                  </a:cubicBezTo>
                  <a:cubicBezTo>
                    <a:pt x="118" y="135"/>
                    <a:pt x="122" y="129"/>
                    <a:pt x="123" y="123"/>
                  </a:cubicBezTo>
                  <a:cubicBezTo>
                    <a:pt x="122" y="124"/>
                    <a:pt x="121" y="125"/>
                    <a:pt x="119" y="125"/>
                  </a:cubicBezTo>
                  <a:cubicBezTo>
                    <a:pt x="118" y="125"/>
                    <a:pt x="118" y="125"/>
                    <a:pt x="118" y="125"/>
                  </a:cubicBezTo>
                  <a:cubicBezTo>
                    <a:pt x="118" y="127"/>
                    <a:pt x="117" y="128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5" y="130"/>
                    <a:pt x="114" y="130"/>
                    <a:pt x="113" y="130"/>
                  </a:cubicBezTo>
                  <a:cubicBezTo>
                    <a:pt x="113" y="130"/>
                    <a:pt x="113" y="130"/>
                    <a:pt x="113" y="130"/>
                  </a:cubicBezTo>
                  <a:cubicBezTo>
                    <a:pt x="111" y="130"/>
                    <a:pt x="109" y="130"/>
                    <a:pt x="108" y="129"/>
                  </a:cubicBezTo>
                  <a:cubicBezTo>
                    <a:pt x="106" y="129"/>
                    <a:pt x="105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0" y="122"/>
                    <a:pt x="100" y="110"/>
                    <a:pt x="104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10" y="106"/>
                    <a:pt x="114" y="108"/>
                    <a:pt x="116" y="112"/>
                  </a:cubicBezTo>
                  <a:cubicBezTo>
                    <a:pt x="118" y="116"/>
                    <a:pt x="119" y="120"/>
                    <a:pt x="118" y="124"/>
                  </a:cubicBezTo>
                  <a:cubicBezTo>
                    <a:pt x="118" y="124"/>
                    <a:pt x="118" y="124"/>
                    <a:pt x="118" y="124"/>
                  </a:cubicBezTo>
                  <a:cubicBezTo>
                    <a:pt x="121" y="119"/>
                    <a:pt x="119" y="116"/>
                    <a:pt x="117" y="112"/>
                  </a:cubicBezTo>
                  <a:cubicBezTo>
                    <a:pt x="116" y="110"/>
                    <a:pt x="115" y="109"/>
                    <a:pt x="114" y="106"/>
                  </a:cubicBezTo>
                  <a:cubicBezTo>
                    <a:pt x="114" y="105"/>
                    <a:pt x="114" y="105"/>
                    <a:pt x="114" y="105"/>
                  </a:cubicBezTo>
                  <a:cubicBezTo>
                    <a:pt x="115" y="105"/>
                    <a:pt x="115" y="105"/>
                    <a:pt x="115" y="105"/>
                  </a:cubicBezTo>
                  <a:cubicBezTo>
                    <a:pt x="117" y="106"/>
                    <a:pt x="121" y="109"/>
                    <a:pt x="123" y="113"/>
                  </a:cubicBezTo>
                  <a:cubicBezTo>
                    <a:pt x="121" y="107"/>
                    <a:pt x="116" y="102"/>
                    <a:pt x="108" y="102"/>
                  </a:cubicBezTo>
                  <a:cubicBezTo>
                    <a:pt x="107" y="102"/>
                    <a:pt x="107" y="102"/>
                    <a:pt x="107" y="102"/>
                  </a:cubicBezTo>
                  <a:cubicBezTo>
                    <a:pt x="107" y="101"/>
                    <a:pt x="107" y="101"/>
                    <a:pt x="107" y="101"/>
                  </a:cubicBezTo>
                  <a:cubicBezTo>
                    <a:pt x="108" y="97"/>
                    <a:pt x="112" y="90"/>
                    <a:pt x="115" y="82"/>
                  </a:cubicBezTo>
                  <a:cubicBezTo>
                    <a:pt x="124" y="65"/>
                    <a:pt x="134" y="44"/>
                    <a:pt x="133" y="26"/>
                  </a:cubicBezTo>
                  <a:cubicBezTo>
                    <a:pt x="131" y="15"/>
                    <a:pt x="126" y="3"/>
                    <a:pt x="115" y="2"/>
                  </a:cubicBezTo>
                  <a:cubicBezTo>
                    <a:pt x="110" y="1"/>
                    <a:pt x="104" y="4"/>
                    <a:pt x="102" y="7"/>
                  </a:cubicBezTo>
                  <a:cubicBezTo>
                    <a:pt x="102" y="7"/>
                    <a:pt x="102" y="8"/>
                    <a:pt x="102" y="9"/>
                  </a:cubicBezTo>
                  <a:cubicBezTo>
                    <a:pt x="105" y="4"/>
                    <a:pt x="109" y="3"/>
                    <a:pt x="111" y="3"/>
                  </a:cubicBezTo>
                  <a:cubicBezTo>
                    <a:pt x="118" y="3"/>
                    <a:pt x="125" y="11"/>
                    <a:pt x="127" y="18"/>
                  </a:cubicBezTo>
                  <a:cubicBezTo>
                    <a:pt x="133" y="42"/>
                    <a:pt x="110" y="81"/>
                    <a:pt x="101" y="91"/>
                  </a:cubicBezTo>
                  <a:cubicBezTo>
                    <a:pt x="102" y="96"/>
                    <a:pt x="100" y="100"/>
                    <a:pt x="99" y="104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86" y="107"/>
                    <a:pt x="75" y="113"/>
                    <a:pt x="64" y="119"/>
                  </a:cubicBezTo>
                  <a:cubicBezTo>
                    <a:pt x="51" y="126"/>
                    <a:pt x="37" y="133"/>
                    <a:pt x="23" y="133"/>
                  </a:cubicBezTo>
                  <a:cubicBezTo>
                    <a:pt x="17" y="133"/>
                    <a:pt x="11" y="132"/>
                    <a:pt x="5" y="129"/>
                  </a:cubicBezTo>
                  <a:cubicBezTo>
                    <a:pt x="5" y="129"/>
                    <a:pt x="5" y="129"/>
                    <a:pt x="5" y="129"/>
                  </a:cubicBezTo>
                  <a:close/>
                  <a:moveTo>
                    <a:pt x="104" y="127"/>
                  </a:moveTo>
                  <a:cubicBezTo>
                    <a:pt x="106" y="127"/>
                    <a:pt x="107" y="127"/>
                    <a:pt x="108" y="128"/>
                  </a:cubicBezTo>
                  <a:cubicBezTo>
                    <a:pt x="111" y="129"/>
                    <a:pt x="113" y="129"/>
                    <a:pt x="116" y="128"/>
                  </a:cubicBezTo>
                  <a:cubicBezTo>
                    <a:pt x="118" y="123"/>
                    <a:pt x="118" y="117"/>
                    <a:pt x="115" y="113"/>
                  </a:cubicBezTo>
                  <a:cubicBezTo>
                    <a:pt x="113" y="110"/>
                    <a:pt x="109" y="107"/>
                    <a:pt x="105" y="107"/>
                  </a:cubicBezTo>
                  <a:cubicBezTo>
                    <a:pt x="102" y="111"/>
                    <a:pt x="102" y="121"/>
                    <a:pt x="104" y="127"/>
                  </a:cubicBezTo>
                  <a:close/>
                  <a:moveTo>
                    <a:pt x="89" y="110"/>
                  </a:moveTo>
                  <a:cubicBezTo>
                    <a:pt x="81" y="112"/>
                    <a:pt x="73" y="117"/>
                    <a:pt x="65" y="121"/>
                  </a:cubicBezTo>
                  <a:cubicBezTo>
                    <a:pt x="61" y="123"/>
                    <a:pt x="57" y="125"/>
                    <a:pt x="53" y="127"/>
                  </a:cubicBezTo>
                  <a:cubicBezTo>
                    <a:pt x="60" y="126"/>
                    <a:pt x="67" y="122"/>
                    <a:pt x="74" y="118"/>
                  </a:cubicBezTo>
                  <a:cubicBezTo>
                    <a:pt x="79" y="115"/>
                    <a:pt x="84" y="112"/>
                    <a:pt x="89" y="110"/>
                  </a:cubicBezTo>
                  <a:close/>
                  <a:moveTo>
                    <a:pt x="2" y="121"/>
                  </a:moveTo>
                  <a:cubicBezTo>
                    <a:pt x="2" y="123"/>
                    <a:pt x="3" y="125"/>
                    <a:pt x="4" y="127"/>
                  </a:cubicBezTo>
                  <a:cubicBezTo>
                    <a:pt x="3" y="127"/>
                    <a:pt x="3" y="125"/>
                    <a:pt x="3" y="124"/>
                  </a:cubicBezTo>
                  <a:cubicBezTo>
                    <a:pt x="3" y="123"/>
                    <a:pt x="4" y="122"/>
                    <a:pt x="3" y="121"/>
                  </a:cubicBezTo>
                  <a:cubicBezTo>
                    <a:pt x="3" y="121"/>
                    <a:pt x="3" y="121"/>
                    <a:pt x="2" y="121"/>
                  </a:cubicBezTo>
                  <a:close/>
                  <a:moveTo>
                    <a:pt x="116" y="108"/>
                  </a:moveTo>
                  <a:cubicBezTo>
                    <a:pt x="117" y="109"/>
                    <a:pt x="118" y="110"/>
                    <a:pt x="118" y="111"/>
                  </a:cubicBezTo>
                  <a:cubicBezTo>
                    <a:pt x="120" y="115"/>
                    <a:pt x="122" y="118"/>
                    <a:pt x="120" y="123"/>
                  </a:cubicBezTo>
                  <a:cubicBezTo>
                    <a:pt x="122" y="122"/>
                    <a:pt x="123" y="121"/>
                    <a:pt x="123" y="119"/>
                  </a:cubicBezTo>
                  <a:cubicBezTo>
                    <a:pt x="123" y="115"/>
                    <a:pt x="119" y="110"/>
                    <a:pt x="116" y="108"/>
                  </a:cubicBezTo>
                  <a:close/>
                  <a:moveTo>
                    <a:pt x="102" y="108"/>
                  </a:moveTo>
                  <a:cubicBezTo>
                    <a:pt x="103" y="103"/>
                    <a:pt x="103" y="103"/>
                    <a:pt x="103" y="103"/>
                  </a:cubicBezTo>
                  <a:cubicBezTo>
                    <a:pt x="104" y="92"/>
                    <a:pt x="109" y="82"/>
                    <a:pt x="114" y="72"/>
                  </a:cubicBezTo>
                  <a:cubicBezTo>
                    <a:pt x="121" y="60"/>
                    <a:pt x="127" y="47"/>
                    <a:pt x="128" y="32"/>
                  </a:cubicBezTo>
                  <a:cubicBezTo>
                    <a:pt x="130" y="32"/>
                    <a:pt x="130" y="32"/>
                    <a:pt x="130" y="32"/>
                  </a:cubicBezTo>
                  <a:cubicBezTo>
                    <a:pt x="131" y="51"/>
                    <a:pt x="122" y="68"/>
                    <a:pt x="114" y="84"/>
                  </a:cubicBezTo>
                  <a:cubicBezTo>
                    <a:pt x="110" y="90"/>
                    <a:pt x="107" y="97"/>
                    <a:pt x="104" y="103"/>
                  </a:cubicBezTo>
                  <a:lnTo>
                    <a:pt x="102" y="108"/>
                  </a:lnTo>
                  <a:close/>
                  <a:moveTo>
                    <a:pt x="128" y="44"/>
                  </a:moveTo>
                  <a:cubicBezTo>
                    <a:pt x="125" y="54"/>
                    <a:pt x="120" y="63"/>
                    <a:pt x="116" y="72"/>
                  </a:cubicBezTo>
                  <a:cubicBezTo>
                    <a:pt x="111" y="81"/>
                    <a:pt x="107" y="89"/>
                    <a:pt x="105" y="97"/>
                  </a:cubicBezTo>
                  <a:cubicBezTo>
                    <a:pt x="108" y="92"/>
                    <a:pt x="110" y="88"/>
                    <a:pt x="112" y="83"/>
                  </a:cubicBezTo>
                  <a:cubicBezTo>
                    <a:pt x="119" y="71"/>
                    <a:pt x="126" y="58"/>
                    <a:pt x="128" y="4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pt-PT" dirty="0"/>
            </a:p>
          </p:txBody>
        </p:sp>
      </p:grpSp>
      <p:grpSp>
        <p:nvGrpSpPr>
          <p:cNvPr id="65" name="Grupo 64"/>
          <p:cNvGrpSpPr>
            <a:grpSpLocks noChangeAspect="1"/>
          </p:cNvGrpSpPr>
          <p:nvPr/>
        </p:nvGrpSpPr>
        <p:grpSpPr>
          <a:xfrm rot="5400000">
            <a:off x="7803905" y="1127738"/>
            <a:ext cx="4114800" cy="3381613"/>
            <a:chOff x="895350" y="3313113"/>
            <a:chExt cx="3613151" cy="2790825"/>
          </a:xfrm>
          <a:solidFill>
            <a:schemeClr val="tx1">
              <a:lumMod val="50000"/>
            </a:schemeClr>
          </a:solidFill>
        </p:grpSpPr>
        <p:sp>
          <p:nvSpPr>
            <p:cNvPr id="66" name="Forma livre 41"/>
            <p:cNvSpPr>
              <a:spLocks/>
            </p:cNvSpPr>
            <p:nvPr/>
          </p:nvSpPr>
          <p:spPr bwMode="auto">
            <a:xfrm>
              <a:off x="963613" y="3725863"/>
              <a:ext cx="11113" cy="1952625"/>
            </a:xfrm>
            <a:custGeom>
              <a:avLst/>
              <a:gdLst>
                <a:gd name="T0" fmla="*/ 3 w 5"/>
                <a:gd name="T1" fmla="*/ 0 h 868"/>
                <a:gd name="T2" fmla="*/ 4 w 5"/>
                <a:gd name="T3" fmla="*/ 217 h 868"/>
                <a:gd name="T4" fmla="*/ 3 w 5"/>
                <a:gd name="T5" fmla="*/ 326 h 868"/>
                <a:gd name="T6" fmla="*/ 4 w 5"/>
                <a:gd name="T7" fmla="*/ 434 h 868"/>
                <a:gd name="T8" fmla="*/ 4 w 5"/>
                <a:gd name="T9" fmla="*/ 651 h 868"/>
                <a:gd name="T10" fmla="*/ 4 w 5"/>
                <a:gd name="T11" fmla="*/ 760 h 868"/>
                <a:gd name="T12" fmla="*/ 3 w 5"/>
                <a:gd name="T13" fmla="*/ 868 h 868"/>
                <a:gd name="T14" fmla="*/ 2 w 5"/>
                <a:gd name="T15" fmla="*/ 868 h 868"/>
                <a:gd name="T16" fmla="*/ 1 w 5"/>
                <a:gd name="T17" fmla="*/ 760 h 868"/>
                <a:gd name="T18" fmla="*/ 0 w 5"/>
                <a:gd name="T19" fmla="*/ 651 h 868"/>
                <a:gd name="T20" fmla="*/ 1 w 5"/>
                <a:gd name="T21" fmla="*/ 434 h 868"/>
                <a:gd name="T22" fmla="*/ 2 w 5"/>
                <a:gd name="T23" fmla="*/ 326 h 868"/>
                <a:gd name="T24" fmla="*/ 1 w 5"/>
                <a:gd name="T25" fmla="*/ 217 h 868"/>
                <a:gd name="T26" fmla="*/ 2 w 5"/>
                <a:gd name="T27" fmla="*/ 0 h 868"/>
                <a:gd name="T28" fmla="*/ 3 w 5"/>
                <a:gd name="T29" fmla="*/ 0 h 8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5" h="868">
                  <a:moveTo>
                    <a:pt x="3" y="0"/>
                  </a:moveTo>
                  <a:cubicBezTo>
                    <a:pt x="4" y="73"/>
                    <a:pt x="4" y="145"/>
                    <a:pt x="4" y="217"/>
                  </a:cubicBezTo>
                  <a:cubicBezTo>
                    <a:pt x="4" y="253"/>
                    <a:pt x="3" y="290"/>
                    <a:pt x="3" y="326"/>
                  </a:cubicBezTo>
                  <a:cubicBezTo>
                    <a:pt x="3" y="362"/>
                    <a:pt x="3" y="398"/>
                    <a:pt x="4" y="434"/>
                  </a:cubicBezTo>
                  <a:cubicBezTo>
                    <a:pt x="4" y="507"/>
                    <a:pt x="5" y="579"/>
                    <a:pt x="4" y="651"/>
                  </a:cubicBezTo>
                  <a:cubicBezTo>
                    <a:pt x="5" y="687"/>
                    <a:pt x="4" y="724"/>
                    <a:pt x="4" y="760"/>
                  </a:cubicBezTo>
                  <a:cubicBezTo>
                    <a:pt x="4" y="796"/>
                    <a:pt x="3" y="832"/>
                    <a:pt x="3" y="868"/>
                  </a:cubicBezTo>
                  <a:cubicBezTo>
                    <a:pt x="2" y="868"/>
                    <a:pt x="2" y="868"/>
                    <a:pt x="2" y="868"/>
                  </a:cubicBezTo>
                  <a:cubicBezTo>
                    <a:pt x="2" y="832"/>
                    <a:pt x="1" y="796"/>
                    <a:pt x="1" y="760"/>
                  </a:cubicBezTo>
                  <a:cubicBezTo>
                    <a:pt x="1" y="724"/>
                    <a:pt x="0" y="687"/>
                    <a:pt x="0" y="651"/>
                  </a:cubicBezTo>
                  <a:cubicBezTo>
                    <a:pt x="0" y="579"/>
                    <a:pt x="1" y="507"/>
                    <a:pt x="1" y="434"/>
                  </a:cubicBezTo>
                  <a:cubicBezTo>
                    <a:pt x="2" y="398"/>
                    <a:pt x="2" y="362"/>
                    <a:pt x="2" y="326"/>
                  </a:cubicBezTo>
                  <a:cubicBezTo>
                    <a:pt x="2" y="290"/>
                    <a:pt x="1" y="253"/>
                    <a:pt x="1" y="217"/>
                  </a:cubicBezTo>
                  <a:cubicBezTo>
                    <a:pt x="0" y="145"/>
                    <a:pt x="1" y="73"/>
                    <a:pt x="2" y="0"/>
                  </a:cubicBezTo>
                  <a:lnTo>
                    <a:pt x="3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pt-PT" dirty="0"/>
            </a:p>
          </p:txBody>
        </p:sp>
        <p:sp>
          <p:nvSpPr>
            <p:cNvPr id="67" name="Forma livre 42"/>
            <p:cNvSpPr>
              <a:spLocks/>
            </p:cNvSpPr>
            <p:nvPr/>
          </p:nvSpPr>
          <p:spPr bwMode="auto">
            <a:xfrm>
              <a:off x="1350963" y="6038850"/>
              <a:ext cx="2736850" cy="11113"/>
            </a:xfrm>
            <a:custGeom>
              <a:avLst/>
              <a:gdLst>
                <a:gd name="T0" fmla="*/ 0 w 1216"/>
                <a:gd name="T1" fmla="*/ 2 h 5"/>
                <a:gd name="T2" fmla="*/ 304 w 1216"/>
                <a:gd name="T3" fmla="*/ 1 h 5"/>
                <a:gd name="T4" fmla="*/ 456 w 1216"/>
                <a:gd name="T5" fmla="*/ 2 h 5"/>
                <a:gd name="T6" fmla="*/ 608 w 1216"/>
                <a:gd name="T7" fmla="*/ 1 h 5"/>
                <a:gd name="T8" fmla="*/ 912 w 1216"/>
                <a:gd name="T9" fmla="*/ 0 h 5"/>
                <a:gd name="T10" fmla="*/ 1064 w 1216"/>
                <a:gd name="T11" fmla="*/ 1 h 5"/>
                <a:gd name="T12" fmla="*/ 1216 w 1216"/>
                <a:gd name="T13" fmla="*/ 2 h 5"/>
                <a:gd name="T14" fmla="*/ 1216 w 1216"/>
                <a:gd name="T15" fmla="*/ 2 h 5"/>
                <a:gd name="T16" fmla="*/ 1064 w 1216"/>
                <a:gd name="T17" fmla="*/ 4 h 5"/>
                <a:gd name="T18" fmla="*/ 912 w 1216"/>
                <a:gd name="T19" fmla="*/ 4 h 5"/>
                <a:gd name="T20" fmla="*/ 608 w 1216"/>
                <a:gd name="T21" fmla="*/ 3 h 5"/>
                <a:gd name="T22" fmla="*/ 456 w 1216"/>
                <a:gd name="T23" fmla="*/ 3 h 5"/>
                <a:gd name="T24" fmla="*/ 304 w 1216"/>
                <a:gd name="T25" fmla="*/ 4 h 5"/>
                <a:gd name="T26" fmla="*/ 0 w 1216"/>
                <a:gd name="T27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216" h="5">
                  <a:moveTo>
                    <a:pt x="0" y="2"/>
                  </a:moveTo>
                  <a:cubicBezTo>
                    <a:pt x="101" y="1"/>
                    <a:pt x="202" y="0"/>
                    <a:pt x="304" y="1"/>
                  </a:cubicBezTo>
                  <a:cubicBezTo>
                    <a:pt x="354" y="1"/>
                    <a:pt x="405" y="2"/>
                    <a:pt x="456" y="2"/>
                  </a:cubicBezTo>
                  <a:cubicBezTo>
                    <a:pt x="506" y="2"/>
                    <a:pt x="557" y="1"/>
                    <a:pt x="608" y="1"/>
                  </a:cubicBezTo>
                  <a:cubicBezTo>
                    <a:pt x="709" y="1"/>
                    <a:pt x="810" y="0"/>
                    <a:pt x="912" y="0"/>
                  </a:cubicBezTo>
                  <a:cubicBezTo>
                    <a:pt x="962" y="0"/>
                    <a:pt x="1013" y="1"/>
                    <a:pt x="1064" y="1"/>
                  </a:cubicBezTo>
                  <a:cubicBezTo>
                    <a:pt x="1114" y="1"/>
                    <a:pt x="1165" y="1"/>
                    <a:pt x="1216" y="2"/>
                  </a:cubicBezTo>
                  <a:cubicBezTo>
                    <a:pt x="1216" y="2"/>
                    <a:pt x="1216" y="2"/>
                    <a:pt x="1216" y="2"/>
                  </a:cubicBezTo>
                  <a:cubicBezTo>
                    <a:pt x="1165" y="3"/>
                    <a:pt x="1114" y="3"/>
                    <a:pt x="1064" y="4"/>
                  </a:cubicBezTo>
                  <a:cubicBezTo>
                    <a:pt x="1013" y="4"/>
                    <a:pt x="962" y="4"/>
                    <a:pt x="912" y="4"/>
                  </a:cubicBezTo>
                  <a:cubicBezTo>
                    <a:pt x="810" y="5"/>
                    <a:pt x="709" y="4"/>
                    <a:pt x="608" y="3"/>
                  </a:cubicBezTo>
                  <a:cubicBezTo>
                    <a:pt x="557" y="3"/>
                    <a:pt x="506" y="3"/>
                    <a:pt x="456" y="3"/>
                  </a:cubicBezTo>
                  <a:cubicBezTo>
                    <a:pt x="405" y="3"/>
                    <a:pt x="354" y="4"/>
                    <a:pt x="304" y="4"/>
                  </a:cubicBezTo>
                  <a:cubicBezTo>
                    <a:pt x="202" y="4"/>
                    <a:pt x="101" y="4"/>
                    <a:pt x="0" y="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pt-PT" dirty="0"/>
            </a:p>
          </p:txBody>
        </p:sp>
        <p:sp>
          <p:nvSpPr>
            <p:cNvPr id="68" name="Forma livre 43"/>
            <p:cNvSpPr>
              <a:spLocks/>
            </p:cNvSpPr>
            <p:nvPr/>
          </p:nvSpPr>
          <p:spPr bwMode="auto">
            <a:xfrm>
              <a:off x="1330325" y="3378200"/>
              <a:ext cx="2743200" cy="11113"/>
            </a:xfrm>
            <a:custGeom>
              <a:avLst/>
              <a:gdLst>
                <a:gd name="T0" fmla="*/ 0 w 1219"/>
                <a:gd name="T1" fmla="*/ 2 h 5"/>
                <a:gd name="T2" fmla="*/ 304 w 1219"/>
                <a:gd name="T3" fmla="*/ 1 h 5"/>
                <a:gd name="T4" fmla="*/ 457 w 1219"/>
                <a:gd name="T5" fmla="*/ 2 h 5"/>
                <a:gd name="T6" fmla="*/ 609 w 1219"/>
                <a:gd name="T7" fmla="*/ 1 h 5"/>
                <a:gd name="T8" fmla="*/ 914 w 1219"/>
                <a:gd name="T9" fmla="*/ 0 h 5"/>
                <a:gd name="T10" fmla="*/ 1067 w 1219"/>
                <a:gd name="T11" fmla="*/ 1 h 5"/>
                <a:gd name="T12" fmla="*/ 1219 w 1219"/>
                <a:gd name="T13" fmla="*/ 2 h 5"/>
                <a:gd name="T14" fmla="*/ 1219 w 1219"/>
                <a:gd name="T15" fmla="*/ 3 h 5"/>
                <a:gd name="T16" fmla="*/ 1067 w 1219"/>
                <a:gd name="T17" fmla="*/ 4 h 5"/>
                <a:gd name="T18" fmla="*/ 914 w 1219"/>
                <a:gd name="T19" fmla="*/ 4 h 5"/>
                <a:gd name="T20" fmla="*/ 609 w 1219"/>
                <a:gd name="T21" fmla="*/ 3 h 5"/>
                <a:gd name="T22" fmla="*/ 457 w 1219"/>
                <a:gd name="T23" fmla="*/ 3 h 5"/>
                <a:gd name="T24" fmla="*/ 304 w 1219"/>
                <a:gd name="T25" fmla="*/ 4 h 5"/>
                <a:gd name="T26" fmla="*/ 0 w 1219"/>
                <a:gd name="T27" fmla="*/ 3 h 5"/>
                <a:gd name="T28" fmla="*/ 0 w 1219"/>
                <a:gd name="T29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219" h="5">
                  <a:moveTo>
                    <a:pt x="0" y="2"/>
                  </a:moveTo>
                  <a:cubicBezTo>
                    <a:pt x="101" y="1"/>
                    <a:pt x="203" y="0"/>
                    <a:pt x="304" y="1"/>
                  </a:cubicBezTo>
                  <a:cubicBezTo>
                    <a:pt x="355" y="1"/>
                    <a:pt x="406" y="2"/>
                    <a:pt x="457" y="2"/>
                  </a:cubicBezTo>
                  <a:cubicBezTo>
                    <a:pt x="508" y="2"/>
                    <a:pt x="559" y="1"/>
                    <a:pt x="609" y="1"/>
                  </a:cubicBezTo>
                  <a:cubicBezTo>
                    <a:pt x="711" y="1"/>
                    <a:pt x="813" y="0"/>
                    <a:pt x="914" y="0"/>
                  </a:cubicBezTo>
                  <a:cubicBezTo>
                    <a:pt x="965" y="0"/>
                    <a:pt x="1016" y="1"/>
                    <a:pt x="1067" y="1"/>
                  </a:cubicBezTo>
                  <a:cubicBezTo>
                    <a:pt x="1117" y="1"/>
                    <a:pt x="1168" y="1"/>
                    <a:pt x="1219" y="2"/>
                  </a:cubicBezTo>
                  <a:cubicBezTo>
                    <a:pt x="1219" y="3"/>
                    <a:pt x="1219" y="3"/>
                    <a:pt x="1219" y="3"/>
                  </a:cubicBezTo>
                  <a:cubicBezTo>
                    <a:pt x="1168" y="3"/>
                    <a:pt x="1117" y="4"/>
                    <a:pt x="1067" y="4"/>
                  </a:cubicBezTo>
                  <a:cubicBezTo>
                    <a:pt x="1016" y="4"/>
                    <a:pt x="965" y="4"/>
                    <a:pt x="914" y="4"/>
                  </a:cubicBezTo>
                  <a:cubicBezTo>
                    <a:pt x="813" y="5"/>
                    <a:pt x="711" y="4"/>
                    <a:pt x="609" y="3"/>
                  </a:cubicBezTo>
                  <a:cubicBezTo>
                    <a:pt x="559" y="3"/>
                    <a:pt x="508" y="3"/>
                    <a:pt x="457" y="3"/>
                  </a:cubicBezTo>
                  <a:cubicBezTo>
                    <a:pt x="406" y="3"/>
                    <a:pt x="355" y="4"/>
                    <a:pt x="304" y="4"/>
                  </a:cubicBezTo>
                  <a:cubicBezTo>
                    <a:pt x="203" y="4"/>
                    <a:pt x="101" y="4"/>
                    <a:pt x="0" y="3"/>
                  </a:cubicBezTo>
                  <a:lnTo>
                    <a:pt x="0" y="2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pt-PT" dirty="0"/>
            </a:p>
          </p:txBody>
        </p:sp>
        <p:sp>
          <p:nvSpPr>
            <p:cNvPr id="69" name="Forma livre 44"/>
            <p:cNvSpPr>
              <a:spLocks/>
            </p:cNvSpPr>
            <p:nvPr/>
          </p:nvSpPr>
          <p:spPr bwMode="auto">
            <a:xfrm>
              <a:off x="4443413" y="3759200"/>
              <a:ext cx="9525" cy="1919288"/>
            </a:xfrm>
            <a:custGeom>
              <a:avLst/>
              <a:gdLst>
                <a:gd name="T0" fmla="*/ 2 w 4"/>
                <a:gd name="T1" fmla="*/ 853 h 853"/>
                <a:gd name="T2" fmla="*/ 0 w 4"/>
                <a:gd name="T3" fmla="*/ 640 h 853"/>
                <a:gd name="T4" fmla="*/ 1 w 4"/>
                <a:gd name="T5" fmla="*/ 533 h 853"/>
                <a:gd name="T6" fmla="*/ 1 w 4"/>
                <a:gd name="T7" fmla="*/ 427 h 853"/>
                <a:gd name="T8" fmla="*/ 0 w 4"/>
                <a:gd name="T9" fmla="*/ 213 h 853"/>
                <a:gd name="T10" fmla="*/ 0 w 4"/>
                <a:gd name="T11" fmla="*/ 107 h 853"/>
                <a:gd name="T12" fmla="*/ 2 w 4"/>
                <a:gd name="T13" fmla="*/ 0 h 853"/>
                <a:gd name="T14" fmla="*/ 2 w 4"/>
                <a:gd name="T15" fmla="*/ 0 h 853"/>
                <a:gd name="T16" fmla="*/ 3 w 4"/>
                <a:gd name="T17" fmla="*/ 107 h 853"/>
                <a:gd name="T18" fmla="*/ 4 w 4"/>
                <a:gd name="T19" fmla="*/ 213 h 853"/>
                <a:gd name="T20" fmla="*/ 3 w 4"/>
                <a:gd name="T21" fmla="*/ 427 h 853"/>
                <a:gd name="T22" fmla="*/ 2 w 4"/>
                <a:gd name="T23" fmla="*/ 533 h 853"/>
                <a:gd name="T24" fmla="*/ 3 w 4"/>
                <a:gd name="T25" fmla="*/ 640 h 853"/>
                <a:gd name="T26" fmla="*/ 2 w 4"/>
                <a:gd name="T27" fmla="*/ 853 h 8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4" h="853">
                  <a:moveTo>
                    <a:pt x="2" y="853"/>
                  </a:moveTo>
                  <a:cubicBezTo>
                    <a:pt x="0" y="782"/>
                    <a:pt x="0" y="711"/>
                    <a:pt x="0" y="640"/>
                  </a:cubicBezTo>
                  <a:cubicBezTo>
                    <a:pt x="0" y="604"/>
                    <a:pt x="1" y="569"/>
                    <a:pt x="1" y="533"/>
                  </a:cubicBezTo>
                  <a:cubicBezTo>
                    <a:pt x="1" y="498"/>
                    <a:pt x="1" y="462"/>
                    <a:pt x="1" y="427"/>
                  </a:cubicBezTo>
                  <a:cubicBezTo>
                    <a:pt x="0" y="356"/>
                    <a:pt x="0" y="284"/>
                    <a:pt x="0" y="213"/>
                  </a:cubicBezTo>
                  <a:cubicBezTo>
                    <a:pt x="0" y="178"/>
                    <a:pt x="0" y="142"/>
                    <a:pt x="0" y="107"/>
                  </a:cubicBezTo>
                  <a:cubicBezTo>
                    <a:pt x="1" y="71"/>
                    <a:pt x="1" y="36"/>
                    <a:pt x="2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3" y="36"/>
                    <a:pt x="3" y="71"/>
                    <a:pt x="3" y="107"/>
                  </a:cubicBezTo>
                  <a:cubicBezTo>
                    <a:pt x="4" y="142"/>
                    <a:pt x="4" y="178"/>
                    <a:pt x="4" y="213"/>
                  </a:cubicBezTo>
                  <a:cubicBezTo>
                    <a:pt x="4" y="284"/>
                    <a:pt x="3" y="356"/>
                    <a:pt x="3" y="427"/>
                  </a:cubicBezTo>
                  <a:cubicBezTo>
                    <a:pt x="3" y="462"/>
                    <a:pt x="2" y="498"/>
                    <a:pt x="2" y="533"/>
                  </a:cubicBezTo>
                  <a:cubicBezTo>
                    <a:pt x="3" y="569"/>
                    <a:pt x="3" y="604"/>
                    <a:pt x="3" y="640"/>
                  </a:cubicBezTo>
                  <a:cubicBezTo>
                    <a:pt x="4" y="711"/>
                    <a:pt x="3" y="782"/>
                    <a:pt x="2" y="85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pt-PT" dirty="0"/>
            </a:p>
          </p:txBody>
        </p:sp>
        <p:sp>
          <p:nvSpPr>
            <p:cNvPr id="70" name="Forma livre 45"/>
            <p:cNvSpPr>
              <a:spLocks noEditPoints="1"/>
            </p:cNvSpPr>
            <p:nvPr/>
          </p:nvSpPr>
          <p:spPr bwMode="auto">
            <a:xfrm>
              <a:off x="903288" y="5772150"/>
              <a:ext cx="341313" cy="331788"/>
            </a:xfrm>
            <a:custGeom>
              <a:avLst/>
              <a:gdLst>
                <a:gd name="T0" fmla="*/ 127 w 152"/>
                <a:gd name="T1" fmla="*/ 122 h 148"/>
                <a:gd name="T2" fmla="*/ 84 w 152"/>
                <a:gd name="T3" fmla="*/ 134 h 148"/>
                <a:gd name="T4" fmla="*/ 112 w 152"/>
                <a:gd name="T5" fmla="*/ 131 h 148"/>
                <a:gd name="T6" fmla="*/ 48 w 152"/>
                <a:gd name="T7" fmla="*/ 142 h 148"/>
                <a:gd name="T8" fmla="*/ 4 w 152"/>
                <a:gd name="T9" fmla="*/ 95 h 148"/>
                <a:gd name="T10" fmla="*/ 20 w 152"/>
                <a:gd name="T11" fmla="*/ 61 h 148"/>
                <a:gd name="T12" fmla="*/ 26 w 152"/>
                <a:gd name="T13" fmla="*/ 58 h 148"/>
                <a:gd name="T14" fmla="*/ 31 w 152"/>
                <a:gd name="T15" fmla="*/ 23 h 148"/>
                <a:gd name="T16" fmla="*/ 19 w 152"/>
                <a:gd name="T17" fmla="*/ 0 h 148"/>
                <a:gd name="T18" fmla="*/ 33 w 152"/>
                <a:gd name="T19" fmla="*/ 57 h 148"/>
                <a:gd name="T20" fmla="*/ 41 w 152"/>
                <a:gd name="T21" fmla="*/ 63 h 148"/>
                <a:gd name="T22" fmla="*/ 36 w 152"/>
                <a:gd name="T23" fmla="*/ 80 h 148"/>
                <a:gd name="T24" fmla="*/ 26 w 152"/>
                <a:gd name="T25" fmla="*/ 67 h 148"/>
                <a:gd name="T26" fmla="*/ 64 w 152"/>
                <a:gd name="T27" fmla="*/ 132 h 148"/>
                <a:gd name="T28" fmla="*/ 84 w 152"/>
                <a:gd name="T29" fmla="*/ 112 h 148"/>
                <a:gd name="T30" fmla="*/ 77 w 152"/>
                <a:gd name="T31" fmla="*/ 131 h 148"/>
                <a:gd name="T32" fmla="*/ 152 w 152"/>
                <a:gd name="T33" fmla="*/ 129 h 148"/>
                <a:gd name="T34" fmla="*/ 114 w 152"/>
                <a:gd name="T35" fmla="*/ 131 h 148"/>
                <a:gd name="T36" fmla="*/ 127 w 152"/>
                <a:gd name="T37" fmla="*/ 122 h 148"/>
                <a:gd name="T38" fmla="*/ 74 w 152"/>
                <a:gd name="T39" fmla="*/ 128 h 148"/>
                <a:gd name="T40" fmla="*/ 68 w 152"/>
                <a:gd name="T41" fmla="*/ 112 h 148"/>
                <a:gd name="T42" fmla="*/ 66 w 152"/>
                <a:gd name="T43" fmla="*/ 117 h 148"/>
                <a:gd name="T44" fmla="*/ 66 w 152"/>
                <a:gd name="T45" fmla="*/ 125 h 148"/>
                <a:gd name="T46" fmla="*/ 73 w 152"/>
                <a:gd name="T47" fmla="*/ 128 h 148"/>
                <a:gd name="T48" fmla="*/ 74 w 152"/>
                <a:gd name="T49" fmla="*/ 114 h 148"/>
                <a:gd name="T50" fmla="*/ 74 w 152"/>
                <a:gd name="T51" fmla="*/ 128 h 148"/>
                <a:gd name="T52" fmla="*/ 9 w 152"/>
                <a:gd name="T53" fmla="*/ 88 h 148"/>
                <a:gd name="T54" fmla="*/ 56 w 152"/>
                <a:gd name="T55" fmla="*/ 135 h 148"/>
                <a:gd name="T56" fmla="*/ 9 w 152"/>
                <a:gd name="T57" fmla="*/ 88 h 148"/>
                <a:gd name="T58" fmla="*/ 37 w 152"/>
                <a:gd name="T59" fmla="*/ 61 h 148"/>
                <a:gd name="T60" fmla="*/ 31 w 152"/>
                <a:gd name="T61" fmla="*/ 77 h 148"/>
                <a:gd name="T62" fmla="*/ 37 w 152"/>
                <a:gd name="T63" fmla="*/ 61 h 148"/>
                <a:gd name="T64" fmla="*/ 30 w 152"/>
                <a:gd name="T65" fmla="*/ 57 h 148"/>
                <a:gd name="T66" fmla="*/ 33 w 152"/>
                <a:gd name="T67" fmla="*/ 31 h 148"/>
                <a:gd name="T68" fmla="*/ 30 w 152"/>
                <a:gd name="T69" fmla="*/ 57 h 148"/>
                <a:gd name="T70" fmla="*/ 30 w 152"/>
                <a:gd name="T71" fmla="*/ 61 h 148"/>
                <a:gd name="T72" fmla="*/ 30 w 152"/>
                <a:gd name="T73" fmla="*/ 74 h 148"/>
                <a:gd name="T74" fmla="*/ 30 w 152"/>
                <a:gd name="T75" fmla="*/ 61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52" h="148">
                  <a:moveTo>
                    <a:pt x="127" y="122"/>
                  </a:moveTo>
                  <a:cubicBezTo>
                    <a:pt x="115" y="118"/>
                    <a:pt x="99" y="137"/>
                    <a:pt x="84" y="134"/>
                  </a:cubicBezTo>
                  <a:cubicBezTo>
                    <a:pt x="92" y="142"/>
                    <a:pt x="106" y="130"/>
                    <a:pt x="112" y="131"/>
                  </a:cubicBezTo>
                  <a:cubicBezTo>
                    <a:pt x="95" y="147"/>
                    <a:pt x="66" y="127"/>
                    <a:pt x="48" y="142"/>
                  </a:cubicBezTo>
                  <a:cubicBezTo>
                    <a:pt x="19" y="142"/>
                    <a:pt x="1" y="123"/>
                    <a:pt x="4" y="95"/>
                  </a:cubicBezTo>
                  <a:cubicBezTo>
                    <a:pt x="6" y="82"/>
                    <a:pt x="19" y="74"/>
                    <a:pt x="20" y="61"/>
                  </a:cubicBezTo>
                  <a:cubicBezTo>
                    <a:pt x="23" y="58"/>
                    <a:pt x="22" y="60"/>
                    <a:pt x="26" y="58"/>
                  </a:cubicBezTo>
                  <a:cubicBezTo>
                    <a:pt x="25" y="45"/>
                    <a:pt x="33" y="34"/>
                    <a:pt x="31" y="23"/>
                  </a:cubicBezTo>
                  <a:cubicBezTo>
                    <a:pt x="30" y="12"/>
                    <a:pt x="19" y="8"/>
                    <a:pt x="19" y="0"/>
                  </a:cubicBezTo>
                  <a:cubicBezTo>
                    <a:pt x="36" y="7"/>
                    <a:pt x="41" y="36"/>
                    <a:pt x="33" y="57"/>
                  </a:cubicBezTo>
                  <a:cubicBezTo>
                    <a:pt x="34" y="60"/>
                    <a:pt x="40" y="59"/>
                    <a:pt x="41" y="63"/>
                  </a:cubicBezTo>
                  <a:cubicBezTo>
                    <a:pt x="43" y="69"/>
                    <a:pt x="40" y="75"/>
                    <a:pt x="36" y="80"/>
                  </a:cubicBezTo>
                  <a:cubicBezTo>
                    <a:pt x="27" y="79"/>
                    <a:pt x="20" y="74"/>
                    <a:pt x="26" y="67"/>
                  </a:cubicBezTo>
                  <a:cubicBezTo>
                    <a:pt x="1" y="88"/>
                    <a:pt x="14" y="148"/>
                    <a:pt x="64" y="132"/>
                  </a:cubicBezTo>
                  <a:cubicBezTo>
                    <a:pt x="54" y="118"/>
                    <a:pt x="73" y="97"/>
                    <a:pt x="84" y="112"/>
                  </a:cubicBezTo>
                  <a:cubicBezTo>
                    <a:pt x="86" y="123"/>
                    <a:pt x="81" y="126"/>
                    <a:pt x="77" y="131"/>
                  </a:cubicBezTo>
                  <a:cubicBezTo>
                    <a:pt x="101" y="137"/>
                    <a:pt x="133" y="102"/>
                    <a:pt x="152" y="129"/>
                  </a:cubicBezTo>
                  <a:cubicBezTo>
                    <a:pt x="143" y="117"/>
                    <a:pt x="124" y="124"/>
                    <a:pt x="114" y="131"/>
                  </a:cubicBezTo>
                  <a:cubicBezTo>
                    <a:pt x="116" y="126"/>
                    <a:pt x="123" y="126"/>
                    <a:pt x="127" y="122"/>
                  </a:cubicBezTo>
                  <a:close/>
                  <a:moveTo>
                    <a:pt x="74" y="128"/>
                  </a:moveTo>
                  <a:cubicBezTo>
                    <a:pt x="91" y="127"/>
                    <a:pt x="78" y="98"/>
                    <a:pt x="68" y="112"/>
                  </a:cubicBezTo>
                  <a:cubicBezTo>
                    <a:pt x="75" y="112"/>
                    <a:pt x="69" y="117"/>
                    <a:pt x="66" y="117"/>
                  </a:cubicBezTo>
                  <a:cubicBezTo>
                    <a:pt x="66" y="119"/>
                    <a:pt x="66" y="122"/>
                    <a:pt x="66" y="125"/>
                  </a:cubicBezTo>
                  <a:cubicBezTo>
                    <a:pt x="68" y="126"/>
                    <a:pt x="69" y="128"/>
                    <a:pt x="73" y="128"/>
                  </a:cubicBezTo>
                  <a:cubicBezTo>
                    <a:pt x="75" y="124"/>
                    <a:pt x="80" y="117"/>
                    <a:pt x="74" y="114"/>
                  </a:cubicBezTo>
                  <a:cubicBezTo>
                    <a:pt x="84" y="115"/>
                    <a:pt x="78" y="125"/>
                    <a:pt x="74" y="128"/>
                  </a:cubicBezTo>
                  <a:close/>
                  <a:moveTo>
                    <a:pt x="9" y="88"/>
                  </a:moveTo>
                  <a:cubicBezTo>
                    <a:pt x="0" y="121"/>
                    <a:pt x="28" y="148"/>
                    <a:pt x="56" y="135"/>
                  </a:cubicBezTo>
                  <a:cubicBezTo>
                    <a:pt x="20" y="145"/>
                    <a:pt x="13" y="115"/>
                    <a:pt x="9" y="88"/>
                  </a:cubicBezTo>
                  <a:close/>
                  <a:moveTo>
                    <a:pt x="37" y="61"/>
                  </a:moveTo>
                  <a:cubicBezTo>
                    <a:pt x="38" y="69"/>
                    <a:pt x="34" y="72"/>
                    <a:pt x="31" y="77"/>
                  </a:cubicBezTo>
                  <a:cubicBezTo>
                    <a:pt x="40" y="78"/>
                    <a:pt x="42" y="66"/>
                    <a:pt x="37" y="61"/>
                  </a:cubicBezTo>
                  <a:close/>
                  <a:moveTo>
                    <a:pt x="30" y="57"/>
                  </a:moveTo>
                  <a:cubicBezTo>
                    <a:pt x="30" y="49"/>
                    <a:pt x="38" y="40"/>
                    <a:pt x="33" y="31"/>
                  </a:cubicBezTo>
                  <a:cubicBezTo>
                    <a:pt x="34" y="41"/>
                    <a:pt x="26" y="49"/>
                    <a:pt x="30" y="57"/>
                  </a:cubicBezTo>
                  <a:close/>
                  <a:moveTo>
                    <a:pt x="30" y="61"/>
                  </a:moveTo>
                  <a:cubicBezTo>
                    <a:pt x="28" y="63"/>
                    <a:pt x="27" y="72"/>
                    <a:pt x="30" y="74"/>
                  </a:cubicBezTo>
                  <a:cubicBezTo>
                    <a:pt x="33" y="70"/>
                    <a:pt x="36" y="63"/>
                    <a:pt x="30" y="6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pt-PT" dirty="0"/>
            </a:p>
          </p:txBody>
        </p:sp>
        <p:sp>
          <p:nvSpPr>
            <p:cNvPr id="71" name="Forma livre 46"/>
            <p:cNvSpPr>
              <a:spLocks noEditPoints="1"/>
            </p:cNvSpPr>
            <p:nvPr/>
          </p:nvSpPr>
          <p:spPr bwMode="auto">
            <a:xfrm>
              <a:off x="906463" y="5768975"/>
              <a:ext cx="341313" cy="323850"/>
            </a:xfrm>
            <a:custGeom>
              <a:avLst/>
              <a:gdLst>
                <a:gd name="T0" fmla="*/ 2 w 151"/>
                <a:gd name="T1" fmla="*/ 96 h 144"/>
                <a:gd name="T2" fmla="*/ 21 w 151"/>
                <a:gd name="T3" fmla="*/ 59 h 144"/>
                <a:gd name="T4" fmla="*/ 22 w 151"/>
                <a:gd name="T5" fmla="*/ 12 h 144"/>
                <a:gd name="T6" fmla="*/ 32 w 151"/>
                <a:gd name="T7" fmla="*/ 58 h 144"/>
                <a:gd name="T8" fmla="*/ 34 w 151"/>
                <a:gd name="T9" fmla="*/ 81 h 144"/>
                <a:gd name="T10" fmla="*/ 15 w 151"/>
                <a:gd name="T11" fmla="*/ 112 h 144"/>
                <a:gd name="T12" fmla="*/ 73 w 151"/>
                <a:gd name="T13" fmla="*/ 107 h 144"/>
                <a:gd name="T14" fmla="*/ 76 w 151"/>
                <a:gd name="T15" fmla="*/ 131 h 144"/>
                <a:gd name="T16" fmla="*/ 151 w 151"/>
                <a:gd name="T17" fmla="*/ 130 h 144"/>
                <a:gd name="T18" fmla="*/ 110 w 151"/>
                <a:gd name="T19" fmla="*/ 134 h 144"/>
                <a:gd name="T20" fmla="*/ 66 w 151"/>
                <a:gd name="T21" fmla="*/ 138 h 144"/>
                <a:gd name="T22" fmla="*/ 12 w 151"/>
                <a:gd name="T23" fmla="*/ 128 h 144"/>
                <a:gd name="T24" fmla="*/ 86 w 151"/>
                <a:gd name="T25" fmla="*/ 138 h 144"/>
                <a:gd name="T26" fmla="*/ 86 w 151"/>
                <a:gd name="T27" fmla="*/ 134 h 144"/>
                <a:gd name="T28" fmla="*/ 75 w 151"/>
                <a:gd name="T29" fmla="*/ 133 h 144"/>
                <a:gd name="T30" fmla="*/ 77 w 151"/>
                <a:gd name="T31" fmla="*/ 128 h 144"/>
                <a:gd name="T32" fmla="*/ 66 w 151"/>
                <a:gd name="T33" fmla="*/ 128 h 144"/>
                <a:gd name="T34" fmla="*/ 64 w 151"/>
                <a:gd name="T35" fmla="*/ 117 h 144"/>
                <a:gd name="T36" fmla="*/ 65 w 151"/>
                <a:gd name="T37" fmla="*/ 114 h 144"/>
                <a:gd name="T38" fmla="*/ 63 w 151"/>
                <a:gd name="T39" fmla="*/ 133 h 144"/>
                <a:gd name="T40" fmla="*/ 54 w 151"/>
                <a:gd name="T41" fmla="*/ 137 h 144"/>
                <a:gd name="T42" fmla="*/ 7 w 151"/>
                <a:gd name="T43" fmla="*/ 86 h 144"/>
                <a:gd name="T44" fmla="*/ 41 w 151"/>
                <a:gd name="T45" fmla="*/ 139 h 144"/>
                <a:gd name="T46" fmla="*/ 92 w 151"/>
                <a:gd name="T47" fmla="*/ 138 h 144"/>
                <a:gd name="T48" fmla="*/ 41 w 151"/>
                <a:gd name="T49" fmla="*/ 137 h 144"/>
                <a:gd name="T50" fmla="*/ 26 w 151"/>
                <a:gd name="T51" fmla="*/ 65 h 144"/>
                <a:gd name="T52" fmla="*/ 32 w 151"/>
                <a:gd name="T53" fmla="*/ 64 h 144"/>
                <a:gd name="T54" fmla="*/ 26 w 151"/>
                <a:gd name="T55" fmla="*/ 72 h 144"/>
                <a:gd name="T56" fmla="*/ 33 w 151"/>
                <a:gd name="T57" fmla="*/ 80 h 144"/>
                <a:gd name="T58" fmla="*/ 38 w 151"/>
                <a:gd name="T59" fmla="*/ 73 h 144"/>
                <a:gd name="T60" fmla="*/ 28 w 151"/>
                <a:gd name="T61" fmla="*/ 78 h 144"/>
                <a:gd name="T62" fmla="*/ 34 w 151"/>
                <a:gd name="T63" fmla="*/ 61 h 144"/>
                <a:gd name="T64" fmla="*/ 18 w 151"/>
                <a:gd name="T65" fmla="*/ 2 h 144"/>
                <a:gd name="T66" fmla="*/ 31 w 151"/>
                <a:gd name="T67" fmla="*/ 32 h 144"/>
                <a:gd name="T68" fmla="*/ 27 w 151"/>
                <a:gd name="T69" fmla="*/ 58 h 144"/>
                <a:gd name="T70" fmla="*/ 28 w 151"/>
                <a:gd name="T71" fmla="*/ 42 h 144"/>
                <a:gd name="T72" fmla="*/ 21 w 151"/>
                <a:gd name="T73" fmla="*/ 61 h 144"/>
                <a:gd name="T74" fmla="*/ 7 w 151"/>
                <a:gd name="T75" fmla="*/ 86 h 144"/>
                <a:gd name="T76" fmla="*/ 110 w 151"/>
                <a:gd name="T77" fmla="*/ 131 h 144"/>
                <a:gd name="T78" fmla="*/ 121 w 151"/>
                <a:gd name="T79" fmla="*/ 123 h 144"/>
                <a:gd name="T80" fmla="*/ 67 w 151"/>
                <a:gd name="T81" fmla="*/ 127 h 144"/>
                <a:gd name="T82" fmla="*/ 74 w 151"/>
                <a:gd name="T83" fmla="*/ 118 h 144"/>
                <a:gd name="T84" fmla="*/ 64 w 151"/>
                <a:gd name="T85" fmla="*/ 118 h 144"/>
                <a:gd name="T86" fmla="*/ 75 w 151"/>
                <a:gd name="T87" fmla="*/ 118 h 144"/>
                <a:gd name="T88" fmla="*/ 70 w 151"/>
                <a:gd name="T89" fmla="*/ 114 h 144"/>
                <a:gd name="T90" fmla="*/ 79 w 151"/>
                <a:gd name="T91" fmla="*/ 120 h 144"/>
                <a:gd name="T92" fmla="*/ 122 w 151"/>
                <a:gd name="T93" fmla="*/ 122 h 144"/>
                <a:gd name="T94" fmla="*/ 123 w 151"/>
                <a:gd name="T95" fmla="*/ 125 h 144"/>
                <a:gd name="T96" fmla="*/ 122 w 151"/>
                <a:gd name="T97" fmla="*/ 122 h 144"/>
                <a:gd name="T98" fmla="*/ 81 w 151"/>
                <a:gd name="T99" fmla="*/ 114 h 144"/>
                <a:gd name="T100" fmla="*/ 32 w 151"/>
                <a:gd name="T101" fmla="*/ 74 h 144"/>
                <a:gd name="T102" fmla="*/ 28 w 151"/>
                <a:gd name="T103" fmla="*/ 63 h 144"/>
                <a:gd name="T104" fmla="*/ 28 w 151"/>
                <a:gd name="T105" fmla="*/ 63 h 144"/>
                <a:gd name="T106" fmla="*/ 29 w 151"/>
                <a:gd name="T107" fmla="*/ 49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51" h="144">
                  <a:moveTo>
                    <a:pt x="47" y="144"/>
                  </a:moveTo>
                  <a:cubicBezTo>
                    <a:pt x="46" y="144"/>
                    <a:pt x="46" y="144"/>
                    <a:pt x="46" y="144"/>
                  </a:cubicBezTo>
                  <a:cubicBezTo>
                    <a:pt x="32" y="144"/>
                    <a:pt x="19" y="139"/>
                    <a:pt x="11" y="129"/>
                  </a:cubicBezTo>
                  <a:cubicBezTo>
                    <a:pt x="3" y="121"/>
                    <a:pt x="0" y="109"/>
                    <a:pt x="2" y="96"/>
                  </a:cubicBezTo>
                  <a:cubicBezTo>
                    <a:pt x="3" y="90"/>
                    <a:pt x="6" y="84"/>
                    <a:pt x="10" y="79"/>
                  </a:cubicBezTo>
                  <a:cubicBezTo>
                    <a:pt x="13" y="73"/>
                    <a:pt x="17" y="68"/>
                    <a:pt x="17" y="62"/>
                  </a:cubicBezTo>
                  <a:cubicBezTo>
                    <a:pt x="17" y="62"/>
                    <a:pt x="17" y="62"/>
                    <a:pt x="17" y="62"/>
                  </a:cubicBezTo>
                  <a:cubicBezTo>
                    <a:pt x="19" y="60"/>
                    <a:pt x="20" y="59"/>
                    <a:pt x="21" y="59"/>
                  </a:cubicBezTo>
                  <a:cubicBezTo>
                    <a:pt x="21" y="59"/>
                    <a:pt x="22" y="59"/>
                    <a:pt x="23" y="59"/>
                  </a:cubicBezTo>
                  <a:cubicBezTo>
                    <a:pt x="23" y="53"/>
                    <a:pt x="24" y="47"/>
                    <a:pt x="26" y="41"/>
                  </a:cubicBezTo>
                  <a:cubicBezTo>
                    <a:pt x="28" y="35"/>
                    <a:pt x="30" y="30"/>
                    <a:pt x="29" y="24"/>
                  </a:cubicBezTo>
                  <a:cubicBezTo>
                    <a:pt x="28" y="19"/>
                    <a:pt x="25" y="15"/>
                    <a:pt x="22" y="12"/>
                  </a:cubicBezTo>
                  <a:cubicBezTo>
                    <a:pt x="19" y="8"/>
                    <a:pt x="16" y="5"/>
                    <a:pt x="16" y="1"/>
                  </a:cubicBezTo>
                  <a:cubicBezTo>
                    <a:pt x="16" y="0"/>
                    <a:pt x="16" y="0"/>
                    <a:pt x="16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35" y="8"/>
                    <a:pt x="40" y="37"/>
                    <a:pt x="32" y="58"/>
                  </a:cubicBezTo>
                  <a:cubicBezTo>
                    <a:pt x="32" y="59"/>
                    <a:pt x="34" y="59"/>
                    <a:pt x="35" y="60"/>
                  </a:cubicBezTo>
                  <a:cubicBezTo>
                    <a:pt x="37" y="61"/>
                    <a:pt x="39" y="61"/>
                    <a:pt x="40" y="63"/>
                  </a:cubicBezTo>
                  <a:cubicBezTo>
                    <a:pt x="43" y="72"/>
                    <a:pt x="37" y="78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28" y="81"/>
                    <a:pt x="23" y="79"/>
                    <a:pt x="22" y="76"/>
                  </a:cubicBezTo>
                  <a:cubicBezTo>
                    <a:pt x="21" y="75"/>
                    <a:pt x="21" y="73"/>
                    <a:pt x="21" y="71"/>
                  </a:cubicBezTo>
                  <a:cubicBezTo>
                    <a:pt x="12" y="82"/>
                    <a:pt x="10" y="98"/>
                    <a:pt x="15" y="112"/>
                  </a:cubicBezTo>
                  <a:cubicBezTo>
                    <a:pt x="20" y="127"/>
                    <a:pt x="32" y="135"/>
                    <a:pt x="46" y="135"/>
                  </a:cubicBezTo>
                  <a:cubicBezTo>
                    <a:pt x="51" y="135"/>
                    <a:pt x="56" y="134"/>
                    <a:pt x="61" y="133"/>
                  </a:cubicBezTo>
                  <a:cubicBezTo>
                    <a:pt x="58" y="128"/>
                    <a:pt x="57" y="122"/>
                    <a:pt x="60" y="116"/>
                  </a:cubicBezTo>
                  <a:cubicBezTo>
                    <a:pt x="63" y="111"/>
                    <a:pt x="68" y="107"/>
                    <a:pt x="73" y="107"/>
                  </a:cubicBezTo>
                  <a:cubicBezTo>
                    <a:pt x="75" y="107"/>
                    <a:pt x="79" y="108"/>
                    <a:pt x="83" y="113"/>
                  </a:cubicBezTo>
                  <a:cubicBezTo>
                    <a:pt x="83" y="113"/>
                    <a:pt x="83" y="113"/>
                    <a:pt x="83" y="113"/>
                  </a:cubicBezTo>
                  <a:cubicBezTo>
                    <a:pt x="84" y="122"/>
                    <a:pt x="81" y="126"/>
                    <a:pt x="77" y="130"/>
                  </a:cubicBezTo>
                  <a:cubicBezTo>
                    <a:pt x="77" y="130"/>
                    <a:pt x="77" y="131"/>
                    <a:pt x="76" y="131"/>
                  </a:cubicBezTo>
                  <a:cubicBezTo>
                    <a:pt x="78" y="132"/>
                    <a:pt x="80" y="132"/>
                    <a:pt x="82" y="132"/>
                  </a:cubicBezTo>
                  <a:cubicBezTo>
                    <a:pt x="90" y="132"/>
                    <a:pt x="98" y="129"/>
                    <a:pt x="107" y="125"/>
                  </a:cubicBezTo>
                  <a:cubicBezTo>
                    <a:pt x="115" y="122"/>
                    <a:pt x="123" y="119"/>
                    <a:pt x="131" y="119"/>
                  </a:cubicBezTo>
                  <a:cubicBezTo>
                    <a:pt x="139" y="119"/>
                    <a:pt x="146" y="123"/>
                    <a:pt x="151" y="130"/>
                  </a:cubicBezTo>
                  <a:cubicBezTo>
                    <a:pt x="150" y="131"/>
                    <a:pt x="150" y="131"/>
                    <a:pt x="150" y="131"/>
                  </a:cubicBezTo>
                  <a:cubicBezTo>
                    <a:pt x="146" y="127"/>
                    <a:pt x="142" y="124"/>
                    <a:pt x="136" y="124"/>
                  </a:cubicBezTo>
                  <a:cubicBezTo>
                    <a:pt x="126" y="124"/>
                    <a:pt x="115" y="131"/>
                    <a:pt x="112" y="132"/>
                  </a:cubicBezTo>
                  <a:cubicBezTo>
                    <a:pt x="110" y="134"/>
                    <a:pt x="110" y="134"/>
                    <a:pt x="110" y="134"/>
                  </a:cubicBezTo>
                  <a:cubicBezTo>
                    <a:pt x="110" y="133"/>
                    <a:pt x="110" y="133"/>
                    <a:pt x="110" y="133"/>
                  </a:cubicBezTo>
                  <a:cubicBezTo>
                    <a:pt x="105" y="137"/>
                    <a:pt x="99" y="139"/>
                    <a:pt x="90" y="139"/>
                  </a:cubicBezTo>
                  <a:cubicBezTo>
                    <a:pt x="86" y="139"/>
                    <a:pt x="82" y="139"/>
                    <a:pt x="78" y="139"/>
                  </a:cubicBezTo>
                  <a:cubicBezTo>
                    <a:pt x="74" y="138"/>
                    <a:pt x="70" y="138"/>
                    <a:pt x="66" y="138"/>
                  </a:cubicBezTo>
                  <a:cubicBezTo>
                    <a:pt x="58" y="138"/>
                    <a:pt x="52" y="140"/>
                    <a:pt x="47" y="144"/>
                  </a:cubicBezTo>
                  <a:close/>
                  <a:moveTo>
                    <a:pt x="7" y="86"/>
                  </a:moveTo>
                  <a:cubicBezTo>
                    <a:pt x="5" y="89"/>
                    <a:pt x="4" y="93"/>
                    <a:pt x="3" y="96"/>
                  </a:cubicBezTo>
                  <a:cubicBezTo>
                    <a:pt x="2" y="109"/>
                    <a:pt x="5" y="120"/>
                    <a:pt x="12" y="128"/>
                  </a:cubicBezTo>
                  <a:cubicBezTo>
                    <a:pt x="20" y="137"/>
                    <a:pt x="32" y="142"/>
                    <a:pt x="46" y="142"/>
                  </a:cubicBezTo>
                  <a:cubicBezTo>
                    <a:pt x="51" y="138"/>
                    <a:pt x="57" y="136"/>
                    <a:pt x="66" y="136"/>
                  </a:cubicBezTo>
                  <a:cubicBezTo>
                    <a:pt x="70" y="136"/>
                    <a:pt x="74" y="137"/>
                    <a:pt x="78" y="137"/>
                  </a:cubicBezTo>
                  <a:cubicBezTo>
                    <a:pt x="81" y="137"/>
                    <a:pt x="83" y="138"/>
                    <a:pt x="86" y="138"/>
                  </a:cubicBezTo>
                  <a:cubicBezTo>
                    <a:pt x="84" y="137"/>
                    <a:pt x="83" y="136"/>
                    <a:pt x="81" y="135"/>
                  </a:cubicBezTo>
                  <a:cubicBezTo>
                    <a:pt x="80" y="133"/>
                    <a:pt x="80" y="133"/>
                    <a:pt x="80" y="133"/>
                  </a:cubicBezTo>
                  <a:cubicBezTo>
                    <a:pt x="82" y="134"/>
                    <a:pt x="82" y="134"/>
                    <a:pt x="82" y="134"/>
                  </a:cubicBezTo>
                  <a:cubicBezTo>
                    <a:pt x="83" y="134"/>
                    <a:pt x="84" y="134"/>
                    <a:pt x="86" y="134"/>
                  </a:cubicBezTo>
                  <a:cubicBezTo>
                    <a:pt x="92" y="134"/>
                    <a:pt x="99" y="131"/>
                    <a:pt x="105" y="128"/>
                  </a:cubicBezTo>
                  <a:cubicBezTo>
                    <a:pt x="105" y="128"/>
                    <a:pt x="105" y="128"/>
                    <a:pt x="105" y="128"/>
                  </a:cubicBezTo>
                  <a:cubicBezTo>
                    <a:pt x="97" y="131"/>
                    <a:pt x="89" y="133"/>
                    <a:pt x="82" y="133"/>
                  </a:cubicBezTo>
                  <a:cubicBezTo>
                    <a:pt x="79" y="133"/>
                    <a:pt x="77" y="133"/>
                    <a:pt x="75" y="133"/>
                  </a:cubicBezTo>
                  <a:cubicBezTo>
                    <a:pt x="74" y="132"/>
                    <a:pt x="74" y="132"/>
                    <a:pt x="74" y="132"/>
                  </a:cubicBezTo>
                  <a:cubicBezTo>
                    <a:pt x="74" y="131"/>
                    <a:pt x="74" y="131"/>
                    <a:pt x="74" y="131"/>
                  </a:cubicBezTo>
                  <a:cubicBezTo>
                    <a:pt x="75" y="131"/>
                    <a:pt x="76" y="130"/>
                    <a:pt x="76" y="129"/>
                  </a:cubicBezTo>
                  <a:cubicBezTo>
                    <a:pt x="77" y="129"/>
                    <a:pt x="77" y="128"/>
                    <a:pt x="77" y="128"/>
                  </a:cubicBezTo>
                  <a:cubicBezTo>
                    <a:pt x="76" y="129"/>
                    <a:pt x="74" y="130"/>
                    <a:pt x="72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68" y="130"/>
                    <a:pt x="67" y="129"/>
                    <a:pt x="66" y="128"/>
                  </a:cubicBezTo>
                  <a:cubicBezTo>
                    <a:pt x="65" y="128"/>
                    <a:pt x="64" y="127"/>
                    <a:pt x="63" y="127"/>
                  </a:cubicBezTo>
                  <a:cubicBezTo>
                    <a:pt x="63" y="127"/>
                    <a:pt x="63" y="127"/>
                    <a:pt x="63" y="127"/>
                  </a:cubicBezTo>
                  <a:cubicBezTo>
                    <a:pt x="63" y="117"/>
                    <a:pt x="63" y="117"/>
                    <a:pt x="63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6" y="117"/>
                    <a:pt x="68" y="115"/>
                    <a:pt x="68" y="114"/>
                  </a:cubicBezTo>
                  <a:cubicBezTo>
                    <a:pt x="68" y="114"/>
                    <a:pt x="68" y="114"/>
                    <a:pt x="66" y="114"/>
                  </a:cubicBezTo>
                  <a:cubicBezTo>
                    <a:pt x="65" y="114"/>
                    <a:pt x="65" y="114"/>
                    <a:pt x="65" y="114"/>
                  </a:cubicBezTo>
                  <a:cubicBezTo>
                    <a:pt x="66" y="113"/>
                    <a:pt x="66" y="113"/>
                    <a:pt x="66" y="113"/>
                  </a:cubicBezTo>
                  <a:cubicBezTo>
                    <a:pt x="67" y="110"/>
                    <a:pt x="69" y="109"/>
                    <a:pt x="71" y="109"/>
                  </a:cubicBezTo>
                  <a:cubicBezTo>
                    <a:pt x="67" y="110"/>
                    <a:pt x="64" y="113"/>
                    <a:pt x="62" y="117"/>
                  </a:cubicBezTo>
                  <a:cubicBezTo>
                    <a:pt x="59" y="122"/>
                    <a:pt x="59" y="128"/>
                    <a:pt x="63" y="133"/>
                  </a:cubicBezTo>
                  <a:cubicBezTo>
                    <a:pt x="63" y="134"/>
                    <a:pt x="63" y="134"/>
                    <a:pt x="63" y="134"/>
                  </a:cubicBezTo>
                  <a:cubicBezTo>
                    <a:pt x="62" y="134"/>
                    <a:pt x="62" y="134"/>
                    <a:pt x="62" y="134"/>
                  </a:cubicBezTo>
                  <a:cubicBezTo>
                    <a:pt x="59" y="135"/>
                    <a:pt x="56" y="136"/>
                    <a:pt x="54" y="136"/>
                  </a:cubicBezTo>
                  <a:cubicBezTo>
                    <a:pt x="54" y="137"/>
                    <a:pt x="54" y="137"/>
                    <a:pt x="54" y="137"/>
                  </a:cubicBezTo>
                  <a:cubicBezTo>
                    <a:pt x="49" y="139"/>
                    <a:pt x="44" y="140"/>
                    <a:pt x="39" y="140"/>
                  </a:cubicBezTo>
                  <a:cubicBezTo>
                    <a:pt x="29" y="140"/>
                    <a:pt x="19" y="135"/>
                    <a:pt x="13" y="127"/>
                  </a:cubicBezTo>
                  <a:cubicBezTo>
                    <a:pt x="5" y="116"/>
                    <a:pt x="2" y="103"/>
                    <a:pt x="6" y="89"/>
                  </a:cubicBezTo>
                  <a:lnTo>
                    <a:pt x="7" y="86"/>
                  </a:lnTo>
                  <a:close/>
                  <a:moveTo>
                    <a:pt x="7" y="93"/>
                  </a:moveTo>
                  <a:cubicBezTo>
                    <a:pt x="4" y="105"/>
                    <a:pt x="7" y="117"/>
                    <a:pt x="14" y="126"/>
                  </a:cubicBezTo>
                  <a:cubicBezTo>
                    <a:pt x="21" y="135"/>
                    <a:pt x="31" y="139"/>
                    <a:pt x="41" y="139"/>
                  </a:cubicBezTo>
                  <a:cubicBezTo>
                    <a:pt x="41" y="139"/>
                    <a:pt x="41" y="139"/>
                    <a:pt x="41" y="139"/>
                  </a:cubicBezTo>
                  <a:cubicBezTo>
                    <a:pt x="16" y="139"/>
                    <a:pt x="10" y="113"/>
                    <a:pt x="7" y="93"/>
                  </a:cubicBezTo>
                  <a:close/>
                  <a:moveTo>
                    <a:pt x="108" y="133"/>
                  </a:moveTo>
                  <a:cubicBezTo>
                    <a:pt x="106" y="133"/>
                    <a:pt x="104" y="134"/>
                    <a:pt x="102" y="135"/>
                  </a:cubicBezTo>
                  <a:cubicBezTo>
                    <a:pt x="99" y="136"/>
                    <a:pt x="95" y="137"/>
                    <a:pt x="92" y="138"/>
                  </a:cubicBezTo>
                  <a:cubicBezTo>
                    <a:pt x="99" y="138"/>
                    <a:pt x="104" y="136"/>
                    <a:pt x="108" y="133"/>
                  </a:cubicBezTo>
                  <a:close/>
                  <a:moveTo>
                    <a:pt x="7" y="86"/>
                  </a:moveTo>
                  <a:cubicBezTo>
                    <a:pt x="7" y="89"/>
                    <a:pt x="7" y="89"/>
                    <a:pt x="7" y="89"/>
                  </a:cubicBezTo>
                  <a:cubicBezTo>
                    <a:pt x="12" y="114"/>
                    <a:pt x="17" y="137"/>
                    <a:pt x="41" y="137"/>
                  </a:cubicBezTo>
                  <a:cubicBezTo>
                    <a:pt x="43" y="137"/>
                    <a:pt x="45" y="137"/>
                    <a:pt x="48" y="137"/>
                  </a:cubicBezTo>
                  <a:cubicBezTo>
                    <a:pt x="32" y="137"/>
                    <a:pt x="19" y="128"/>
                    <a:pt x="13" y="113"/>
                  </a:cubicBezTo>
                  <a:cubicBezTo>
                    <a:pt x="7" y="96"/>
                    <a:pt x="12" y="77"/>
                    <a:pt x="23" y="67"/>
                  </a:cubicBezTo>
                  <a:cubicBezTo>
                    <a:pt x="26" y="65"/>
                    <a:pt x="26" y="65"/>
                    <a:pt x="26" y="65"/>
                  </a:cubicBezTo>
                  <a:cubicBezTo>
                    <a:pt x="26" y="63"/>
                    <a:pt x="27" y="62"/>
                    <a:pt x="27" y="62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30" y="62"/>
                    <a:pt x="31" y="63"/>
                    <a:pt x="32" y="64"/>
                  </a:cubicBezTo>
                  <a:cubicBezTo>
                    <a:pt x="33" y="68"/>
                    <a:pt x="30" y="73"/>
                    <a:pt x="29" y="75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7" y="75"/>
                    <a:pt x="26" y="74"/>
                    <a:pt x="26" y="72"/>
                  </a:cubicBezTo>
                  <a:cubicBezTo>
                    <a:pt x="25" y="70"/>
                    <a:pt x="26" y="68"/>
                    <a:pt x="26" y="66"/>
                  </a:cubicBezTo>
                  <a:cubicBezTo>
                    <a:pt x="24" y="68"/>
                    <a:pt x="24" y="68"/>
                    <a:pt x="24" y="68"/>
                  </a:cubicBezTo>
                  <a:cubicBezTo>
                    <a:pt x="22" y="71"/>
                    <a:pt x="22" y="73"/>
                    <a:pt x="23" y="75"/>
                  </a:cubicBezTo>
                  <a:cubicBezTo>
                    <a:pt x="24" y="78"/>
                    <a:pt x="28" y="80"/>
                    <a:pt x="33" y="80"/>
                  </a:cubicBezTo>
                  <a:cubicBezTo>
                    <a:pt x="36" y="77"/>
                    <a:pt x="41" y="71"/>
                    <a:pt x="39" y="64"/>
                  </a:cubicBezTo>
                  <a:cubicBezTo>
                    <a:pt x="38" y="63"/>
                    <a:pt x="37" y="62"/>
                    <a:pt x="35" y="62"/>
                  </a:cubicBezTo>
                  <a:cubicBezTo>
                    <a:pt x="36" y="62"/>
                    <a:pt x="36" y="62"/>
                    <a:pt x="36" y="62"/>
                  </a:cubicBezTo>
                  <a:cubicBezTo>
                    <a:pt x="38" y="64"/>
                    <a:pt x="39" y="69"/>
                    <a:pt x="38" y="73"/>
                  </a:cubicBezTo>
                  <a:cubicBezTo>
                    <a:pt x="36" y="77"/>
                    <a:pt x="34" y="79"/>
                    <a:pt x="30" y="79"/>
                  </a:cubicBezTo>
                  <a:cubicBezTo>
                    <a:pt x="30" y="79"/>
                    <a:pt x="30" y="79"/>
                    <a:pt x="30" y="79"/>
                  </a:cubicBezTo>
                  <a:cubicBezTo>
                    <a:pt x="30" y="79"/>
                    <a:pt x="30" y="79"/>
                    <a:pt x="29" y="79"/>
                  </a:cubicBezTo>
                  <a:cubicBezTo>
                    <a:pt x="28" y="78"/>
                    <a:pt x="28" y="78"/>
                    <a:pt x="28" y="78"/>
                  </a:cubicBezTo>
                  <a:cubicBezTo>
                    <a:pt x="29" y="78"/>
                    <a:pt x="29" y="78"/>
                    <a:pt x="29" y="78"/>
                  </a:cubicBezTo>
                  <a:cubicBezTo>
                    <a:pt x="29" y="76"/>
                    <a:pt x="30" y="75"/>
                    <a:pt x="31" y="74"/>
                  </a:cubicBezTo>
                  <a:cubicBezTo>
                    <a:pt x="33" y="71"/>
                    <a:pt x="35" y="68"/>
                    <a:pt x="34" y="62"/>
                  </a:cubicBezTo>
                  <a:cubicBezTo>
                    <a:pt x="34" y="61"/>
                    <a:pt x="34" y="61"/>
                    <a:pt x="34" y="61"/>
                  </a:cubicBezTo>
                  <a:cubicBezTo>
                    <a:pt x="33" y="61"/>
                    <a:pt x="31" y="60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8" y="39"/>
                    <a:pt x="34" y="10"/>
                    <a:pt x="18" y="2"/>
                  </a:cubicBezTo>
                  <a:cubicBezTo>
                    <a:pt x="18" y="5"/>
                    <a:pt x="20" y="8"/>
                    <a:pt x="23" y="11"/>
                  </a:cubicBezTo>
                  <a:cubicBezTo>
                    <a:pt x="26" y="14"/>
                    <a:pt x="29" y="18"/>
                    <a:pt x="30" y="24"/>
                  </a:cubicBezTo>
                  <a:cubicBezTo>
                    <a:pt x="30" y="26"/>
                    <a:pt x="30" y="28"/>
                    <a:pt x="30" y="30"/>
                  </a:cubicBezTo>
                  <a:cubicBezTo>
                    <a:pt x="31" y="32"/>
                    <a:pt x="31" y="32"/>
                    <a:pt x="31" y="32"/>
                  </a:cubicBezTo>
                  <a:cubicBezTo>
                    <a:pt x="35" y="38"/>
                    <a:pt x="33" y="44"/>
                    <a:pt x="31" y="49"/>
                  </a:cubicBezTo>
                  <a:cubicBezTo>
                    <a:pt x="30" y="52"/>
                    <a:pt x="29" y="55"/>
                    <a:pt x="29" y="58"/>
                  </a:cubicBezTo>
                  <a:cubicBezTo>
                    <a:pt x="29" y="61"/>
                    <a:pt x="29" y="61"/>
                    <a:pt x="29" y="61"/>
                  </a:cubicBezTo>
                  <a:cubicBezTo>
                    <a:pt x="27" y="58"/>
                    <a:pt x="27" y="58"/>
                    <a:pt x="27" y="58"/>
                  </a:cubicBezTo>
                  <a:cubicBezTo>
                    <a:pt x="25" y="53"/>
                    <a:pt x="26" y="49"/>
                    <a:pt x="28" y="44"/>
                  </a:cubicBezTo>
                  <a:cubicBezTo>
                    <a:pt x="29" y="40"/>
                    <a:pt x="31" y="36"/>
                    <a:pt x="30" y="32"/>
                  </a:cubicBezTo>
                  <a:cubicBezTo>
                    <a:pt x="30" y="32"/>
                    <a:pt x="30" y="32"/>
                    <a:pt x="30" y="32"/>
                  </a:cubicBezTo>
                  <a:cubicBezTo>
                    <a:pt x="30" y="35"/>
                    <a:pt x="29" y="38"/>
                    <a:pt x="28" y="42"/>
                  </a:cubicBezTo>
                  <a:cubicBezTo>
                    <a:pt x="26" y="47"/>
                    <a:pt x="24" y="53"/>
                    <a:pt x="24" y="59"/>
                  </a:cubicBezTo>
                  <a:cubicBezTo>
                    <a:pt x="25" y="60"/>
                    <a:pt x="25" y="60"/>
                    <a:pt x="25" y="60"/>
                  </a:cubicBezTo>
                  <a:cubicBezTo>
                    <a:pt x="24" y="60"/>
                    <a:pt x="24" y="60"/>
                    <a:pt x="24" y="60"/>
                  </a:cubicBezTo>
                  <a:cubicBezTo>
                    <a:pt x="23" y="61"/>
                    <a:pt x="22" y="61"/>
                    <a:pt x="21" y="61"/>
                  </a:cubicBezTo>
                  <a:cubicBezTo>
                    <a:pt x="21" y="61"/>
                    <a:pt x="21" y="61"/>
                    <a:pt x="21" y="61"/>
                  </a:cubicBezTo>
                  <a:cubicBezTo>
                    <a:pt x="20" y="61"/>
                    <a:pt x="20" y="61"/>
                    <a:pt x="19" y="62"/>
                  </a:cubicBezTo>
                  <a:cubicBezTo>
                    <a:pt x="18" y="69"/>
                    <a:pt x="14" y="74"/>
                    <a:pt x="11" y="79"/>
                  </a:cubicBezTo>
                  <a:cubicBezTo>
                    <a:pt x="10" y="82"/>
                    <a:pt x="8" y="84"/>
                    <a:pt x="7" y="86"/>
                  </a:cubicBezTo>
                  <a:close/>
                  <a:moveTo>
                    <a:pt x="85" y="136"/>
                  </a:moveTo>
                  <a:cubicBezTo>
                    <a:pt x="86" y="136"/>
                    <a:pt x="87" y="137"/>
                    <a:pt x="89" y="137"/>
                  </a:cubicBezTo>
                  <a:cubicBezTo>
                    <a:pt x="93" y="137"/>
                    <a:pt x="97" y="135"/>
                    <a:pt x="101" y="133"/>
                  </a:cubicBezTo>
                  <a:cubicBezTo>
                    <a:pt x="105" y="132"/>
                    <a:pt x="108" y="131"/>
                    <a:pt x="110" y="131"/>
                  </a:cubicBezTo>
                  <a:cubicBezTo>
                    <a:pt x="111" y="131"/>
                    <a:pt x="111" y="131"/>
                    <a:pt x="111" y="131"/>
                  </a:cubicBezTo>
                  <a:cubicBezTo>
                    <a:pt x="113" y="129"/>
                    <a:pt x="116" y="127"/>
                    <a:pt x="118" y="126"/>
                  </a:cubicBezTo>
                  <a:cubicBezTo>
                    <a:pt x="120" y="125"/>
                    <a:pt x="122" y="125"/>
                    <a:pt x="123" y="124"/>
                  </a:cubicBezTo>
                  <a:cubicBezTo>
                    <a:pt x="122" y="124"/>
                    <a:pt x="122" y="123"/>
                    <a:pt x="121" y="123"/>
                  </a:cubicBezTo>
                  <a:cubicBezTo>
                    <a:pt x="117" y="123"/>
                    <a:pt x="111" y="126"/>
                    <a:pt x="106" y="129"/>
                  </a:cubicBezTo>
                  <a:cubicBezTo>
                    <a:pt x="99" y="132"/>
                    <a:pt x="92" y="136"/>
                    <a:pt x="85" y="136"/>
                  </a:cubicBezTo>
                  <a:close/>
                  <a:moveTo>
                    <a:pt x="64" y="126"/>
                  </a:moveTo>
                  <a:cubicBezTo>
                    <a:pt x="65" y="126"/>
                    <a:pt x="66" y="126"/>
                    <a:pt x="67" y="127"/>
                  </a:cubicBezTo>
                  <a:cubicBezTo>
                    <a:pt x="68" y="128"/>
                    <a:pt x="69" y="128"/>
                    <a:pt x="70" y="128"/>
                  </a:cubicBezTo>
                  <a:cubicBezTo>
                    <a:pt x="70" y="128"/>
                    <a:pt x="70" y="128"/>
                    <a:pt x="70" y="128"/>
                  </a:cubicBezTo>
                  <a:cubicBezTo>
                    <a:pt x="70" y="128"/>
                    <a:pt x="71" y="128"/>
                    <a:pt x="71" y="127"/>
                  </a:cubicBezTo>
                  <a:cubicBezTo>
                    <a:pt x="72" y="125"/>
                    <a:pt x="75" y="121"/>
                    <a:pt x="74" y="118"/>
                  </a:cubicBezTo>
                  <a:cubicBezTo>
                    <a:pt x="74" y="117"/>
                    <a:pt x="73" y="116"/>
                    <a:pt x="72" y="115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6"/>
                    <a:pt x="67" y="118"/>
                    <a:pt x="64" y="118"/>
                  </a:cubicBezTo>
                  <a:cubicBezTo>
                    <a:pt x="64" y="118"/>
                    <a:pt x="64" y="118"/>
                    <a:pt x="64" y="118"/>
                  </a:cubicBezTo>
                  <a:lnTo>
                    <a:pt x="64" y="126"/>
                  </a:lnTo>
                  <a:close/>
                  <a:moveTo>
                    <a:pt x="75" y="116"/>
                  </a:moveTo>
                  <a:cubicBezTo>
                    <a:pt x="75" y="117"/>
                    <a:pt x="75" y="117"/>
                    <a:pt x="75" y="118"/>
                  </a:cubicBezTo>
                  <a:cubicBezTo>
                    <a:pt x="76" y="121"/>
                    <a:pt x="74" y="125"/>
                    <a:pt x="72" y="128"/>
                  </a:cubicBezTo>
                  <a:cubicBezTo>
                    <a:pt x="75" y="126"/>
                    <a:pt x="77" y="121"/>
                    <a:pt x="77" y="118"/>
                  </a:cubicBezTo>
                  <a:cubicBezTo>
                    <a:pt x="76" y="118"/>
                    <a:pt x="76" y="117"/>
                    <a:pt x="75" y="116"/>
                  </a:cubicBezTo>
                  <a:close/>
                  <a:moveTo>
                    <a:pt x="70" y="114"/>
                  </a:moveTo>
                  <a:cubicBezTo>
                    <a:pt x="72" y="114"/>
                    <a:pt x="72" y="114"/>
                    <a:pt x="72" y="114"/>
                  </a:cubicBezTo>
                  <a:cubicBezTo>
                    <a:pt x="76" y="115"/>
                    <a:pt x="78" y="117"/>
                    <a:pt x="78" y="118"/>
                  </a:cubicBezTo>
                  <a:cubicBezTo>
                    <a:pt x="79" y="121"/>
                    <a:pt x="77" y="125"/>
                    <a:pt x="74" y="128"/>
                  </a:cubicBezTo>
                  <a:cubicBezTo>
                    <a:pt x="79" y="126"/>
                    <a:pt x="79" y="122"/>
                    <a:pt x="79" y="120"/>
                  </a:cubicBezTo>
                  <a:cubicBezTo>
                    <a:pt x="79" y="116"/>
                    <a:pt x="76" y="110"/>
                    <a:pt x="72" y="110"/>
                  </a:cubicBezTo>
                  <a:cubicBezTo>
                    <a:pt x="71" y="110"/>
                    <a:pt x="69" y="111"/>
                    <a:pt x="68" y="113"/>
                  </a:cubicBezTo>
                  <a:cubicBezTo>
                    <a:pt x="69" y="113"/>
                    <a:pt x="69" y="113"/>
                    <a:pt x="70" y="114"/>
                  </a:cubicBezTo>
                  <a:close/>
                  <a:moveTo>
                    <a:pt x="122" y="122"/>
                  </a:moveTo>
                  <a:cubicBezTo>
                    <a:pt x="123" y="122"/>
                    <a:pt x="124" y="122"/>
                    <a:pt x="125" y="123"/>
                  </a:cubicBezTo>
                  <a:cubicBezTo>
                    <a:pt x="126" y="123"/>
                    <a:pt x="126" y="123"/>
                    <a:pt x="126" y="123"/>
                  </a:cubicBezTo>
                  <a:cubicBezTo>
                    <a:pt x="125" y="124"/>
                    <a:pt x="125" y="124"/>
                    <a:pt x="125" y="124"/>
                  </a:cubicBezTo>
                  <a:cubicBezTo>
                    <a:pt x="125" y="124"/>
                    <a:pt x="124" y="125"/>
                    <a:pt x="123" y="125"/>
                  </a:cubicBezTo>
                  <a:cubicBezTo>
                    <a:pt x="127" y="124"/>
                    <a:pt x="131" y="123"/>
                    <a:pt x="136" y="123"/>
                  </a:cubicBezTo>
                  <a:cubicBezTo>
                    <a:pt x="139" y="123"/>
                    <a:pt x="141" y="123"/>
                    <a:pt x="143" y="124"/>
                  </a:cubicBezTo>
                  <a:cubicBezTo>
                    <a:pt x="140" y="122"/>
                    <a:pt x="136" y="121"/>
                    <a:pt x="131" y="121"/>
                  </a:cubicBezTo>
                  <a:cubicBezTo>
                    <a:pt x="128" y="121"/>
                    <a:pt x="125" y="121"/>
                    <a:pt x="122" y="122"/>
                  </a:cubicBezTo>
                  <a:close/>
                  <a:moveTo>
                    <a:pt x="72" y="109"/>
                  </a:moveTo>
                  <a:cubicBezTo>
                    <a:pt x="77" y="109"/>
                    <a:pt x="81" y="115"/>
                    <a:pt x="81" y="120"/>
                  </a:cubicBezTo>
                  <a:cubicBezTo>
                    <a:pt x="81" y="121"/>
                    <a:pt x="81" y="122"/>
                    <a:pt x="81" y="123"/>
                  </a:cubicBezTo>
                  <a:cubicBezTo>
                    <a:pt x="82" y="121"/>
                    <a:pt x="82" y="118"/>
                    <a:pt x="81" y="114"/>
                  </a:cubicBezTo>
                  <a:cubicBezTo>
                    <a:pt x="79" y="110"/>
                    <a:pt x="75" y="108"/>
                    <a:pt x="71" y="109"/>
                  </a:cubicBezTo>
                  <a:cubicBezTo>
                    <a:pt x="72" y="109"/>
                    <a:pt x="72" y="109"/>
                    <a:pt x="72" y="109"/>
                  </a:cubicBezTo>
                  <a:close/>
                  <a:moveTo>
                    <a:pt x="36" y="65"/>
                  </a:moveTo>
                  <a:cubicBezTo>
                    <a:pt x="36" y="69"/>
                    <a:pt x="34" y="72"/>
                    <a:pt x="32" y="74"/>
                  </a:cubicBezTo>
                  <a:cubicBezTo>
                    <a:pt x="32" y="75"/>
                    <a:pt x="31" y="76"/>
                    <a:pt x="31" y="77"/>
                  </a:cubicBezTo>
                  <a:cubicBezTo>
                    <a:pt x="34" y="77"/>
                    <a:pt x="36" y="74"/>
                    <a:pt x="36" y="73"/>
                  </a:cubicBezTo>
                  <a:cubicBezTo>
                    <a:pt x="37" y="70"/>
                    <a:pt x="37" y="67"/>
                    <a:pt x="36" y="65"/>
                  </a:cubicBezTo>
                  <a:close/>
                  <a:moveTo>
                    <a:pt x="28" y="63"/>
                  </a:moveTo>
                  <a:cubicBezTo>
                    <a:pt x="27" y="65"/>
                    <a:pt x="27" y="69"/>
                    <a:pt x="27" y="72"/>
                  </a:cubicBezTo>
                  <a:cubicBezTo>
                    <a:pt x="27" y="73"/>
                    <a:pt x="28" y="73"/>
                    <a:pt x="28" y="74"/>
                  </a:cubicBezTo>
                  <a:cubicBezTo>
                    <a:pt x="30" y="71"/>
                    <a:pt x="32" y="67"/>
                    <a:pt x="31" y="65"/>
                  </a:cubicBezTo>
                  <a:cubicBezTo>
                    <a:pt x="30" y="64"/>
                    <a:pt x="30" y="63"/>
                    <a:pt x="28" y="63"/>
                  </a:cubicBezTo>
                  <a:close/>
                  <a:moveTo>
                    <a:pt x="32" y="36"/>
                  </a:moveTo>
                  <a:cubicBezTo>
                    <a:pt x="31" y="39"/>
                    <a:pt x="30" y="42"/>
                    <a:pt x="29" y="44"/>
                  </a:cubicBezTo>
                  <a:cubicBezTo>
                    <a:pt x="28" y="48"/>
                    <a:pt x="27" y="51"/>
                    <a:pt x="28" y="55"/>
                  </a:cubicBezTo>
                  <a:cubicBezTo>
                    <a:pt x="28" y="53"/>
                    <a:pt x="29" y="51"/>
                    <a:pt x="29" y="49"/>
                  </a:cubicBezTo>
                  <a:cubicBezTo>
                    <a:pt x="31" y="45"/>
                    <a:pt x="32" y="41"/>
                    <a:pt x="32" y="3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pt-PT" dirty="0"/>
            </a:p>
          </p:txBody>
        </p:sp>
        <p:sp>
          <p:nvSpPr>
            <p:cNvPr id="72" name="Forma livre 47"/>
            <p:cNvSpPr>
              <a:spLocks noEditPoints="1"/>
            </p:cNvSpPr>
            <p:nvPr/>
          </p:nvSpPr>
          <p:spPr bwMode="auto">
            <a:xfrm>
              <a:off x="895350" y="3316288"/>
              <a:ext cx="363538" cy="328613"/>
            </a:xfrm>
            <a:custGeom>
              <a:avLst/>
              <a:gdLst>
                <a:gd name="T0" fmla="*/ 50 w 161"/>
                <a:gd name="T1" fmla="*/ 8 h 146"/>
                <a:gd name="T2" fmla="*/ 60 w 161"/>
                <a:gd name="T3" fmla="*/ 25 h 146"/>
                <a:gd name="T4" fmla="*/ 54 w 161"/>
                <a:gd name="T5" fmla="*/ 17 h 146"/>
                <a:gd name="T6" fmla="*/ 63 w 161"/>
                <a:gd name="T7" fmla="*/ 34 h 146"/>
                <a:gd name="T8" fmla="*/ 49 w 161"/>
                <a:gd name="T9" fmla="*/ 37 h 146"/>
                <a:gd name="T10" fmla="*/ 41 w 161"/>
                <a:gd name="T11" fmla="*/ 13 h 146"/>
                <a:gd name="T12" fmla="*/ 16 w 161"/>
                <a:gd name="T13" fmla="*/ 62 h 146"/>
                <a:gd name="T14" fmla="*/ 34 w 161"/>
                <a:gd name="T15" fmla="*/ 92 h 146"/>
                <a:gd name="T16" fmla="*/ 27 w 161"/>
                <a:gd name="T17" fmla="*/ 146 h 146"/>
                <a:gd name="T18" fmla="*/ 33 w 161"/>
                <a:gd name="T19" fmla="*/ 104 h 146"/>
                <a:gd name="T20" fmla="*/ 26 w 161"/>
                <a:gd name="T21" fmla="*/ 102 h 146"/>
                <a:gd name="T22" fmla="*/ 30 w 161"/>
                <a:gd name="T23" fmla="*/ 101 h 146"/>
                <a:gd name="T24" fmla="*/ 4 w 161"/>
                <a:gd name="T25" fmla="*/ 60 h 146"/>
                <a:gd name="T26" fmla="*/ 41 w 161"/>
                <a:gd name="T27" fmla="*/ 10 h 146"/>
                <a:gd name="T28" fmla="*/ 51 w 161"/>
                <a:gd name="T29" fmla="*/ 4 h 146"/>
                <a:gd name="T30" fmla="*/ 145 w 161"/>
                <a:gd name="T31" fmla="*/ 13 h 146"/>
                <a:gd name="T32" fmla="*/ 142 w 161"/>
                <a:gd name="T33" fmla="*/ 0 h 146"/>
                <a:gd name="T34" fmla="*/ 141 w 161"/>
                <a:gd name="T35" fmla="*/ 33 h 146"/>
                <a:gd name="T36" fmla="*/ 50 w 161"/>
                <a:gd name="T37" fmla="*/ 8 h 146"/>
                <a:gd name="T38" fmla="*/ 137 w 161"/>
                <a:gd name="T39" fmla="*/ 31 h 146"/>
                <a:gd name="T40" fmla="*/ 148 w 161"/>
                <a:gd name="T41" fmla="*/ 16 h 146"/>
                <a:gd name="T42" fmla="*/ 70 w 161"/>
                <a:gd name="T43" fmla="*/ 8 h 146"/>
                <a:gd name="T44" fmla="*/ 137 w 161"/>
                <a:gd name="T45" fmla="*/ 31 h 146"/>
                <a:gd name="T46" fmla="*/ 26 w 161"/>
                <a:gd name="T47" fmla="*/ 84 h 146"/>
                <a:gd name="T48" fmla="*/ 22 w 161"/>
                <a:gd name="T49" fmla="*/ 16 h 146"/>
                <a:gd name="T50" fmla="*/ 26 w 161"/>
                <a:gd name="T51" fmla="*/ 84 h 146"/>
                <a:gd name="T52" fmla="*/ 57 w 161"/>
                <a:gd name="T53" fmla="*/ 28 h 146"/>
                <a:gd name="T54" fmla="*/ 46 w 161"/>
                <a:gd name="T55" fmla="*/ 16 h 146"/>
                <a:gd name="T56" fmla="*/ 57 w 161"/>
                <a:gd name="T57" fmla="*/ 28 h 146"/>
                <a:gd name="T58" fmla="*/ 57 w 161"/>
                <a:gd name="T59" fmla="*/ 31 h 146"/>
                <a:gd name="T60" fmla="*/ 46 w 161"/>
                <a:gd name="T61" fmla="*/ 28 h 146"/>
                <a:gd name="T62" fmla="*/ 57 w 161"/>
                <a:gd name="T63" fmla="*/ 31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61" h="146">
                  <a:moveTo>
                    <a:pt x="50" y="8"/>
                  </a:moveTo>
                  <a:cubicBezTo>
                    <a:pt x="55" y="14"/>
                    <a:pt x="53" y="20"/>
                    <a:pt x="60" y="25"/>
                  </a:cubicBezTo>
                  <a:cubicBezTo>
                    <a:pt x="62" y="23"/>
                    <a:pt x="58" y="18"/>
                    <a:pt x="54" y="17"/>
                  </a:cubicBezTo>
                  <a:cubicBezTo>
                    <a:pt x="64" y="13"/>
                    <a:pt x="65" y="25"/>
                    <a:pt x="63" y="34"/>
                  </a:cubicBezTo>
                  <a:cubicBezTo>
                    <a:pt x="59" y="36"/>
                    <a:pt x="55" y="37"/>
                    <a:pt x="49" y="37"/>
                  </a:cubicBezTo>
                  <a:cubicBezTo>
                    <a:pt x="43" y="31"/>
                    <a:pt x="43" y="19"/>
                    <a:pt x="41" y="13"/>
                  </a:cubicBezTo>
                  <a:cubicBezTo>
                    <a:pt x="14" y="14"/>
                    <a:pt x="9" y="41"/>
                    <a:pt x="16" y="62"/>
                  </a:cubicBezTo>
                  <a:cubicBezTo>
                    <a:pt x="19" y="72"/>
                    <a:pt x="30" y="81"/>
                    <a:pt x="34" y="92"/>
                  </a:cubicBezTo>
                  <a:cubicBezTo>
                    <a:pt x="41" y="111"/>
                    <a:pt x="38" y="129"/>
                    <a:pt x="27" y="146"/>
                  </a:cubicBezTo>
                  <a:cubicBezTo>
                    <a:pt x="28" y="137"/>
                    <a:pt x="39" y="121"/>
                    <a:pt x="33" y="104"/>
                  </a:cubicBezTo>
                  <a:cubicBezTo>
                    <a:pt x="31" y="102"/>
                    <a:pt x="29" y="102"/>
                    <a:pt x="26" y="102"/>
                  </a:cubicBezTo>
                  <a:cubicBezTo>
                    <a:pt x="26" y="100"/>
                    <a:pt x="28" y="101"/>
                    <a:pt x="30" y="101"/>
                  </a:cubicBezTo>
                  <a:cubicBezTo>
                    <a:pt x="28" y="89"/>
                    <a:pt x="7" y="79"/>
                    <a:pt x="4" y="60"/>
                  </a:cubicBezTo>
                  <a:cubicBezTo>
                    <a:pt x="1" y="34"/>
                    <a:pt x="12" y="6"/>
                    <a:pt x="41" y="10"/>
                  </a:cubicBezTo>
                  <a:cubicBezTo>
                    <a:pt x="45" y="9"/>
                    <a:pt x="47" y="5"/>
                    <a:pt x="51" y="4"/>
                  </a:cubicBezTo>
                  <a:cubicBezTo>
                    <a:pt x="86" y="1"/>
                    <a:pt x="128" y="46"/>
                    <a:pt x="145" y="13"/>
                  </a:cubicBezTo>
                  <a:cubicBezTo>
                    <a:pt x="146" y="6"/>
                    <a:pt x="144" y="3"/>
                    <a:pt x="142" y="0"/>
                  </a:cubicBezTo>
                  <a:cubicBezTo>
                    <a:pt x="161" y="2"/>
                    <a:pt x="149" y="29"/>
                    <a:pt x="141" y="33"/>
                  </a:cubicBezTo>
                  <a:cubicBezTo>
                    <a:pt x="111" y="47"/>
                    <a:pt x="71" y="4"/>
                    <a:pt x="50" y="8"/>
                  </a:cubicBezTo>
                  <a:close/>
                  <a:moveTo>
                    <a:pt x="137" y="31"/>
                  </a:moveTo>
                  <a:cubicBezTo>
                    <a:pt x="142" y="29"/>
                    <a:pt x="151" y="17"/>
                    <a:pt x="148" y="16"/>
                  </a:cubicBezTo>
                  <a:cubicBezTo>
                    <a:pt x="130" y="43"/>
                    <a:pt x="93" y="14"/>
                    <a:pt x="70" y="8"/>
                  </a:cubicBezTo>
                  <a:cubicBezTo>
                    <a:pt x="87" y="21"/>
                    <a:pt x="105" y="33"/>
                    <a:pt x="137" y="31"/>
                  </a:cubicBezTo>
                  <a:close/>
                  <a:moveTo>
                    <a:pt x="26" y="84"/>
                  </a:moveTo>
                  <a:cubicBezTo>
                    <a:pt x="10" y="71"/>
                    <a:pt x="7" y="27"/>
                    <a:pt x="22" y="16"/>
                  </a:cubicBezTo>
                  <a:cubicBezTo>
                    <a:pt x="0" y="29"/>
                    <a:pt x="5" y="78"/>
                    <a:pt x="26" y="84"/>
                  </a:cubicBezTo>
                  <a:close/>
                  <a:moveTo>
                    <a:pt x="57" y="28"/>
                  </a:moveTo>
                  <a:cubicBezTo>
                    <a:pt x="55" y="22"/>
                    <a:pt x="53" y="16"/>
                    <a:pt x="46" y="16"/>
                  </a:cubicBezTo>
                  <a:cubicBezTo>
                    <a:pt x="46" y="23"/>
                    <a:pt x="50" y="27"/>
                    <a:pt x="57" y="28"/>
                  </a:cubicBezTo>
                  <a:close/>
                  <a:moveTo>
                    <a:pt x="57" y="31"/>
                  </a:moveTo>
                  <a:cubicBezTo>
                    <a:pt x="51" y="33"/>
                    <a:pt x="49" y="24"/>
                    <a:pt x="46" y="28"/>
                  </a:cubicBezTo>
                  <a:cubicBezTo>
                    <a:pt x="47" y="31"/>
                    <a:pt x="56" y="40"/>
                    <a:pt x="57" y="3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pt-PT" dirty="0"/>
            </a:p>
          </p:txBody>
        </p:sp>
        <p:sp>
          <p:nvSpPr>
            <p:cNvPr id="73" name="Forma livre 48"/>
            <p:cNvSpPr>
              <a:spLocks noEditPoints="1"/>
            </p:cNvSpPr>
            <p:nvPr/>
          </p:nvSpPr>
          <p:spPr bwMode="auto">
            <a:xfrm>
              <a:off x="903288" y="3313113"/>
              <a:ext cx="336550" cy="338138"/>
            </a:xfrm>
            <a:custGeom>
              <a:avLst/>
              <a:gdLst>
                <a:gd name="T0" fmla="*/ 81 w 150"/>
                <a:gd name="T1" fmla="*/ 22 h 150"/>
                <a:gd name="T2" fmla="*/ 52 w 150"/>
                <a:gd name="T3" fmla="*/ 17 h 150"/>
                <a:gd name="T4" fmla="*/ 60 w 150"/>
                <a:gd name="T5" fmla="*/ 35 h 150"/>
                <a:gd name="T6" fmla="*/ 45 w 150"/>
                <a:gd name="T7" fmla="*/ 39 h 150"/>
                <a:gd name="T8" fmla="*/ 39 w 150"/>
                <a:gd name="T9" fmla="*/ 20 h 150"/>
                <a:gd name="T10" fmla="*/ 14 w 150"/>
                <a:gd name="T11" fmla="*/ 63 h 150"/>
                <a:gd name="T12" fmla="*/ 25 w 150"/>
                <a:gd name="T13" fmla="*/ 148 h 150"/>
                <a:gd name="T14" fmla="*/ 26 w 150"/>
                <a:gd name="T15" fmla="*/ 137 h 150"/>
                <a:gd name="T16" fmla="*/ 23 w 150"/>
                <a:gd name="T17" fmla="*/ 104 h 150"/>
                <a:gd name="T18" fmla="*/ 26 w 150"/>
                <a:gd name="T19" fmla="*/ 101 h 150"/>
                <a:gd name="T20" fmla="*/ 1 w 150"/>
                <a:gd name="T21" fmla="*/ 61 h 150"/>
                <a:gd name="T22" fmla="*/ 38 w 150"/>
                <a:gd name="T23" fmla="*/ 10 h 150"/>
                <a:gd name="T24" fmla="*/ 91 w 150"/>
                <a:gd name="T25" fmla="*/ 16 h 150"/>
                <a:gd name="T26" fmla="*/ 139 w 150"/>
                <a:gd name="T27" fmla="*/ 2 h 150"/>
                <a:gd name="T28" fmla="*/ 150 w 150"/>
                <a:gd name="T29" fmla="*/ 12 h 150"/>
                <a:gd name="T30" fmla="*/ 82 w 150"/>
                <a:gd name="T31" fmla="*/ 20 h 150"/>
                <a:gd name="T32" fmla="*/ 141 w 150"/>
                <a:gd name="T33" fmla="*/ 2 h 150"/>
                <a:gd name="T34" fmla="*/ 143 w 150"/>
                <a:gd name="T35" fmla="*/ 14 h 150"/>
                <a:gd name="T36" fmla="*/ 44 w 150"/>
                <a:gd name="T37" fmla="*/ 9 h 150"/>
                <a:gd name="T38" fmla="*/ 38 w 150"/>
                <a:gd name="T39" fmla="*/ 12 h 150"/>
                <a:gd name="T40" fmla="*/ 2 w 150"/>
                <a:gd name="T41" fmla="*/ 60 h 150"/>
                <a:gd name="T42" fmla="*/ 28 w 150"/>
                <a:gd name="T43" fmla="*/ 102 h 150"/>
                <a:gd name="T44" fmla="*/ 30 w 150"/>
                <a:gd name="T45" fmla="*/ 104 h 150"/>
                <a:gd name="T46" fmla="*/ 32 w 150"/>
                <a:gd name="T47" fmla="*/ 116 h 150"/>
                <a:gd name="T48" fmla="*/ 31 w 150"/>
                <a:gd name="T49" fmla="*/ 93 h 150"/>
                <a:gd name="T50" fmla="*/ 11 w 150"/>
                <a:gd name="T51" fmla="*/ 61 h 150"/>
                <a:gd name="T52" fmla="*/ 23 w 150"/>
                <a:gd name="T53" fmla="*/ 85 h 150"/>
                <a:gd name="T54" fmla="*/ 19 w 150"/>
                <a:gd name="T55" fmla="*/ 17 h 150"/>
                <a:gd name="T56" fmla="*/ 39 w 150"/>
                <a:gd name="T57" fmla="*/ 13 h 150"/>
                <a:gd name="T58" fmla="*/ 42 w 150"/>
                <a:gd name="T59" fmla="*/ 29 h 150"/>
                <a:gd name="T60" fmla="*/ 48 w 150"/>
                <a:gd name="T61" fmla="*/ 29 h 150"/>
                <a:gd name="T62" fmla="*/ 55 w 150"/>
                <a:gd name="T63" fmla="*/ 32 h 150"/>
                <a:gd name="T64" fmla="*/ 42 w 150"/>
                <a:gd name="T65" fmla="*/ 30 h 150"/>
                <a:gd name="T66" fmla="*/ 60 w 150"/>
                <a:gd name="T67" fmla="*/ 27 h 150"/>
                <a:gd name="T68" fmla="*/ 58 w 150"/>
                <a:gd name="T69" fmla="*/ 25 h 150"/>
                <a:gd name="T70" fmla="*/ 56 w 150"/>
                <a:gd name="T71" fmla="*/ 27 h 150"/>
                <a:gd name="T72" fmla="*/ 50 w 150"/>
                <a:gd name="T73" fmla="*/ 18 h 150"/>
                <a:gd name="T74" fmla="*/ 45 w 150"/>
                <a:gd name="T75" fmla="*/ 9 h 150"/>
                <a:gd name="T76" fmla="*/ 57 w 150"/>
                <a:gd name="T77" fmla="*/ 25 h 150"/>
                <a:gd name="T78" fmla="*/ 53 w 150"/>
                <a:gd name="T79" fmla="*/ 33 h 150"/>
                <a:gd name="T80" fmla="*/ 44 w 150"/>
                <a:gd name="T81" fmla="*/ 29 h 150"/>
                <a:gd name="T82" fmla="*/ 8 w 150"/>
                <a:gd name="T83" fmla="*/ 46 h 150"/>
                <a:gd name="T84" fmla="*/ 146 w 150"/>
                <a:gd name="T85" fmla="*/ 18 h 150"/>
                <a:gd name="T86" fmla="*/ 134 w 150"/>
                <a:gd name="T87" fmla="*/ 33 h 150"/>
                <a:gd name="T88" fmla="*/ 67 w 150"/>
                <a:gd name="T89" fmla="*/ 9 h 150"/>
                <a:gd name="T90" fmla="*/ 145 w 150"/>
                <a:gd name="T91" fmla="*/ 16 h 150"/>
                <a:gd name="T92" fmla="*/ 133 w 150"/>
                <a:gd name="T93" fmla="*/ 31 h 150"/>
                <a:gd name="T94" fmla="*/ 71 w 150"/>
                <a:gd name="T95" fmla="*/ 11 h 150"/>
                <a:gd name="T96" fmla="*/ 54 w 150"/>
                <a:gd name="T97" fmla="*/ 30 h 150"/>
                <a:gd name="T98" fmla="*/ 43 w 150"/>
                <a:gd name="T99" fmla="*/ 16 h 150"/>
                <a:gd name="T100" fmla="*/ 43 w 150"/>
                <a:gd name="T101" fmla="*/ 17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150" h="150">
                  <a:moveTo>
                    <a:pt x="150" y="12"/>
                  </a:moveTo>
                  <a:cubicBezTo>
                    <a:pt x="150" y="20"/>
                    <a:pt x="143" y="32"/>
                    <a:pt x="138" y="34"/>
                  </a:cubicBezTo>
                  <a:cubicBezTo>
                    <a:pt x="120" y="43"/>
                    <a:pt x="99" y="32"/>
                    <a:pt x="81" y="22"/>
                  </a:cubicBezTo>
                  <a:cubicBezTo>
                    <a:pt x="69" y="15"/>
                    <a:pt x="57" y="9"/>
                    <a:pt x="48" y="10"/>
                  </a:cubicBezTo>
                  <a:cubicBezTo>
                    <a:pt x="50" y="12"/>
                    <a:pt x="51" y="15"/>
                    <a:pt x="52" y="17"/>
                  </a:cubicBezTo>
                  <a:cubicBezTo>
                    <a:pt x="52" y="17"/>
                    <a:pt x="52" y="17"/>
                    <a:pt x="52" y="17"/>
                  </a:cubicBezTo>
                  <a:cubicBezTo>
                    <a:pt x="54" y="16"/>
                    <a:pt x="56" y="16"/>
                    <a:pt x="58" y="17"/>
                  </a:cubicBezTo>
                  <a:cubicBezTo>
                    <a:pt x="61" y="19"/>
                    <a:pt x="61" y="24"/>
                    <a:pt x="61" y="27"/>
                  </a:cubicBezTo>
                  <a:cubicBezTo>
                    <a:pt x="61" y="30"/>
                    <a:pt x="61" y="33"/>
                    <a:pt x="60" y="35"/>
                  </a:cubicBezTo>
                  <a:cubicBezTo>
                    <a:pt x="60" y="35"/>
                    <a:pt x="60" y="35"/>
                    <a:pt x="60" y="35"/>
                  </a:cubicBezTo>
                  <a:cubicBezTo>
                    <a:pt x="60" y="36"/>
                    <a:pt x="60" y="36"/>
                    <a:pt x="60" y="36"/>
                  </a:cubicBezTo>
                  <a:cubicBezTo>
                    <a:pt x="57" y="38"/>
                    <a:pt x="52" y="39"/>
                    <a:pt x="45" y="39"/>
                  </a:cubicBezTo>
                  <a:cubicBezTo>
                    <a:pt x="45" y="39"/>
                    <a:pt x="45" y="39"/>
                    <a:pt x="45" y="39"/>
                  </a:cubicBezTo>
                  <a:cubicBezTo>
                    <a:pt x="45" y="38"/>
                    <a:pt x="45" y="38"/>
                    <a:pt x="45" y="38"/>
                  </a:cubicBezTo>
                  <a:cubicBezTo>
                    <a:pt x="41" y="34"/>
                    <a:pt x="40" y="26"/>
                    <a:pt x="39" y="20"/>
                  </a:cubicBezTo>
                  <a:cubicBezTo>
                    <a:pt x="39" y="18"/>
                    <a:pt x="38" y="16"/>
                    <a:pt x="38" y="14"/>
                  </a:cubicBezTo>
                  <a:cubicBezTo>
                    <a:pt x="21" y="15"/>
                    <a:pt x="11" y="27"/>
                    <a:pt x="11" y="47"/>
                  </a:cubicBezTo>
                  <a:cubicBezTo>
                    <a:pt x="11" y="52"/>
                    <a:pt x="12" y="58"/>
                    <a:pt x="14" y="63"/>
                  </a:cubicBezTo>
                  <a:cubicBezTo>
                    <a:pt x="15" y="68"/>
                    <a:pt x="18" y="72"/>
                    <a:pt x="22" y="77"/>
                  </a:cubicBezTo>
                  <a:cubicBezTo>
                    <a:pt x="26" y="82"/>
                    <a:pt x="30" y="87"/>
                    <a:pt x="32" y="93"/>
                  </a:cubicBezTo>
                  <a:cubicBezTo>
                    <a:pt x="39" y="111"/>
                    <a:pt x="36" y="130"/>
                    <a:pt x="25" y="148"/>
                  </a:cubicBezTo>
                  <a:cubicBezTo>
                    <a:pt x="23" y="150"/>
                    <a:pt x="23" y="150"/>
                    <a:pt x="23" y="150"/>
                  </a:cubicBezTo>
                  <a:cubicBezTo>
                    <a:pt x="23" y="147"/>
                    <a:pt x="23" y="147"/>
                    <a:pt x="23" y="147"/>
                  </a:cubicBezTo>
                  <a:cubicBezTo>
                    <a:pt x="24" y="144"/>
                    <a:pt x="25" y="141"/>
                    <a:pt x="26" y="137"/>
                  </a:cubicBezTo>
                  <a:cubicBezTo>
                    <a:pt x="28" y="131"/>
                    <a:pt x="31" y="123"/>
                    <a:pt x="31" y="116"/>
                  </a:cubicBezTo>
                  <a:cubicBezTo>
                    <a:pt x="31" y="112"/>
                    <a:pt x="30" y="108"/>
                    <a:pt x="29" y="105"/>
                  </a:cubicBezTo>
                  <a:cubicBezTo>
                    <a:pt x="28" y="104"/>
                    <a:pt x="26" y="104"/>
                    <a:pt x="23" y="104"/>
                  </a:cubicBezTo>
                  <a:cubicBezTo>
                    <a:pt x="22" y="104"/>
                    <a:pt x="22" y="104"/>
                    <a:pt x="22" y="104"/>
                  </a:cubicBezTo>
                  <a:cubicBezTo>
                    <a:pt x="22" y="103"/>
                    <a:pt x="22" y="103"/>
                    <a:pt x="22" y="103"/>
                  </a:cubicBezTo>
                  <a:cubicBezTo>
                    <a:pt x="22" y="101"/>
                    <a:pt x="24" y="101"/>
                    <a:pt x="26" y="101"/>
                  </a:cubicBezTo>
                  <a:cubicBezTo>
                    <a:pt x="26" y="101"/>
                    <a:pt x="26" y="101"/>
                    <a:pt x="26" y="101"/>
                  </a:cubicBezTo>
                  <a:cubicBezTo>
                    <a:pt x="25" y="97"/>
                    <a:pt x="21" y="93"/>
                    <a:pt x="17" y="88"/>
                  </a:cubicBezTo>
                  <a:cubicBezTo>
                    <a:pt x="10" y="81"/>
                    <a:pt x="2" y="72"/>
                    <a:pt x="1" y="61"/>
                  </a:cubicBezTo>
                  <a:cubicBezTo>
                    <a:pt x="0" y="58"/>
                    <a:pt x="0" y="55"/>
                    <a:pt x="0" y="52"/>
                  </a:cubicBezTo>
                  <a:cubicBezTo>
                    <a:pt x="0" y="37"/>
                    <a:pt x="5" y="24"/>
                    <a:pt x="13" y="17"/>
                  </a:cubicBezTo>
                  <a:cubicBezTo>
                    <a:pt x="20" y="11"/>
                    <a:pt x="28" y="9"/>
                    <a:pt x="38" y="10"/>
                  </a:cubicBezTo>
                  <a:cubicBezTo>
                    <a:pt x="40" y="10"/>
                    <a:pt x="41" y="9"/>
                    <a:pt x="43" y="7"/>
                  </a:cubicBezTo>
                  <a:cubicBezTo>
                    <a:pt x="44" y="6"/>
                    <a:pt x="46" y="5"/>
                    <a:pt x="48" y="4"/>
                  </a:cubicBezTo>
                  <a:cubicBezTo>
                    <a:pt x="62" y="3"/>
                    <a:pt x="77" y="9"/>
                    <a:pt x="91" y="16"/>
                  </a:cubicBezTo>
                  <a:cubicBezTo>
                    <a:pt x="113" y="25"/>
                    <a:pt x="131" y="33"/>
                    <a:pt x="141" y="13"/>
                  </a:cubicBezTo>
                  <a:cubicBezTo>
                    <a:pt x="142" y="12"/>
                    <a:pt x="142" y="11"/>
                    <a:pt x="142" y="10"/>
                  </a:cubicBezTo>
                  <a:cubicBezTo>
                    <a:pt x="142" y="7"/>
                    <a:pt x="140" y="4"/>
                    <a:pt x="139" y="2"/>
                  </a:cubicBezTo>
                  <a:cubicBezTo>
                    <a:pt x="138" y="0"/>
                    <a:pt x="138" y="0"/>
                    <a:pt x="138" y="0"/>
                  </a:cubicBezTo>
                  <a:cubicBezTo>
                    <a:pt x="139" y="0"/>
                    <a:pt x="139" y="0"/>
                    <a:pt x="139" y="0"/>
                  </a:cubicBezTo>
                  <a:cubicBezTo>
                    <a:pt x="146" y="1"/>
                    <a:pt x="150" y="5"/>
                    <a:pt x="150" y="12"/>
                  </a:cubicBezTo>
                  <a:close/>
                  <a:moveTo>
                    <a:pt x="45" y="9"/>
                  </a:moveTo>
                  <a:cubicBezTo>
                    <a:pt x="47" y="9"/>
                    <a:pt x="47" y="9"/>
                    <a:pt x="47" y="9"/>
                  </a:cubicBezTo>
                  <a:cubicBezTo>
                    <a:pt x="56" y="7"/>
                    <a:pt x="68" y="13"/>
                    <a:pt x="82" y="20"/>
                  </a:cubicBezTo>
                  <a:cubicBezTo>
                    <a:pt x="100" y="30"/>
                    <a:pt x="120" y="41"/>
                    <a:pt x="138" y="33"/>
                  </a:cubicBezTo>
                  <a:cubicBezTo>
                    <a:pt x="142" y="31"/>
                    <a:pt x="148" y="20"/>
                    <a:pt x="148" y="12"/>
                  </a:cubicBezTo>
                  <a:cubicBezTo>
                    <a:pt x="148" y="8"/>
                    <a:pt x="147" y="3"/>
                    <a:pt x="141" y="2"/>
                  </a:cubicBezTo>
                  <a:cubicBezTo>
                    <a:pt x="142" y="4"/>
                    <a:pt x="143" y="7"/>
                    <a:pt x="143" y="10"/>
                  </a:cubicBezTo>
                  <a:cubicBezTo>
                    <a:pt x="143" y="11"/>
                    <a:pt x="143" y="13"/>
                    <a:pt x="143" y="14"/>
                  </a:cubicBezTo>
                  <a:cubicBezTo>
                    <a:pt x="143" y="14"/>
                    <a:pt x="143" y="14"/>
                    <a:pt x="143" y="14"/>
                  </a:cubicBezTo>
                  <a:cubicBezTo>
                    <a:pt x="132" y="35"/>
                    <a:pt x="112" y="26"/>
                    <a:pt x="91" y="17"/>
                  </a:cubicBezTo>
                  <a:cubicBezTo>
                    <a:pt x="76" y="11"/>
                    <a:pt x="62" y="5"/>
                    <a:pt x="48" y="6"/>
                  </a:cubicBezTo>
                  <a:cubicBezTo>
                    <a:pt x="46" y="6"/>
                    <a:pt x="45" y="7"/>
                    <a:pt x="44" y="9"/>
                  </a:cubicBezTo>
                  <a:cubicBezTo>
                    <a:pt x="42" y="10"/>
                    <a:pt x="41" y="11"/>
                    <a:pt x="39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29" y="10"/>
                    <a:pt x="20" y="13"/>
                    <a:pt x="14" y="18"/>
                  </a:cubicBezTo>
                  <a:cubicBezTo>
                    <a:pt x="6" y="25"/>
                    <a:pt x="2" y="37"/>
                    <a:pt x="2" y="52"/>
                  </a:cubicBezTo>
                  <a:cubicBezTo>
                    <a:pt x="2" y="55"/>
                    <a:pt x="2" y="58"/>
                    <a:pt x="2" y="60"/>
                  </a:cubicBezTo>
                  <a:cubicBezTo>
                    <a:pt x="4" y="72"/>
                    <a:pt x="11" y="80"/>
                    <a:pt x="18" y="87"/>
                  </a:cubicBezTo>
                  <a:cubicBezTo>
                    <a:pt x="23" y="92"/>
                    <a:pt x="27" y="97"/>
                    <a:pt x="28" y="102"/>
                  </a:cubicBezTo>
                  <a:cubicBezTo>
                    <a:pt x="28" y="102"/>
                    <a:pt x="28" y="102"/>
                    <a:pt x="28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8" y="103"/>
                    <a:pt x="29" y="103"/>
                    <a:pt x="30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2" y="108"/>
                    <a:pt x="32" y="112"/>
                    <a:pt x="32" y="116"/>
                  </a:cubicBezTo>
                  <a:cubicBezTo>
                    <a:pt x="32" y="124"/>
                    <a:pt x="30" y="131"/>
                    <a:pt x="28" y="138"/>
                  </a:cubicBezTo>
                  <a:cubicBezTo>
                    <a:pt x="27" y="140"/>
                    <a:pt x="26" y="141"/>
                    <a:pt x="26" y="143"/>
                  </a:cubicBezTo>
                  <a:cubicBezTo>
                    <a:pt x="35" y="127"/>
                    <a:pt x="37" y="110"/>
                    <a:pt x="31" y="93"/>
                  </a:cubicBezTo>
                  <a:cubicBezTo>
                    <a:pt x="28" y="88"/>
                    <a:pt x="25" y="83"/>
                    <a:pt x="21" y="78"/>
                  </a:cubicBezTo>
                  <a:cubicBezTo>
                    <a:pt x="17" y="73"/>
                    <a:pt x="14" y="69"/>
                    <a:pt x="12" y="64"/>
                  </a:cubicBezTo>
                  <a:cubicBezTo>
                    <a:pt x="12" y="63"/>
                    <a:pt x="12" y="62"/>
                    <a:pt x="11" y="61"/>
                  </a:cubicBezTo>
                  <a:cubicBezTo>
                    <a:pt x="13" y="71"/>
                    <a:pt x="17" y="79"/>
                    <a:pt x="23" y="84"/>
                  </a:cubicBezTo>
                  <a:cubicBezTo>
                    <a:pt x="26" y="86"/>
                    <a:pt x="26" y="86"/>
                    <a:pt x="26" y="86"/>
                  </a:cubicBezTo>
                  <a:cubicBezTo>
                    <a:pt x="23" y="85"/>
                    <a:pt x="23" y="85"/>
                    <a:pt x="23" y="85"/>
                  </a:cubicBezTo>
                  <a:cubicBezTo>
                    <a:pt x="10" y="82"/>
                    <a:pt x="4" y="64"/>
                    <a:pt x="4" y="49"/>
                  </a:cubicBezTo>
                  <a:cubicBezTo>
                    <a:pt x="4" y="34"/>
                    <a:pt x="9" y="21"/>
                    <a:pt x="18" y="16"/>
                  </a:cubicBezTo>
                  <a:cubicBezTo>
                    <a:pt x="19" y="17"/>
                    <a:pt x="19" y="17"/>
                    <a:pt x="19" y="17"/>
                  </a:cubicBezTo>
                  <a:cubicBezTo>
                    <a:pt x="15" y="21"/>
                    <a:pt x="12" y="28"/>
                    <a:pt x="10" y="37"/>
                  </a:cubicBezTo>
                  <a:cubicBezTo>
                    <a:pt x="13" y="22"/>
                    <a:pt x="23" y="14"/>
                    <a:pt x="38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40" y="15"/>
                    <a:pt x="40" y="18"/>
                    <a:pt x="40" y="20"/>
                  </a:cubicBezTo>
                  <a:cubicBezTo>
                    <a:pt x="41" y="23"/>
                    <a:pt x="41" y="26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3" y="28"/>
                    <a:pt x="44" y="27"/>
                    <a:pt x="44" y="27"/>
                  </a:cubicBezTo>
                  <a:cubicBezTo>
                    <a:pt x="46" y="27"/>
                    <a:pt x="47" y="28"/>
                    <a:pt x="48" y="29"/>
                  </a:cubicBezTo>
                  <a:cubicBezTo>
                    <a:pt x="50" y="31"/>
                    <a:pt x="52" y="32"/>
                    <a:pt x="54" y="31"/>
                  </a:cubicBezTo>
                  <a:cubicBezTo>
                    <a:pt x="55" y="31"/>
                    <a:pt x="55" y="31"/>
                    <a:pt x="55" y="31"/>
                  </a:cubicBezTo>
                  <a:cubicBezTo>
                    <a:pt x="55" y="32"/>
                    <a:pt x="55" y="32"/>
                    <a:pt x="55" y="32"/>
                  </a:cubicBezTo>
                  <a:cubicBezTo>
                    <a:pt x="54" y="35"/>
                    <a:pt x="53" y="36"/>
                    <a:pt x="52" y="37"/>
                  </a:cubicBezTo>
                  <a:cubicBezTo>
                    <a:pt x="48" y="38"/>
                    <a:pt x="43" y="32"/>
                    <a:pt x="42" y="30"/>
                  </a:cubicBezTo>
                  <a:cubicBezTo>
                    <a:pt x="42" y="30"/>
                    <a:pt x="42" y="30"/>
                    <a:pt x="42" y="30"/>
                  </a:cubicBezTo>
                  <a:cubicBezTo>
                    <a:pt x="43" y="33"/>
                    <a:pt x="44" y="35"/>
                    <a:pt x="46" y="37"/>
                  </a:cubicBezTo>
                  <a:cubicBezTo>
                    <a:pt x="52" y="38"/>
                    <a:pt x="56" y="37"/>
                    <a:pt x="59" y="35"/>
                  </a:cubicBezTo>
                  <a:cubicBezTo>
                    <a:pt x="60" y="32"/>
                    <a:pt x="60" y="30"/>
                    <a:pt x="60" y="27"/>
                  </a:cubicBezTo>
                  <a:cubicBezTo>
                    <a:pt x="60" y="23"/>
                    <a:pt x="59" y="20"/>
                    <a:pt x="57" y="18"/>
                  </a:cubicBezTo>
                  <a:cubicBezTo>
                    <a:pt x="56" y="18"/>
                    <a:pt x="55" y="18"/>
                    <a:pt x="53" y="18"/>
                  </a:cubicBezTo>
                  <a:cubicBezTo>
                    <a:pt x="56" y="19"/>
                    <a:pt x="58" y="22"/>
                    <a:pt x="58" y="25"/>
                  </a:cubicBezTo>
                  <a:cubicBezTo>
                    <a:pt x="58" y="26"/>
                    <a:pt x="58" y="26"/>
                    <a:pt x="57" y="27"/>
                  </a:cubicBezTo>
                  <a:cubicBezTo>
                    <a:pt x="57" y="27"/>
                    <a:pt x="57" y="27"/>
                    <a:pt x="57" y="27"/>
                  </a:cubicBezTo>
                  <a:cubicBezTo>
                    <a:pt x="56" y="27"/>
                    <a:pt x="56" y="27"/>
                    <a:pt x="56" y="27"/>
                  </a:cubicBezTo>
                  <a:cubicBezTo>
                    <a:pt x="53" y="24"/>
                    <a:pt x="52" y="21"/>
                    <a:pt x="51" y="19"/>
                  </a:cubicBezTo>
                  <a:cubicBezTo>
                    <a:pt x="49" y="18"/>
                    <a:pt x="49" y="18"/>
                    <a:pt x="49" y="18"/>
                  </a:cubicBezTo>
                  <a:cubicBezTo>
                    <a:pt x="50" y="18"/>
                    <a:pt x="50" y="18"/>
                    <a:pt x="50" y="18"/>
                  </a:cubicBezTo>
                  <a:cubicBezTo>
                    <a:pt x="50" y="17"/>
                    <a:pt x="50" y="17"/>
                    <a:pt x="50" y="17"/>
                  </a:cubicBezTo>
                  <a:cubicBezTo>
                    <a:pt x="49" y="15"/>
                    <a:pt x="49" y="12"/>
                    <a:pt x="46" y="10"/>
                  </a:cubicBezTo>
                  <a:lnTo>
                    <a:pt x="45" y="9"/>
                  </a:lnTo>
                  <a:close/>
                  <a:moveTo>
                    <a:pt x="57" y="25"/>
                  </a:moveTo>
                  <a:cubicBezTo>
                    <a:pt x="57" y="24"/>
                    <a:pt x="55" y="21"/>
                    <a:pt x="53" y="19"/>
                  </a:cubicBezTo>
                  <a:cubicBezTo>
                    <a:pt x="53" y="21"/>
                    <a:pt x="54" y="23"/>
                    <a:pt x="57" y="25"/>
                  </a:cubicBezTo>
                  <a:close/>
                  <a:moveTo>
                    <a:pt x="44" y="29"/>
                  </a:moveTo>
                  <a:cubicBezTo>
                    <a:pt x="45" y="32"/>
                    <a:pt x="49" y="36"/>
                    <a:pt x="51" y="35"/>
                  </a:cubicBezTo>
                  <a:cubicBezTo>
                    <a:pt x="52" y="35"/>
                    <a:pt x="53" y="34"/>
                    <a:pt x="53" y="33"/>
                  </a:cubicBezTo>
                  <a:cubicBezTo>
                    <a:pt x="51" y="33"/>
                    <a:pt x="49" y="32"/>
                    <a:pt x="47" y="30"/>
                  </a:cubicBezTo>
                  <a:cubicBezTo>
                    <a:pt x="46" y="30"/>
                    <a:pt x="45" y="29"/>
                    <a:pt x="45" y="29"/>
                  </a:cubicBezTo>
                  <a:cubicBezTo>
                    <a:pt x="44" y="29"/>
                    <a:pt x="44" y="29"/>
                    <a:pt x="44" y="29"/>
                  </a:cubicBezTo>
                  <a:close/>
                  <a:moveTo>
                    <a:pt x="5" y="49"/>
                  </a:moveTo>
                  <a:cubicBezTo>
                    <a:pt x="5" y="62"/>
                    <a:pt x="10" y="77"/>
                    <a:pt x="19" y="82"/>
                  </a:cubicBezTo>
                  <a:cubicBezTo>
                    <a:pt x="12" y="74"/>
                    <a:pt x="8" y="58"/>
                    <a:pt x="8" y="46"/>
                  </a:cubicBezTo>
                  <a:cubicBezTo>
                    <a:pt x="8" y="36"/>
                    <a:pt x="10" y="28"/>
                    <a:pt x="13" y="22"/>
                  </a:cubicBezTo>
                  <a:cubicBezTo>
                    <a:pt x="8" y="29"/>
                    <a:pt x="5" y="38"/>
                    <a:pt x="5" y="49"/>
                  </a:cubicBezTo>
                  <a:close/>
                  <a:moveTo>
                    <a:pt x="146" y="18"/>
                  </a:moveTo>
                  <a:cubicBezTo>
                    <a:pt x="146" y="18"/>
                    <a:pt x="146" y="18"/>
                    <a:pt x="146" y="18"/>
                  </a:cubicBezTo>
                  <a:cubicBezTo>
                    <a:pt x="146" y="21"/>
                    <a:pt x="139" y="31"/>
                    <a:pt x="134" y="33"/>
                  </a:cubicBezTo>
                  <a:cubicBezTo>
                    <a:pt x="134" y="33"/>
                    <a:pt x="134" y="33"/>
                    <a:pt x="134" y="33"/>
                  </a:cubicBezTo>
                  <a:cubicBezTo>
                    <a:pt x="103" y="35"/>
                    <a:pt x="85" y="24"/>
                    <a:pt x="66" y="10"/>
                  </a:cubicBezTo>
                  <a:cubicBezTo>
                    <a:pt x="63" y="8"/>
                    <a:pt x="63" y="8"/>
                    <a:pt x="63" y="8"/>
                  </a:cubicBezTo>
                  <a:cubicBezTo>
                    <a:pt x="67" y="9"/>
                    <a:pt x="67" y="9"/>
                    <a:pt x="67" y="9"/>
                  </a:cubicBezTo>
                  <a:cubicBezTo>
                    <a:pt x="73" y="10"/>
                    <a:pt x="80" y="13"/>
                    <a:pt x="88" y="17"/>
                  </a:cubicBezTo>
                  <a:cubicBezTo>
                    <a:pt x="108" y="26"/>
                    <a:pt x="131" y="36"/>
                    <a:pt x="144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6" y="16"/>
                    <a:pt x="146" y="16"/>
                    <a:pt x="146" y="18"/>
                  </a:cubicBezTo>
                  <a:close/>
                  <a:moveTo>
                    <a:pt x="133" y="31"/>
                  </a:moveTo>
                  <a:cubicBezTo>
                    <a:pt x="138" y="29"/>
                    <a:pt x="144" y="21"/>
                    <a:pt x="145" y="18"/>
                  </a:cubicBezTo>
                  <a:cubicBezTo>
                    <a:pt x="131" y="37"/>
                    <a:pt x="108" y="27"/>
                    <a:pt x="87" y="18"/>
                  </a:cubicBezTo>
                  <a:cubicBezTo>
                    <a:pt x="81" y="15"/>
                    <a:pt x="76" y="13"/>
                    <a:pt x="71" y="11"/>
                  </a:cubicBezTo>
                  <a:cubicBezTo>
                    <a:pt x="88" y="23"/>
                    <a:pt x="105" y="33"/>
                    <a:pt x="133" y="31"/>
                  </a:cubicBezTo>
                  <a:close/>
                  <a:moveTo>
                    <a:pt x="55" y="30"/>
                  </a:moveTo>
                  <a:cubicBezTo>
                    <a:pt x="54" y="30"/>
                    <a:pt x="54" y="30"/>
                    <a:pt x="54" y="30"/>
                  </a:cubicBezTo>
                  <a:cubicBezTo>
                    <a:pt x="47" y="29"/>
                    <a:pt x="42" y="25"/>
                    <a:pt x="42" y="17"/>
                  </a:cubicBezTo>
                  <a:cubicBezTo>
                    <a:pt x="42" y="16"/>
                    <a:pt x="42" y="16"/>
                    <a:pt x="42" y="16"/>
                  </a:cubicBezTo>
                  <a:cubicBezTo>
                    <a:pt x="43" y="16"/>
                    <a:pt x="43" y="16"/>
                    <a:pt x="43" y="16"/>
                  </a:cubicBezTo>
                  <a:cubicBezTo>
                    <a:pt x="50" y="17"/>
                    <a:pt x="53" y="23"/>
                    <a:pt x="55" y="29"/>
                  </a:cubicBezTo>
                  <a:lnTo>
                    <a:pt x="55" y="30"/>
                  </a:lnTo>
                  <a:close/>
                  <a:moveTo>
                    <a:pt x="43" y="17"/>
                  </a:moveTo>
                  <a:cubicBezTo>
                    <a:pt x="44" y="24"/>
                    <a:pt x="47" y="27"/>
                    <a:pt x="53" y="28"/>
                  </a:cubicBezTo>
                  <a:cubicBezTo>
                    <a:pt x="51" y="23"/>
                    <a:pt x="49" y="19"/>
                    <a:pt x="43" y="17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pt-PT" dirty="0"/>
            </a:p>
          </p:txBody>
        </p:sp>
        <p:sp>
          <p:nvSpPr>
            <p:cNvPr id="74" name="Forma livre 49"/>
            <p:cNvSpPr>
              <a:spLocks noEditPoints="1"/>
            </p:cNvSpPr>
            <p:nvPr/>
          </p:nvSpPr>
          <p:spPr bwMode="auto">
            <a:xfrm>
              <a:off x="4162425" y="3344863"/>
              <a:ext cx="334963" cy="328613"/>
            </a:xfrm>
            <a:custGeom>
              <a:avLst/>
              <a:gdLst>
                <a:gd name="T0" fmla="*/ 61 w 149"/>
                <a:gd name="T1" fmla="*/ 17 h 146"/>
                <a:gd name="T2" fmla="*/ 70 w 149"/>
                <a:gd name="T3" fmla="*/ 13 h 146"/>
                <a:gd name="T4" fmla="*/ 67 w 149"/>
                <a:gd name="T5" fmla="*/ 22 h 146"/>
                <a:gd name="T6" fmla="*/ 71 w 149"/>
                <a:gd name="T7" fmla="*/ 8 h 146"/>
                <a:gd name="T8" fmla="*/ 77 w 149"/>
                <a:gd name="T9" fmla="*/ 20 h 146"/>
                <a:gd name="T10" fmla="*/ 146 w 149"/>
                <a:gd name="T11" fmla="*/ 39 h 146"/>
                <a:gd name="T12" fmla="*/ 125 w 149"/>
                <a:gd name="T13" fmla="*/ 103 h 146"/>
                <a:gd name="T14" fmla="*/ 146 w 149"/>
                <a:gd name="T15" fmla="*/ 99 h 146"/>
                <a:gd name="T16" fmla="*/ 148 w 149"/>
                <a:gd name="T17" fmla="*/ 120 h 146"/>
                <a:gd name="T18" fmla="*/ 129 w 149"/>
                <a:gd name="T19" fmla="*/ 119 h 146"/>
                <a:gd name="T20" fmla="*/ 141 w 149"/>
                <a:gd name="T21" fmla="*/ 143 h 146"/>
                <a:gd name="T22" fmla="*/ 124 w 149"/>
                <a:gd name="T23" fmla="*/ 108 h 146"/>
                <a:gd name="T24" fmla="*/ 121 w 149"/>
                <a:gd name="T25" fmla="*/ 76 h 146"/>
                <a:gd name="T26" fmla="*/ 132 w 149"/>
                <a:gd name="T27" fmla="*/ 18 h 146"/>
                <a:gd name="T28" fmla="*/ 46 w 149"/>
                <a:gd name="T29" fmla="*/ 31 h 146"/>
                <a:gd name="T30" fmla="*/ 0 w 149"/>
                <a:gd name="T31" fmla="*/ 27 h 146"/>
                <a:gd name="T32" fmla="*/ 60 w 149"/>
                <a:gd name="T33" fmla="*/ 24 h 146"/>
                <a:gd name="T34" fmla="*/ 58 w 149"/>
                <a:gd name="T35" fmla="*/ 11 h 146"/>
                <a:gd name="T36" fmla="*/ 68 w 149"/>
                <a:gd name="T37" fmla="*/ 8 h 146"/>
                <a:gd name="T38" fmla="*/ 61 w 149"/>
                <a:gd name="T39" fmla="*/ 17 h 146"/>
                <a:gd name="T40" fmla="*/ 58 w 149"/>
                <a:gd name="T41" fmla="*/ 27 h 146"/>
                <a:gd name="T42" fmla="*/ 31 w 149"/>
                <a:gd name="T43" fmla="*/ 25 h 146"/>
                <a:gd name="T44" fmla="*/ 58 w 149"/>
                <a:gd name="T45" fmla="*/ 27 h 146"/>
                <a:gd name="T46" fmla="*/ 101 w 149"/>
                <a:gd name="T47" fmla="*/ 11 h 146"/>
                <a:gd name="T48" fmla="*/ 88 w 149"/>
                <a:gd name="T49" fmla="*/ 20 h 146"/>
                <a:gd name="T50" fmla="*/ 101 w 149"/>
                <a:gd name="T51" fmla="*/ 11 h 146"/>
                <a:gd name="T52" fmla="*/ 142 w 149"/>
                <a:gd name="T53" fmla="*/ 32 h 146"/>
                <a:gd name="T54" fmla="*/ 141 w 149"/>
                <a:gd name="T55" fmla="*/ 34 h 146"/>
                <a:gd name="T56" fmla="*/ 122 w 149"/>
                <a:gd name="T57" fmla="*/ 95 h 146"/>
                <a:gd name="T58" fmla="*/ 142 w 149"/>
                <a:gd name="T59" fmla="*/ 32 h 146"/>
                <a:gd name="T60" fmla="*/ 145 w 149"/>
                <a:gd name="T61" fmla="*/ 119 h 146"/>
                <a:gd name="T62" fmla="*/ 142 w 149"/>
                <a:gd name="T63" fmla="*/ 106 h 146"/>
                <a:gd name="T64" fmla="*/ 132 w 149"/>
                <a:gd name="T65" fmla="*/ 106 h 146"/>
                <a:gd name="T66" fmla="*/ 145 w 149"/>
                <a:gd name="T67" fmla="*/ 119 h 146"/>
                <a:gd name="T68" fmla="*/ 146 w 149"/>
                <a:gd name="T69" fmla="*/ 103 h 146"/>
                <a:gd name="T70" fmla="*/ 134 w 149"/>
                <a:gd name="T71" fmla="*/ 103 h 146"/>
                <a:gd name="T72" fmla="*/ 146 w 149"/>
                <a:gd name="T73" fmla="*/ 103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149" h="146">
                  <a:moveTo>
                    <a:pt x="61" y="17"/>
                  </a:moveTo>
                  <a:cubicBezTo>
                    <a:pt x="64" y="17"/>
                    <a:pt x="67" y="9"/>
                    <a:pt x="70" y="13"/>
                  </a:cubicBezTo>
                  <a:cubicBezTo>
                    <a:pt x="68" y="15"/>
                    <a:pt x="65" y="17"/>
                    <a:pt x="67" y="22"/>
                  </a:cubicBezTo>
                  <a:cubicBezTo>
                    <a:pt x="78" y="22"/>
                    <a:pt x="72" y="11"/>
                    <a:pt x="71" y="8"/>
                  </a:cubicBezTo>
                  <a:cubicBezTo>
                    <a:pt x="75" y="4"/>
                    <a:pt x="81" y="15"/>
                    <a:pt x="77" y="20"/>
                  </a:cubicBezTo>
                  <a:cubicBezTo>
                    <a:pt x="103" y="0"/>
                    <a:pt x="144" y="7"/>
                    <a:pt x="146" y="39"/>
                  </a:cubicBezTo>
                  <a:cubicBezTo>
                    <a:pt x="148" y="63"/>
                    <a:pt x="123" y="79"/>
                    <a:pt x="125" y="103"/>
                  </a:cubicBezTo>
                  <a:cubicBezTo>
                    <a:pt x="130" y="105"/>
                    <a:pt x="138" y="94"/>
                    <a:pt x="146" y="99"/>
                  </a:cubicBezTo>
                  <a:cubicBezTo>
                    <a:pt x="149" y="104"/>
                    <a:pt x="147" y="114"/>
                    <a:pt x="148" y="120"/>
                  </a:cubicBezTo>
                  <a:cubicBezTo>
                    <a:pt x="142" y="125"/>
                    <a:pt x="135" y="122"/>
                    <a:pt x="129" y="119"/>
                  </a:cubicBezTo>
                  <a:cubicBezTo>
                    <a:pt x="129" y="131"/>
                    <a:pt x="129" y="143"/>
                    <a:pt x="141" y="143"/>
                  </a:cubicBezTo>
                  <a:cubicBezTo>
                    <a:pt x="120" y="146"/>
                    <a:pt x="125" y="125"/>
                    <a:pt x="124" y="108"/>
                  </a:cubicBezTo>
                  <a:cubicBezTo>
                    <a:pt x="123" y="95"/>
                    <a:pt x="118" y="88"/>
                    <a:pt x="121" y="76"/>
                  </a:cubicBezTo>
                  <a:cubicBezTo>
                    <a:pt x="125" y="57"/>
                    <a:pt x="149" y="40"/>
                    <a:pt x="132" y="18"/>
                  </a:cubicBezTo>
                  <a:cubicBezTo>
                    <a:pt x="101" y="5"/>
                    <a:pt x="76" y="33"/>
                    <a:pt x="46" y="31"/>
                  </a:cubicBezTo>
                  <a:cubicBezTo>
                    <a:pt x="31" y="30"/>
                    <a:pt x="16" y="16"/>
                    <a:pt x="0" y="27"/>
                  </a:cubicBezTo>
                  <a:cubicBezTo>
                    <a:pt x="14" y="12"/>
                    <a:pt x="37" y="23"/>
                    <a:pt x="60" y="24"/>
                  </a:cubicBezTo>
                  <a:cubicBezTo>
                    <a:pt x="62" y="22"/>
                    <a:pt x="58" y="15"/>
                    <a:pt x="58" y="11"/>
                  </a:cubicBezTo>
                  <a:cubicBezTo>
                    <a:pt x="61" y="10"/>
                    <a:pt x="64" y="4"/>
                    <a:pt x="68" y="8"/>
                  </a:cubicBezTo>
                  <a:cubicBezTo>
                    <a:pt x="67" y="9"/>
                    <a:pt x="59" y="9"/>
                    <a:pt x="61" y="17"/>
                  </a:cubicBezTo>
                  <a:close/>
                  <a:moveTo>
                    <a:pt x="58" y="27"/>
                  </a:moveTo>
                  <a:cubicBezTo>
                    <a:pt x="49" y="25"/>
                    <a:pt x="41" y="22"/>
                    <a:pt x="31" y="25"/>
                  </a:cubicBezTo>
                  <a:cubicBezTo>
                    <a:pt x="41" y="26"/>
                    <a:pt x="49" y="32"/>
                    <a:pt x="58" y="27"/>
                  </a:cubicBezTo>
                  <a:close/>
                  <a:moveTo>
                    <a:pt x="101" y="11"/>
                  </a:moveTo>
                  <a:cubicBezTo>
                    <a:pt x="98" y="14"/>
                    <a:pt x="85" y="15"/>
                    <a:pt x="88" y="20"/>
                  </a:cubicBezTo>
                  <a:cubicBezTo>
                    <a:pt x="90" y="15"/>
                    <a:pt x="104" y="16"/>
                    <a:pt x="101" y="11"/>
                  </a:cubicBezTo>
                  <a:close/>
                  <a:moveTo>
                    <a:pt x="142" y="32"/>
                  </a:moveTo>
                  <a:cubicBezTo>
                    <a:pt x="140" y="29"/>
                    <a:pt x="138" y="30"/>
                    <a:pt x="141" y="34"/>
                  </a:cubicBezTo>
                  <a:cubicBezTo>
                    <a:pt x="139" y="59"/>
                    <a:pt x="121" y="67"/>
                    <a:pt x="122" y="95"/>
                  </a:cubicBezTo>
                  <a:cubicBezTo>
                    <a:pt x="127" y="73"/>
                    <a:pt x="146" y="59"/>
                    <a:pt x="142" y="32"/>
                  </a:cubicBezTo>
                  <a:close/>
                  <a:moveTo>
                    <a:pt x="145" y="119"/>
                  </a:moveTo>
                  <a:cubicBezTo>
                    <a:pt x="145" y="113"/>
                    <a:pt x="145" y="109"/>
                    <a:pt x="142" y="106"/>
                  </a:cubicBezTo>
                  <a:cubicBezTo>
                    <a:pt x="139" y="106"/>
                    <a:pt x="135" y="106"/>
                    <a:pt x="132" y="106"/>
                  </a:cubicBezTo>
                  <a:cubicBezTo>
                    <a:pt x="126" y="113"/>
                    <a:pt x="134" y="121"/>
                    <a:pt x="145" y="119"/>
                  </a:cubicBezTo>
                  <a:close/>
                  <a:moveTo>
                    <a:pt x="146" y="103"/>
                  </a:moveTo>
                  <a:cubicBezTo>
                    <a:pt x="142" y="100"/>
                    <a:pt x="137" y="100"/>
                    <a:pt x="134" y="103"/>
                  </a:cubicBezTo>
                  <a:cubicBezTo>
                    <a:pt x="139" y="101"/>
                    <a:pt x="144" y="107"/>
                    <a:pt x="146" y="10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pt-PT" dirty="0"/>
            </a:p>
          </p:txBody>
        </p:sp>
        <p:sp>
          <p:nvSpPr>
            <p:cNvPr id="75" name="Forma livre 50"/>
            <p:cNvSpPr>
              <a:spLocks noEditPoints="1"/>
            </p:cNvSpPr>
            <p:nvPr/>
          </p:nvSpPr>
          <p:spPr bwMode="auto">
            <a:xfrm>
              <a:off x="4162425" y="3359150"/>
              <a:ext cx="334963" cy="309563"/>
            </a:xfrm>
            <a:custGeom>
              <a:avLst/>
              <a:gdLst>
                <a:gd name="T0" fmla="*/ 69 w 149"/>
                <a:gd name="T1" fmla="*/ 3 h 138"/>
                <a:gd name="T2" fmla="*/ 64 w 149"/>
                <a:gd name="T3" fmla="*/ 7 h 138"/>
                <a:gd name="T4" fmla="*/ 70 w 149"/>
                <a:gd name="T5" fmla="*/ 7 h 138"/>
                <a:gd name="T6" fmla="*/ 70 w 149"/>
                <a:gd name="T7" fmla="*/ 3 h 138"/>
                <a:gd name="T8" fmla="*/ 73 w 149"/>
                <a:gd name="T9" fmla="*/ 1 h 138"/>
                <a:gd name="T10" fmla="*/ 147 w 149"/>
                <a:gd name="T11" fmla="*/ 33 h 138"/>
                <a:gd name="T12" fmla="*/ 142 w 149"/>
                <a:gd name="T13" fmla="*/ 91 h 138"/>
                <a:gd name="T14" fmla="*/ 149 w 149"/>
                <a:gd name="T15" fmla="*/ 114 h 138"/>
                <a:gd name="T16" fmla="*/ 130 w 149"/>
                <a:gd name="T17" fmla="*/ 114 h 138"/>
                <a:gd name="T18" fmla="*/ 137 w 149"/>
                <a:gd name="T19" fmla="*/ 138 h 138"/>
                <a:gd name="T20" fmla="*/ 122 w 149"/>
                <a:gd name="T21" fmla="*/ 94 h 138"/>
                <a:gd name="T22" fmla="*/ 129 w 149"/>
                <a:gd name="T23" fmla="*/ 51 h 138"/>
                <a:gd name="T24" fmla="*/ 49 w 149"/>
                <a:gd name="T25" fmla="*/ 26 h 138"/>
                <a:gd name="T26" fmla="*/ 1 w 149"/>
                <a:gd name="T27" fmla="*/ 21 h 138"/>
                <a:gd name="T28" fmla="*/ 39 w 149"/>
                <a:gd name="T29" fmla="*/ 15 h 138"/>
                <a:gd name="T30" fmla="*/ 58 w 149"/>
                <a:gd name="T31" fmla="*/ 5 h 138"/>
                <a:gd name="T32" fmla="*/ 67 w 149"/>
                <a:gd name="T33" fmla="*/ 2 h 138"/>
                <a:gd name="T34" fmla="*/ 60 w 149"/>
                <a:gd name="T35" fmla="*/ 10 h 138"/>
                <a:gd name="T36" fmla="*/ 77 w 149"/>
                <a:gd name="T37" fmla="*/ 14 h 138"/>
                <a:gd name="T38" fmla="*/ 73 w 149"/>
                <a:gd name="T39" fmla="*/ 15 h 138"/>
                <a:gd name="T40" fmla="*/ 68 w 149"/>
                <a:gd name="T41" fmla="*/ 8 h 138"/>
                <a:gd name="T42" fmla="*/ 61 w 149"/>
                <a:gd name="T43" fmla="*/ 12 h 138"/>
                <a:gd name="T44" fmla="*/ 60 w 149"/>
                <a:gd name="T45" fmla="*/ 19 h 138"/>
                <a:gd name="T46" fmla="*/ 7 w 149"/>
                <a:gd name="T47" fmla="*/ 17 h 138"/>
                <a:gd name="T48" fmla="*/ 40 w 149"/>
                <a:gd name="T49" fmla="*/ 17 h 138"/>
                <a:gd name="T50" fmla="*/ 60 w 149"/>
                <a:gd name="T51" fmla="*/ 20 h 138"/>
                <a:gd name="T52" fmla="*/ 31 w 149"/>
                <a:gd name="T53" fmla="*/ 20 h 138"/>
                <a:gd name="T54" fmla="*/ 49 w 149"/>
                <a:gd name="T55" fmla="*/ 24 h 138"/>
                <a:gd name="T56" fmla="*/ 87 w 149"/>
                <a:gd name="T57" fmla="*/ 12 h 138"/>
                <a:gd name="T58" fmla="*/ 77 w 149"/>
                <a:gd name="T59" fmla="*/ 14 h 138"/>
                <a:gd name="T60" fmla="*/ 124 w 149"/>
                <a:gd name="T61" fmla="*/ 97 h 138"/>
                <a:gd name="T62" fmla="*/ 101 w 149"/>
                <a:gd name="T63" fmla="*/ 4 h 138"/>
                <a:gd name="T64" fmla="*/ 89 w 149"/>
                <a:gd name="T65" fmla="*/ 14 h 138"/>
                <a:gd name="T66" fmla="*/ 133 w 149"/>
                <a:gd name="T67" fmla="*/ 12 h 138"/>
                <a:gd name="T68" fmla="*/ 131 w 149"/>
                <a:gd name="T69" fmla="*/ 55 h 138"/>
                <a:gd name="T70" fmla="*/ 140 w 149"/>
                <a:gd name="T71" fmla="*/ 24 h 138"/>
                <a:gd name="T72" fmla="*/ 123 w 149"/>
                <a:gd name="T73" fmla="*/ 89 h 138"/>
                <a:gd name="T74" fmla="*/ 135 w 149"/>
                <a:gd name="T75" fmla="*/ 137 h 138"/>
                <a:gd name="T76" fmla="*/ 141 w 149"/>
                <a:gd name="T77" fmla="*/ 116 h 138"/>
                <a:gd name="T78" fmla="*/ 147 w 149"/>
                <a:gd name="T79" fmla="*/ 98 h 138"/>
                <a:gd name="T80" fmla="*/ 131 w 149"/>
                <a:gd name="T81" fmla="*/ 99 h 138"/>
                <a:gd name="T82" fmla="*/ 146 w 149"/>
                <a:gd name="T83" fmla="*/ 94 h 138"/>
                <a:gd name="T84" fmla="*/ 88 w 149"/>
                <a:gd name="T85" fmla="*/ 12 h 138"/>
                <a:gd name="T86" fmla="*/ 95 w 149"/>
                <a:gd name="T87" fmla="*/ 9 h 138"/>
                <a:gd name="T88" fmla="*/ 40 w 149"/>
                <a:gd name="T89" fmla="*/ 19 h 138"/>
                <a:gd name="T90" fmla="*/ 56 w 149"/>
                <a:gd name="T91" fmla="*/ 21 h 138"/>
                <a:gd name="T92" fmla="*/ 141 w 149"/>
                <a:gd name="T93" fmla="*/ 28 h 138"/>
                <a:gd name="T94" fmla="*/ 131 w 149"/>
                <a:gd name="T95" fmla="*/ 66 h 138"/>
                <a:gd name="T96" fmla="*/ 141 w 149"/>
                <a:gd name="T97" fmla="*/ 97 h 138"/>
                <a:gd name="T98" fmla="*/ 143 w 149"/>
                <a:gd name="T99" fmla="*/ 100 h 138"/>
                <a:gd name="T100" fmla="*/ 130 w 149"/>
                <a:gd name="T101" fmla="*/ 108 h 138"/>
                <a:gd name="T102" fmla="*/ 131 w 149"/>
                <a:gd name="T103" fmla="*/ 107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49" h="138">
                  <a:moveTo>
                    <a:pt x="65" y="0"/>
                  </a:moveTo>
                  <a:cubicBezTo>
                    <a:pt x="66" y="0"/>
                    <a:pt x="68" y="1"/>
                    <a:pt x="69" y="2"/>
                  </a:cubicBezTo>
                  <a:cubicBezTo>
                    <a:pt x="69" y="2"/>
                    <a:pt x="69" y="2"/>
                    <a:pt x="69" y="2"/>
                  </a:cubicBezTo>
                  <a:cubicBezTo>
                    <a:pt x="69" y="3"/>
                    <a:pt x="69" y="3"/>
                    <a:pt x="69" y="3"/>
                  </a:cubicBezTo>
                  <a:cubicBezTo>
                    <a:pt x="68" y="3"/>
                    <a:pt x="68" y="3"/>
                    <a:pt x="67" y="4"/>
                  </a:cubicBezTo>
                  <a:cubicBezTo>
                    <a:pt x="65" y="4"/>
                    <a:pt x="63" y="4"/>
                    <a:pt x="62" y="6"/>
                  </a:cubicBezTo>
                  <a:cubicBezTo>
                    <a:pt x="62" y="7"/>
                    <a:pt x="61" y="8"/>
                    <a:pt x="62" y="10"/>
                  </a:cubicBezTo>
                  <a:cubicBezTo>
                    <a:pt x="63" y="9"/>
                    <a:pt x="63" y="8"/>
                    <a:pt x="64" y="7"/>
                  </a:cubicBezTo>
                  <a:cubicBezTo>
                    <a:pt x="66" y="6"/>
                    <a:pt x="67" y="5"/>
                    <a:pt x="68" y="5"/>
                  </a:cubicBezTo>
                  <a:cubicBezTo>
                    <a:pt x="69" y="5"/>
                    <a:pt x="70" y="5"/>
                    <a:pt x="70" y="6"/>
                  </a:cubicBezTo>
                  <a:cubicBezTo>
                    <a:pt x="71" y="6"/>
                    <a:pt x="71" y="6"/>
                    <a:pt x="71" y="6"/>
                  </a:cubicBezTo>
                  <a:cubicBezTo>
                    <a:pt x="70" y="7"/>
                    <a:pt x="70" y="7"/>
                    <a:pt x="70" y="7"/>
                  </a:cubicBezTo>
                  <a:cubicBezTo>
                    <a:pt x="70" y="8"/>
                    <a:pt x="69" y="8"/>
                    <a:pt x="69" y="9"/>
                  </a:cubicBezTo>
                  <a:cubicBezTo>
                    <a:pt x="68" y="11"/>
                    <a:pt x="67" y="12"/>
                    <a:pt x="67" y="16"/>
                  </a:cubicBezTo>
                  <a:cubicBezTo>
                    <a:pt x="70" y="16"/>
                    <a:pt x="71" y="15"/>
                    <a:pt x="72" y="14"/>
                  </a:cubicBezTo>
                  <a:cubicBezTo>
                    <a:pt x="74" y="11"/>
                    <a:pt x="71" y="5"/>
                    <a:pt x="70" y="3"/>
                  </a:cubicBezTo>
                  <a:cubicBezTo>
                    <a:pt x="70" y="2"/>
                    <a:pt x="70" y="2"/>
                    <a:pt x="70" y="2"/>
                  </a:cubicBezTo>
                  <a:cubicBezTo>
                    <a:pt x="71" y="2"/>
                    <a:pt x="71" y="2"/>
                    <a:pt x="71" y="2"/>
                  </a:cubicBezTo>
                  <a:cubicBezTo>
                    <a:pt x="71" y="1"/>
                    <a:pt x="72" y="1"/>
                    <a:pt x="73" y="1"/>
                  </a:cubicBezTo>
                  <a:cubicBezTo>
                    <a:pt x="73" y="1"/>
                    <a:pt x="73" y="1"/>
                    <a:pt x="73" y="1"/>
                  </a:cubicBezTo>
                  <a:cubicBezTo>
                    <a:pt x="75" y="1"/>
                    <a:pt x="77" y="3"/>
                    <a:pt x="78" y="5"/>
                  </a:cubicBezTo>
                  <a:cubicBezTo>
                    <a:pt x="79" y="7"/>
                    <a:pt x="79" y="9"/>
                    <a:pt x="79" y="11"/>
                  </a:cubicBezTo>
                  <a:cubicBezTo>
                    <a:pt x="88" y="5"/>
                    <a:pt x="99" y="2"/>
                    <a:pt x="110" y="2"/>
                  </a:cubicBezTo>
                  <a:cubicBezTo>
                    <a:pt x="131" y="2"/>
                    <a:pt x="145" y="14"/>
                    <a:pt x="147" y="33"/>
                  </a:cubicBezTo>
                  <a:cubicBezTo>
                    <a:pt x="148" y="45"/>
                    <a:pt x="142" y="55"/>
                    <a:pt x="137" y="65"/>
                  </a:cubicBezTo>
                  <a:cubicBezTo>
                    <a:pt x="131" y="75"/>
                    <a:pt x="125" y="85"/>
                    <a:pt x="126" y="97"/>
                  </a:cubicBezTo>
                  <a:cubicBezTo>
                    <a:pt x="127" y="97"/>
                    <a:pt x="130" y="96"/>
                    <a:pt x="132" y="95"/>
                  </a:cubicBezTo>
                  <a:cubicBezTo>
                    <a:pt x="135" y="93"/>
                    <a:pt x="138" y="91"/>
                    <a:pt x="142" y="91"/>
                  </a:cubicBezTo>
                  <a:cubicBezTo>
                    <a:pt x="144" y="91"/>
                    <a:pt x="145" y="92"/>
                    <a:pt x="147" y="93"/>
                  </a:cubicBezTo>
                  <a:cubicBezTo>
                    <a:pt x="147" y="93"/>
                    <a:pt x="147" y="93"/>
                    <a:pt x="147" y="93"/>
                  </a:cubicBezTo>
                  <a:cubicBezTo>
                    <a:pt x="149" y="96"/>
                    <a:pt x="149" y="101"/>
                    <a:pt x="149" y="106"/>
                  </a:cubicBezTo>
                  <a:cubicBezTo>
                    <a:pt x="148" y="109"/>
                    <a:pt x="148" y="112"/>
                    <a:pt x="149" y="114"/>
                  </a:cubicBezTo>
                  <a:cubicBezTo>
                    <a:pt x="149" y="115"/>
                    <a:pt x="149" y="115"/>
                    <a:pt x="149" y="115"/>
                  </a:cubicBezTo>
                  <a:cubicBezTo>
                    <a:pt x="148" y="115"/>
                    <a:pt x="148" y="115"/>
                    <a:pt x="148" y="115"/>
                  </a:cubicBezTo>
                  <a:cubicBezTo>
                    <a:pt x="146" y="117"/>
                    <a:pt x="143" y="118"/>
                    <a:pt x="141" y="118"/>
                  </a:cubicBezTo>
                  <a:cubicBezTo>
                    <a:pt x="137" y="118"/>
                    <a:pt x="134" y="116"/>
                    <a:pt x="130" y="114"/>
                  </a:cubicBezTo>
                  <a:cubicBezTo>
                    <a:pt x="130" y="115"/>
                    <a:pt x="130" y="115"/>
                    <a:pt x="130" y="115"/>
                  </a:cubicBezTo>
                  <a:cubicBezTo>
                    <a:pt x="130" y="126"/>
                    <a:pt x="130" y="136"/>
                    <a:pt x="141" y="136"/>
                  </a:cubicBezTo>
                  <a:cubicBezTo>
                    <a:pt x="141" y="138"/>
                    <a:pt x="141" y="138"/>
                    <a:pt x="141" y="138"/>
                  </a:cubicBezTo>
                  <a:cubicBezTo>
                    <a:pt x="139" y="138"/>
                    <a:pt x="138" y="138"/>
                    <a:pt x="137" y="138"/>
                  </a:cubicBezTo>
                  <a:cubicBezTo>
                    <a:pt x="123" y="138"/>
                    <a:pt x="123" y="125"/>
                    <a:pt x="123" y="112"/>
                  </a:cubicBezTo>
                  <a:cubicBezTo>
                    <a:pt x="123" y="108"/>
                    <a:pt x="123" y="105"/>
                    <a:pt x="123" y="102"/>
                  </a:cubicBezTo>
                  <a:cubicBezTo>
                    <a:pt x="123" y="99"/>
                    <a:pt x="122" y="96"/>
                    <a:pt x="122" y="94"/>
                  </a:cubicBezTo>
                  <a:cubicBezTo>
                    <a:pt x="122" y="94"/>
                    <a:pt x="122" y="94"/>
                    <a:pt x="122" y="94"/>
                  </a:cubicBezTo>
                  <a:cubicBezTo>
                    <a:pt x="122" y="93"/>
                    <a:pt x="122" y="93"/>
                    <a:pt x="122" y="93"/>
                  </a:cubicBezTo>
                  <a:cubicBezTo>
                    <a:pt x="121" y="92"/>
                    <a:pt x="121" y="91"/>
                    <a:pt x="121" y="90"/>
                  </a:cubicBezTo>
                  <a:cubicBezTo>
                    <a:pt x="120" y="84"/>
                    <a:pt x="118" y="78"/>
                    <a:pt x="120" y="70"/>
                  </a:cubicBezTo>
                  <a:cubicBezTo>
                    <a:pt x="122" y="64"/>
                    <a:pt x="125" y="57"/>
                    <a:pt x="129" y="51"/>
                  </a:cubicBezTo>
                  <a:cubicBezTo>
                    <a:pt x="136" y="39"/>
                    <a:pt x="143" y="27"/>
                    <a:pt x="132" y="13"/>
                  </a:cubicBezTo>
                  <a:cubicBezTo>
                    <a:pt x="126" y="11"/>
                    <a:pt x="121" y="10"/>
                    <a:pt x="115" y="10"/>
                  </a:cubicBezTo>
                  <a:cubicBezTo>
                    <a:pt x="104" y="10"/>
                    <a:pt x="93" y="14"/>
                    <a:pt x="83" y="18"/>
                  </a:cubicBezTo>
                  <a:cubicBezTo>
                    <a:pt x="72" y="22"/>
                    <a:pt x="61" y="26"/>
                    <a:pt x="49" y="26"/>
                  </a:cubicBezTo>
                  <a:cubicBezTo>
                    <a:pt x="48" y="26"/>
                    <a:pt x="47" y="26"/>
                    <a:pt x="45" y="26"/>
                  </a:cubicBezTo>
                  <a:cubicBezTo>
                    <a:pt x="40" y="25"/>
                    <a:pt x="35" y="23"/>
                    <a:pt x="30" y="22"/>
                  </a:cubicBezTo>
                  <a:cubicBezTo>
                    <a:pt x="25" y="19"/>
                    <a:pt x="19" y="17"/>
                    <a:pt x="13" y="17"/>
                  </a:cubicBezTo>
                  <a:cubicBezTo>
                    <a:pt x="9" y="17"/>
                    <a:pt x="4" y="19"/>
                    <a:pt x="1" y="21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5" y="15"/>
                    <a:pt x="11" y="13"/>
                    <a:pt x="20" y="13"/>
                  </a:cubicBezTo>
                  <a:cubicBezTo>
                    <a:pt x="20" y="13"/>
                    <a:pt x="20" y="13"/>
                    <a:pt x="20" y="13"/>
                  </a:cubicBezTo>
                  <a:cubicBezTo>
                    <a:pt x="26" y="13"/>
                    <a:pt x="33" y="14"/>
                    <a:pt x="39" y="15"/>
                  </a:cubicBezTo>
                  <a:cubicBezTo>
                    <a:pt x="46" y="16"/>
                    <a:pt x="53" y="17"/>
                    <a:pt x="59" y="17"/>
                  </a:cubicBezTo>
                  <a:cubicBezTo>
                    <a:pt x="61" y="16"/>
                    <a:pt x="60" y="13"/>
                    <a:pt x="59" y="10"/>
                  </a:cubicBezTo>
                  <a:cubicBezTo>
                    <a:pt x="58" y="8"/>
                    <a:pt x="58" y="7"/>
                    <a:pt x="58" y="5"/>
                  </a:cubicBezTo>
                  <a:cubicBezTo>
                    <a:pt x="58" y="5"/>
                    <a:pt x="58" y="5"/>
                    <a:pt x="58" y="5"/>
                  </a:cubicBezTo>
                  <a:cubicBezTo>
                    <a:pt x="58" y="4"/>
                    <a:pt x="58" y="4"/>
                    <a:pt x="58" y="4"/>
                  </a:cubicBezTo>
                  <a:cubicBezTo>
                    <a:pt x="59" y="4"/>
                    <a:pt x="59" y="3"/>
                    <a:pt x="60" y="3"/>
                  </a:cubicBezTo>
                  <a:cubicBezTo>
                    <a:pt x="62" y="1"/>
                    <a:pt x="63" y="0"/>
                    <a:pt x="65" y="0"/>
                  </a:cubicBezTo>
                  <a:close/>
                  <a:moveTo>
                    <a:pt x="67" y="2"/>
                  </a:moveTo>
                  <a:cubicBezTo>
                    <a:pt x="65" y="1"/>
                    <a:pt x="63" y="2"/>
                    <a:pt x="61" y="4"/>
                  </a:cubicBezTo>
                  <a:cubicBezTo>
                    <a:pt x="60" y="4"/>
                    <a:pt x="60" y="5"/>
                    <a:pt x="59" y="5"/>
                  </a:cubicBezTo>
                  <a:cubicBezTo>
                    <a:pt x="59" y="7"/>
                    <a:pt x="60" y="8"/>
                    <a:pt x="60" y="10"/>
                  </a:cubicBezTo>
                  <a:cubicBezTo>
                    <a:pt x="60" y="10"/>
                    <a:pt x="60" y="10"/>
                    <a:pt x="60" y="10"/>
                  </a:cubicBezTo>
                  <a:cubicBezTo>
                    <a:pt x="60" y="8"/>
                    <a:pt x="60" y="7"/>
                    <a:pt x="61" y="5"/>
                  </a:cubicBezTo>
                  <a:cubicBezTo>
                    <a:pt x="62" y="3"/>
                    <a:pt x="65" y="3"/>
                    <a:pt x="66" y="2"/>
                  </a:cubicBezTo>
                  <a:cubicBezTo>
                    <a:pt x="66" y="2"/>
                    <a:pt x="67" y="2"/>
                    <a:pt x="67" y="2"/>
                  </a:cubicBezTo>
                  <a:close/>
                  <a:moveTo>
                    <a:pt x="77" y="14"/>
                  </a:moveTo>
                  <a:cubicBezTo>
                    <a:pt x="76" y="13"/>
                    <a:pt x="76" y="13"/>
                    <a:pt x="76" y="13"/>
                  </a:cubicBezTo>
                  <a:cubicBezTo>
                    <a:pt x="78" y="11"/>
                    <a:pt x="78" y="8"/>
                    <a:pt x="77" y="6"/>
                  </a:cubicBezTo>
                  <a:cubicBezTo>
                    <a:pt x="75" y="3"/>
                    <a:pt x="73" y="1"/>
                    <a:pt x="72" y="2"/>
                  </a:cubicBezTo>
                  <a:cubicBezTo>
                    <a:pt x="73" y="5"/>
                    <a:pt x="76" y="11"/>
                    <a:pt x="73" y="15"/>
                  </a:cubicBezTo>
                  <a:cubicBezTo>
                    <a:pt x="72" y="16"/>
                    <a:pt x="70" y="17"/>
                    <a:pt x="67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5" y="12"/>
                    <a:pt x="66" y="10"/>
                    <a:pt x="68" y="8"/>
                  </a:cubicBezTo>
                  <a:cubicBezTo>
                    <a:pt x="68" y="8"/>
                    <a:pt x="68" y="7"/>
                    <a:pt x="69" y="7"/>
                  </a:cubicBezTo>
                  <a:cubicBezTo>
                    <a:pt x="69" y="6"/>
                    <a:pt x="68" y="6"/>
                    <a:pt x="68" y="6"/>
                  </a:cubicBezTo>
                  <a:cubicBezTo>
                    <a:pt x="67" y="6"/>
                    <a:pt x="66" y="7"/>
                    <a:pt x="65" y="8"/>
                  </a:cubicBezTo>
                  <a:cubicBezTo>
                    <a:pt x="64" y="10"/>
                    <a:pt x="63" y="11"/>
                    <a:pt x="61" y="12"/>
                  </a:cubicBezTo>
                  <a:cubicBezTo>
                    <a:pt x="61" y="12"/>
                    <a:pt x="61" y="12"/>
                    <a:pt x="61" y="12"/>
                  </a:cubicBezTo>
                  <a:cubicBezTo>
                    <a:pt x="61" y="14"/>
                    <a:pt x="62" y="17"/>
                    <a:pt x="60" y="18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53" y="18"/>
                    <a:pt x="46" y="17"/>
                    <a:pt x="39" y="16"/>
                  </a:cubicBezTo>
                  <a:cubicBezTo>
                    <a:pt x="32" y="15"/>
                    <a:pt x="26" y="14"/>
                    <a:pt x="20" y="14"/>
                  </a:cubicBezTo>
                  <a:cubicBezTo>
                    <a:pt x="20" y="14"/>
                    <a:pt x="20" y="14"/>
                    <a:pt x="20" y="14"/>
                  </a:cubicBezTo>
                  <a:cubicBezTo>
                    <a:pt x="15" y="14"/>
                    <a:pt x="11" y="15"/>
                    <a:pt x="7" y="17"/>
                  </a:cubicBezTo>
                  <a:cubicBezTo>
                    <a:pt x="9" y="16"/>
                    <a:pt x="11" y="16"/>
                    <a:pt x="13" y="16"/>
                  </a:cubicBezTo>
                  <a:cubicBezTo>
                    <a:pt x="18" y="16"/>
                    <a:pt x="24" y="18"/>
                    <a:pt x="29" y="19"/>
                  </a:cubicBezTo>
                  <a:cubicBezTo>
                    <a:pt x="31" y="19"/>
                    <a:pt x="31" y="19"/>
                    <a:pt x="31" y="19"/>
                  </a:cubicBezTo>
                  <a:cubicBezTo>
                    <a:pt x="34" y="18"/>
                    <a:pt x="37" y="17"/>
                    <a:pt x="40" y="17"/>
                  </a:cubicBezTo>
                  <a:cubicBezTo>
                    <a:pt x="40" y="17"/>
                    <a:pt x="40" y="17"/>
                    <a:pt x="40" y="17"/>
                  </a:cubicBezTo>
                  <a:cubicBezTo>
                    <a:pt x="45" y="17"/>
                    <a:pt x="49" y="18"/>
                    <a:pt x="54" y="19"/>
                  </a:cubicBezTo>
                  <a:cubicBezTo>
                    <a:pt x="55" y="19"/>
                    <a:pt x="57" y="20"/>
                    <a:pt x="58" y="20"/>
                  </a:cubicBezTo>
                  <a:cubicBezTo>
                    <a:pt x="60" y="20"/>
                    <a:pt x="60" y="20"/>
                    <a:pt x="60" y="20"/>
                  </a:cubicBezTo>
                  <a:cubicBezTo>
                    <a:pt x="59" y="21"/>
                    <a:pt x="59" y="21"/>
                    <a:pt x="59" y="21"/>
                  </a:cubicBezTo>
                  <a:cubicBezTo>
                    <a:pt x="56" y="23"/>
                    <a:pt x="53" y="24"/>
                    <a:pt x="50" y="24"/>
                  </a:cubicBezTo>
                  <a:cubicBezTo>
                    <a:pt x="47" y="24"/>
                    <a:pt x="43" y="23"/>
                    <a:pt x="40" y="22"/>
                  </a:cubicBezTo>
                  <a:cubicBezTo>
                    <a:pt x="37" y="21"/>
                    <a:pt x="34" y="20"/>
                    <a:pt x="31" y="20"/>
                  </a:cubicBezTo>
                  <a:cubicBezTo>
                    <a:pt x="30" y="20"/>
                    <a:pt x="30" y="20"/>
                    <a:pt x="30" y="20"/>
                  </a:cubicBezTo>
                  <a:cubicBezTo>
                    <a:pt x="30" y="20"/>
                    <a:pt x="31" y="20"/>
                    <a:pt x="31" y="20"/>
                  </a:cubicBezTo>
                  <a:cubicBezTo>
                    <a:pt x="36" y="22"/>
                    <a:pt x="41" y="24"/>
                    <a:pt x="46" y="24"/>
                  </a:cubicBezTo>
                  <a:cubicBezTo>
                    <a:pt x="47" y="24"/>
                    <a:pt x="48" y="24"/>
                    <a:pt x="49" y="24"/>
                  </a:cubicBezTo>
                  <a:cubicBezTo>
                    <a:pt x="61" y="24"/>
                    <a:pt x="72" y="20"/>
                    <a:pt x="82" y="16"/>
                  </a:cubicBezTo>
                  <a:cubicBezTo>
                    <a:pt x="84" y="16"/>
                    <a:pt x="86" y="15"/>
                    <a:pt x="88" y="14"/>
                  </a:cubicBezTo>
                  <a:cubicBezTo>
                    <a:pt x="88" y="14"/>
                    <a:pt x="88" y="14"/>
                    <a:pt x="88" y="14"/>
                  </a:cubicBezTo>
                  <a:cubicBezTo>
                    <a:pt x="87" y="13"/>
                    <a:pt x="87" y="12"/>
                    <a:pt x="87" y="12"/>
                  </a:cubicBezTo>
                  <a:cubicBezTo>
                    <a:pt x="88" y="10"/>
                    <a:pt x="91" y="9"/>
                    <a:pt x="94" y="7"/>
                  </a:cubicBezTo>
                  <a:cubicBezTo>
                    <a:pt x="97" y="7"/>
                    <a:pt x="99" y="6"/>
                    <a:pt x="100" y="5"/>
                  </a:cubicBezTo>
                  <a:cubicBezTo>
                    <a:pt x="101" y="4"/>
                    <a:pt x="101" y="4"/>
                    <a:pt x="101" y="4"/>
                  </a:cubicBezTo>
                  <a:cubicBezTo>
                    <a:pt x="92" y="6"/>
                    <a:pt x="84" y="9"/>
                    <a:pt x="77" y="14"/>
                  </a:cubicBezTo>
                  <a:close/>
                  <a:moveTo>
                    <a:pt x="126" y="98"/>
                  </a:moveTo>
                  <a:cubicBezTo>
                    <a:pt x="126" y="98"/>
                    <a:pt x="125" y="98"/>
                    <a:pt x="125" y="98"/>
                  </a:cubicBezTo>
                  <a:cubicBezTo>
                    <a:pt x="124" y="98"/>
                    <a:pt x="124" y="98"/>
                    <a:pt x="124" y="98"/>
                  </a:cubicBezTo>
                  <a:cubicBezTo>
                    <a:pt x="124" y="97"/>
                    <a:pt x="124" y="97"/>
                    <a:pt x="124" y="97"/>
                  </a:cubicBezTo>
                  <a:cubicBezTo>
                    <a:pt x="123" y="85"/>
                    <a:pt x="129" y="74"/>
                    <a:pt x="135" y="64"/>
                  </a:cubicBezTo>
                  <a:cubicBezTo>
                    <a:pt x="141" y="54"/>
                    <a:pt x="147" y="45"/>
                    <a:pt x="146" y="34"/>
                  </a:cubicBezTo>
                  <a:cubicBezTo>
                    <a:pt x="144" y="15"/>
                    <a:pt x="130" y="4"/>
                    <a:pt x="110" y="4"/>
                  </a:cubicBezTo>
                  <a:cubicBezTo>
                    <a:pt x="107" y="4"/>
                    <a:pt x="104" y="4"/>
                    <a:pt x="101" y="4"/>
                  </a:cubicBezTo>
                  <a:cubicBezTo>
                    <a:pt x="102" y="5"/>
                    <a:pt x="102" y="5"/>
                    <a:pt x="102" y="5"/>
                  </a:cubicBezTo>
                  <a:cubicBezTo>
                    <a:pt x="102" y="6"/>
                    <a:pt x="102" y="6"/>
                    <a:pt x="102" y="7"/>
                  </a:cubicBezTo>
                  <a:cubicBezTo>
                    <a:pt x="101" y="9"/>
                    <a:pt x="99" y="10"/>
                    <a:pt x="96" y="11"/>
                  </a:cubicBezTo>
                  <a:cubicBezTo>
                    <a:pt x="93" y="11"/>
                    <a:pt x="90" y="12"/>
                    <a:pt x="89" y="14"/>
                  </a:cubicBezTo>
                  <a:cubicBezTo>
                    <a:pt x="97" y="11"/>
                    <a:pt x="106" y="8"/>
                    <a:pt x="115" y="8"/>
                  </a:cubicBezTo>
                  <a:cubicBezTo>
                    <a:pt x="121" y="8"/>
                    <a:pt x="127" y="9"/>
                    <a:pt x="132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45" y="27"/>
                    <a:pt x="137" y="40"/>
                    <a:pt x="130" y="52"/>
                  </a:cubicBezTo>
                  <a:cubicBezTo>
                    <a:pt x="126" y="58"/>
                    <a:pt x="123" y="64"/>
                    <a:pt x="122" y="71"/>
                  </a:cubicBezTo>
                  <a:cubicBezTo>
                    <a:pt x="120" y="76"/>
                    <a:pt x="121" y="80"/>
                    <a:pt x="121" y="84"/>
                  </a:cubicBezTo>
                  <a:cubicBezTo>
                    <a:pt x="122" y="72"/>
                    <a:pt x="126" y="63"/>
                    <a:pt x="131" y="55"/>
                  </a:cubicBezTo>
                  <a:cubicBezTo>
                    <a:pt x="135" y="47"/>
                    <a:pt x="139" y="39"/>
                    <a:pt x="140" y="28"/>
                  </a:cubicBezTo>
                  <a:cubicBezTo>
                    <a:pt x="139" y="27"/>
                    <a:pt x="138" y="25"/>
                    <a:pt x="139" y="24"/>
                  </a:cubicBezTo>
                  <a:cubicBezTo>
                    <a:pt x="139" y="24"/>
                    <a:pt x="139" y="24"/>
                    <a:pt x="140" y="24"/>
                  </a:cubicBezTo>
                  <a:cubicBezTo>
                    <a:pt x="140" y="24"/>
                    <a:pt x="140" y="24"/>
                    <a:pt x="140" y="24"/>
                  </a:cubicBezTo>
                  <a:cubicBezTo>
                    <a:pt x="141" y="24"/>
                    <a:pt x="142" y="24"/>
                    <a:pt x="143" y="26"/>
                  </a:cubicBezTo>
                  <a:cubicBezTo>
                    <a:pt x="143" y="26"/>
                    <a:pt x="143" y="26"/>
                    <a:pt x="143" y="26"/>
                  </a:cubicBezTo>
                  <a:cubicBezTo>
                    <a:pt x="145" y="43"/>
                    <a:pt x="139" y="55"/>
                    <a:pt x="133" y="66"/>
                  </a:cubicBezTo>
                  <a:cubicBezTo>
                    <a:pt x="129" y="73"/>
                    <a:pt x="125" y="81"/>
                    <a:pt x="123" y="89"/>
                  </a:cubicBezTo>
                  <a:cubicBezTo>
                    <a:pt x="123" y="90"/>
                    <a:pt x="123" y="90"/>
                    <a:pt x="123" y="90"/>
                  </a:cubicBezTo>
                  <a:cubicBezTo>
                    <a:pt x="123" y="94"/>
                    <a:pt x="124" y="97"/>
                    <a:pt x="124" y="102"/>
                  </a:cubicBezTo>
                  <a:cubicBezTo>
                    <a:pt x="125" y="105"/>
                    <a:pt x="125" y="108"/>
                    <a:pt x="125" y="112"/>
                  </a:cubicBezTo>
                  <a:cubicBezTo>
                    <a:pt x="125" y="124"/>
                    <a:pt x="125" y="135"/>
                    <a:pt x="135" y="137"/>
                  </a:cubicBezTo>
                  <a:cubicBezTo>
                    <a:pt x="129" y="133"/>
                    <a:pt x="129" y="124"/>
                    <a:pt x="129" y="115"/>
                  </a:cubicBezTo>
                  <a:cubicBezTo>
                    <a:pt x="129" y="112"/>
                    <a:pt x="129" y="112"/>
                    <a:pt x="129" y="112"/>
                  </a:cubicBezTo>
                  <a:cubicBezTo>
                    <a:pt x="130" y="112"/>
                    <a:pt x="130" y="112"/>
                    <a:pt x="130" y="112"/>
                  </a:cubicBezTo>
                  <a:cubicBezTo>
                    <a:pt x="133" y="115"/>
                    <a:pt x="137" y="116"/>
                    <a:pt x="141" y="116"/>
                  </a:cubicBezTo>
                  <a:cubicBezTo>
                    <a:pt x="143" y="116"/>
                    <a:pt x="145" y="115"/>
                    <a:pt x="147" y="114"/>
                  </a:cubicBezTo>
                  <a:cubicBezTo>
                    <a:pt x="147" y="112"/>
                    <a:pt x="147" y="109"/>
                    <a:pt x="147" y="106"/>
                  </a:cubicBezTo>
                  <a:cubicBezTo>
                    <a:pt x="147" y="103"/>
                    <a:pt x="147" y="100"/>
                    <a:pt x="147" y="98"/>
                  </a:cubicBezTo>
                  <a:cubicBezTo>
                    <a:pt x="147" y="98"/>
                    <a:pt x="147" y="98"/>
                    <a:pt x="147" y="98"/>
                  </a:cubicBezTo>
                  <a:cubicBezTo>
                    <a:pt x="146" y="99"/>
                    <a:pt x="145" y="99"/>
                    <a:pt x="144" y="99"/>
                  </a:cubicBezTo>
                  <a:cubicBezTo>
                    <a:pt x="143" y="99"/>
                    <a:pt x="142" y="99"/>
                    <a:pt x="141" y="99"/>
                  </a:cubicBezTo>
                  <a:cubicBezTo>
                    <a:pt x="138" y="98"/>
                    <a:pt x="136" y="97"/>
                    <a:pt x="134" y="98"/>
                  </a:cubicBezTo>
                  <a:cubicBezTo>
                    <a:pt x="131" y="99"/>
                    <a:pt x="131" y="99"/>
                    <a:pt x="131" y="99"/>
                  </a:cubicBezTo>
                  <a:cubicBezTo>
                    <a:pt x="133" y="97"/>
                    <a:pt x="133" y="97"/>
                    <a:pt x="133" y="97"/>
                  </a:cubicBezTo>
                  <a:cubicBezTo>
                    <a:pt x="137" y="93"/>
                    <a:pt x="142" y="93"/>
                    <a:pt x="147" y="97"/>
                  </a:cubicBezTo>
                  <a:cubicBezTo>
                    <a:pt x="147" y="97"/>
                    <a:pt x="147" y="97"/>
                    <a:pt x="147" y="97"/>
                  </a:cubicBezTo>
                  <a:cubicBezTo>
                    <a:pt x="147" y="96"/>
                    <a:pt x="146" y="95"/>
                    <a:pt x="146" y="94"/>
                  </a:cubicBezTo>
                  <a:cubicBezTo>
                    <a:pt x="145" y="93"/>
                    <a:pt x="143" y="93"/>
                    <a:pt x="142" y="93"/>
                  </a:cubicBezTo>
                  <a:cubicBezTo>
                    <a:pt x="139" y="93"/>
                    <a:pt x="136" y="94"/>
                    <a:pt x="133" y="96"/>
                  </a:cubicBezTo>
                  <a:cubicBezTo>
                    <a:pt x="130" y="97"/>
                    <a:pt x="128" y="98"/>
                    <a:pt x="126" y="98"/>
                  </a:cubicBezTo>
                  <a:close/>
                  <a:moveTo>
                    <a:pt x="88" y="12"/>
                  </a:moveTo>
                  <a:cubicBezTo>
                    <a:pt x="90" y="11"/>
                    <a:pt x="93" y="10"/>
                    <a:pt x="95" y="9"/>
                  </a:cubicBezTo>
                  <a:cubicBezTo>
                    <a:pt x="98" y="8"/>
                    <a:pt x="100" y="8"/>
                    <a:pt x="101" y="7"/>
                  </a:cubicBezTo>
                  <a:cubicBezTo>
                    <a:pt x="101" y="7"/>
                    <a:pt x="101" y="6"/>
                    <a:pt x="101" y="6"/>
                  </a:cubicBezTo>
                  <a:cubicBezTo>
                    <a:pt x="99" y="7"/>
                    <a:pt x="97" y="8"/>
                    <a:pt x="95" y="9"/>
                  </a:cubicBezTo>
                  <a:cubicBezTo>
                    <a:pt x="92" y="10"/>
                    <a:pt x="89" y="11"/>
                    <a:pt x="88" y="12"/>
                  </a:cubicBezTo>
                  <a:close/>
                  <a:moveTo>
                    <a:pt x="56" y="21"/>
                  </a:moveTo>
                  <a:cubicBezTo>
                    <a:pt x="55" y="21"/>
                    <a:pt x="54" y="21"/>
                    <a:pt x="53" y="20"/>
                  </a:cubicBezTo>
                  <a:cubicBezTo>
                    <a:pt x="49" y="19"/>
                    <a:pt x="45" y="19"/>
                    <a:pt x="40" y="19"/>
                  </a:cubicBezTo>
                  <a:cubicBezTo>
                    <a:pt x="39" y="19"/>
                    <a:pt x="37" y="19"/>
                    <a:pt x="35" y="19"/>
                  </a:cubicBezTo>
                  <a:cubicBezTo>
                    <a:pt x="37" y="20"/>
                    <a:pt x="38" y="20"/>
                    <a:pt x="40" y="20"/>
                  </a:cubicBezTo>
                  <a:cubicBezTo>
                    <a:pt x="44" y="21"/>
                    <a:pt x="47" y="22"/>
                    <a:pt x="50" y="22"/>
                  </a:cubicBezTo>
                  <a:cubicBezTo>
                    <a:pt x="52" y="22"/>
                    <a:pt x="54" y="22"/>
                    <a:pt x="56" y="21"/>
                  </a:cubicBezTo>
                  <a:close/>
                  <a:moveTo>
                    <a:pt x="141" y="27"/>
                  </a:moveTo>
                  <a:cubicBezTo>
                    <a:pt x="141" y="26"/>
                    <a:pt x="141" y="26"/>
                    <a:pt x="140" y="25"/>
                  </a:cubicBezTo>
                  <a:cubicBezTo>
                    <a:pt x="141" y="26"/>
                    <a:pt x="141" y="27"/>
                    <a:pt x="141" y="27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40"/>
                    <a:pt x="136" y="48"/>
                    <a:pt x="132" y="56"/>
                  </a:cubicBezTo>
                  <a:cubicBezTo>
                    <a:pt x="128" y="64"/>
                    <a:pt x="123" y="72"/>
                    <a:pt x="123" y="84"/>
                  </a:cubicBezTo>
                  <a:cubicBezTo>
                    <a:pt x="125" y="77"/>
                    <a:pt x="128" y="71"/>
                    <a:pt x="131" y="66"/>
                  </a:cubicBezTo>
                  <a:cubicBezTo>
                    <a:pt x="138" y="54"/>
                    <a:pt x="144" y="43"/>
                    <a:pt x="141" y="27"/>
                  </a:cubicBezTo>
                  <a:close/>
                  <a:moveTo>
                    <a:pt x="145" y="98"/>
                  </a:moveTo>
                  <a:cubicBezTo>
                    <a:pt x="142" y="95"/>
                    <a:pt x="139" y="95"/>
                    <a:pt x="136" y="96"/>
                  </a:cubicBezTo>
                  <a:cubicBezTo>
                    <a:pt x="138" y="96"/>
                    <a:pt x="140" y="97"/>
                    <a:pt x="141" y="97"/>
                  </a:cubicBezTo>
                  <a:cubicBezTo>
                    <a:pt x="143" y="98"/>
                    <a:pt x="144" y="98"/>
                    <a:pt x="145" y="98"/>
                  </a:cubicBezTo>
                  <a:close/>
                  <a:moveTo>
                    <a:pt x="132" y="100"/>
                  </a:moveTo>
                  <a:cubicBezTo>
                    <a:pt x="142" y="100"/>
                    <a:pt x="142" y="100"/>
                    <a:pt x="142" y="100"/>
                  </a:cubicBezTo>
                  <a:cubicBezTo>
                    <a:pt x="143" y="100"/>
                    <a:pt x="143" y="100"/>
                    <a:pt x="143" y="100"/>
                  </a:cubicBezTo>
                  <a:cubicBezTo>
                    <a:pt x="146" y="102"/>
                    <a:pt x="146" y="108"/>
                    <a:pt x="146" y="113"/>
                  </a:cubicBezTo>
                  <a:cubicBezTo>
                    <a:pt x="146" y="114"/>
                    <a:pt x="146" y="114"/>
                    <a:pt x="146" y="114"/>
                  </a:cubicBezTo>
                  <a:cubicBezTo>
                    <a:pt x="145" y="114"/>
                    <a:pt x="145" y="114"/>
                    <a:pt x="145" y="114"/>
                  </a:cubicBezTo>
                  <a:cubicBezTo>
                    <a:pt x="138" y="115"/>
                    <a:pt x="132" y="112"/>
                    <a:pt x="130" y="108"/>
                  </a:cubicBezTo>
                  <a:cubicBezTo>
                    <a:pt x="129" y="105"/>
                    <a:pt x="129" y="102"/>
                    <a:pt x="132" y="100"/>
                  </a:cubicBezTo>
                  <a:close/>
                  <a:moveTo>
                    <a:pt x="142" y="101"/>
                  </a:moveTo>
                  <a:cubicBezTo>
                    <a:pt x="133" y="101"/>
                    <a:pt x="133" y="101"/>
                    <a:pt x="133" y="101"/>
                  </a:cubicBezTo>
                  <a:cubicBezTo>
                    <a:pt x="131" y="103"/>
                    <a:pt x="130" y="105"/>
                    <a:pt x="131" y="107"/>
                  </a:cubicBezTo>
                  <a:cubicBezTo>
                    <a:pt x="133" y="111"/>
                    <a:pt x="138" y="113"/>
                    <a:pt x="144" y="112"/>
                  </a:cubicBezTo>
                  <a:cubicBezTo>
                    <a:pt x="145" y="106"/>
                    <a:pt x="144" y="103"/>
                    <a:pt x="142" y="10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pt-PT" dirty="0"/>
            </a:p>
          </p:txBody>
        </p:sp>
        <p:sp>
          <p:nvSpPr>
            <p:cNvPr id="76" name="Forma livre 51"/>
            <p:cNvSpPr>
              <a:spLocks noEditPoints="1"/>
            </p:cNvSpPr>
            <p:nvPr/>
          </p:nvSpPr>
          <p:spPr bwMode="auto">
            <a:xfrm>
              <a:off x="4205288" y="5753100"/>
              <a:ext cx="303213" cy="344488"/>
            </a:xfrm>
            <a:custGeom>
              <a:avLst/>
              <a:gdLst>
                <a:gd name="T0" fmla="*/ 47 w 135"/>
                <a:gd name="T1" fmla="*/ 133 h 153"/>
                <a:gd name="T2" fmla="*/ 91 w 135"/>
                <a:gd name="T3" fmla="*/ 114 h 153"/>
                <a:gd name="T4" fmla="*/ 47 w 135"/>
                <a:gd name="T5" fmla="*/ 138 h 153"/>
                <a:gd name="T6" fmla="*/ 0 w 135"/>
                <a:gd name="T7" fmla="*/ 124 h 153"/>
                <a:gd name="T8" fmla="*/ 4 w 135"/>
                <a:gd name="T9" fmla="*/ 133 h 153"/>
                <a:gd name="T10" fmla="*/ 97 w 135"/>
                <a:gd name="T11" fmla="*/ 109 h 153"/>
                <a:gd name="T12" fmla="*/ 100 w 135"/>
                <a:gd name="T13" fmla="*/ 94 h 153"/>
                <a:gd name="T14" fmla="*/ 125 w 135"/>
                <a:gd name="T15" fmla="*/ 22 h 153"/>
                <a:gd name="T16" fmla="*/ 101 w 135"/>
                <a:gd name="T17" fmla="*/ 15 h 153"/>
                <a:gd name="T18" fmla="*/ 114 w 135"/>
                <a:gd name="T19" fmla="*/ 5 h 153"/>
                <a:gd name="T20" fmla="*/ 132 w 135"/>
                <a:gd name="T21" fmla="*/ 30 h 153"/>
                <a:gd name="T22" fmla="*/ 107 w 135"/>
                <a:gd name="T23" fmla="*/ 106 h 153"/>
                <a:gd name="T24" fmla="*/ 100 w 135"/>
                <a:gd name="T25" fmla="*/ 137 h 153"/>
                <a:gd name="T26" fmla="*/ 95 w 135"/>
                <a:gd name="T27" fmla="*/ 113 h 153"/>
                <a:gd name="T28" fmla="*/ 47 w 135"/>
                <a:gd name="T29" fmla="*/ 133 h 153"/>
                <a:gd name="T30" fmla="*/ 102 w 135"/>
                <a:gd name="T31" fmla="*/ 107 h 153"/>
                <a:gd name="T32" fmla="*/ 128 w 135"/>
                <a:gd name="T33" fmla="*/ 36 h 153"/>
                <a:gd name="T34" fmla="*/ 102 w 135"/>
                <a:gd name="T35" fmla="*/ 107 h 153"/>
                <a:gd name="T36" fmla="*/ 114 w 135"/>
                <a:gd name="T37" fmla="*/ 110 h 153"/>
                <a:gd name="T38" fmla="*/ 118 w 135"/>
                <a:gd name="T39" fmla="*/ 128 h 153"/>
                <a:gd name="T40" fmla="*/ 114 w 135"/>
                <a:gd name="T41" fmla="*/ 110 h 153"/>
                <a:gd name="T42" fmla="*/ 104 w 135"/>
                <a:gd name="T43" fmla="*/ 110 h 153"/>
                <a:gd name="T44" fmla="*/ 102 w 135"/>
                <a:gd name="T45" fmla="*/ 131 h 153"/>
                <a:gd name="T46" fmla="*/ 115 w 135"/>
                <a:gd name="T47" fmla="*/ 133 h 153"/>
                <a:gd name="T48" fmla="*/ 104 w 135"/>
                <a:gd name="T49" fmla="*/ 110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135" h="153">
                  <a:moveTo>
                    <a:pt x="47" y="133"/>
                  </a:moveTo>
                  <a:cubicBezTo>
                    <a:pt x="62" y="133"/>
                    <a:pt x="76" y="119"/>
                    <a:pt x="91" y="114"/>
                  </a:cubicBezTo>
                  <a:cubicBezTo>
                    <a:pt x="82" y="120"/>
                    <a:pt x="63" y="134"/>
                    <a:pt x="47" y="138"/>
                  </a:cubicBezTo>
                  <a:cubicBezTo>
                    <a:pt x="28" y="143"/>
                    <a:pt x="0" y="144"/>
                    <a:pt x="0" y="124"/>
                  </a:cubicBezTo>
                  <a:cubicBezTo>
                    <a:pt x="6" y="123"/>
                    <a:pt x="1" y="132"/>
                    <a:pt x="4" y="133"/>
                  </a:cubicBezTo>
                  <a:cubicBezTo>
                    <a:pt x="38" y="148"/>
                    <a:pt x="65" y="113"/>
                    <a:pt x="97" y="109"/>
                  </a:cubicBezTo>
                  <a:cubicBezTo>
                    <a:pt x="98" y="104"/>
                    <a:pt x="100" y="100"/>
                    <a:pt x="100" y="94"/>
                  </a:cubicBezTo>
                  <a:cubicBezTo>
                    <a:pt x="109" y="85"/>
                    <a:pt x="131" y="46"/>
                    <a:pt x="125" y="22"/>
                  </a:cubicBezTo>
                  <a:cubicBezTo>
                    <a:pt x="123" y="12"/>
                    <a:pt x="109" y="0"/>
                    <a:pt x="101" y="15"/>
                  </a:cubicBezTo>
                  <a:cubicBezTo>
                    <a:pt x="97" y="9"/>
                    <a:pt x="107" y="4"/>
                    <a:pt x="114" y="5"/>
                  </a:cubicBezTo>
                  <a:cubicBezTo>
                    <a:pt x="125" y="6"/>
                    <a:pt x="131" y="18"/>
                    <a:pt x="132" y="30"/>
                  </a:cubicBezTo>
                  <a:cubicBezTo>
                    <a:pt x="135" y="56"/>
                    <a:pt x="111" y="90"/>
                    <a:pt x="107" y="106"/>
                  </a:cubicBezTo>
                  <a:cubicBezTo>
                    <a:pt x="133" y="105"/>
                    <a:pt x="126" y="153"/>
                    <a:pt x="100" y="137"/>
                  </a:cubicBezTo>
                  <a:cubicBezTo>
                    <a:pt x="97" y="130"/>
                    <a:pt x="98" y="120"/>
                    <a:pt x="95" y="113"/>
                  </a:cubicBezTo>
                  <a:cubicBezTo>
                    <a:pt x="78" y="113"/>
                    <a:pt x="63" y="127"/>
                    <a:pt x="47" y="133"/>
                  </a:cubicBezTo>
                  <a:close/>
                  <a:moveTo>
                    <a:pt x="102" y="107"/>
                  </a:moveTo>
                  <a:cubicBezTo>
                    <a:pt x="112" y="84"/>
                    <a:pt x="130" y="63"/>
                    <a:pt x="128" y="36"/>
                  </a:cubicBezTo>
                  <a:cubicBezTo>
                    <a:pt x="126" y="65"/>
                    <a:pt x="105" y="83"/>
                    <a:pt x="102" y="107"/>
                  </a:cubicBezTo>
                  <a:close/>
                  <a:moveTo>
                    <a:pt x="114" y="110"/>
                  </a:moveTo>
                  <a:cubicBezTo>
                    <a:pt x="117" y="118"/>
                    <a:pt x="121" y="121"/>
                    <a:pt x="118" y="128"/>
                  </a:cubicBezTo>
                  <a:cubicBezTo>
                    <a:pt x="128" y="125"/>
                    <a:pt x="119" y="112"/>
                    <a:pt x="114" y="110"/>
                  </a:cubicBezTo>
                  <a:close/>
                  <a:moveTo>
                    <a:pt x="104" y="110"/>
                  </a:moveTo>
                  <a:cubicBezTo>
                    <a:pt x="100" y="114"/>
                    <a:pt x="100" y="125"/>
                    <a:pt x="102" y="131"/>
                  </a:cubicBezTo>
                  <a:cubicBezTo>
                    <a:pt x="108" y="132"/>
                    <a:pt x="110" y="135"/>
                    <a:pt x="115" y="133"/>
                  </a:cubicBezTo>
                  <a:cubicBezTo>
                    <a:pt x="120" y="121"/>
                    <a:pt x="114" y="111"/>
                    <a:pt x="104" y="11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pt-PT" dirty="0"/>
            </a:p>
          </p:txBody>
        </p:sp>
        <p:sp>
          <p:nvSpPr>
            <p:cNvPr id="77" name="Forma livre 52"/>
            <p:cNvSpPr>
              <a:spLocks noEditPoints="1"/>
            </p:cNvSpPr>
            <p:nvPr/>
          </p:nvSpPr>
          <p:spPr bwMode="auto">
            <a:xfrm>
              <a:off x="4202113" y="5762625"/>
              <a:ext cx="306388" cy="311150"/>
            </a:xfrm>
            <a:custGeom>
              <a:avLst/>
              <a:gdLst>
                <a:gd name="T0" fmla="*/ 0 w 136"/>
                <a:gd name="T1" fmla="*/ 120 h 138"/>
                <a:gd name="T2" fmla="*/ 4 w 136"/>
                <a:gd name="T3" fmla="*/ 120 h 138"/>
                <a:gd name="T4" fmla="*/ 23 w 136"/>
                <a:gd name="T5" fmla="*/ 132 h 138"/>
                <a:gd name="T6" fmla="*/ 97 w 136"/>
                <a:gd name="T7" fmla="*/ 104 h 138"/>
                <a:gd name="T8" fmla="*/ 100 w 136"/>
                <a:gd name="T9" fmla="*/ 90 h 138"/>
                <a:gd name="T10" fmla="*/ 103 w 136"/>
                <a:gd name="T11" fmla="*/ 11 h 138"/>
                <a:gd name="T12" fmla="*/ 101 w 136"/>
                <a:gd name="T13" fmla="*/ 6 h 138"/>
                <a:gd name="T14" fmla="*/ 134 w 136"/>
                <a:gd name="T15" fmla="*/ 26 h 138"/>
                <a:gd name="T16" fmla="*/ 125 w 136"/>
                <a:gd name="T17" fmla="*/ 119 h 138"/>
                <a:gd name="T18" fmla="*/ 100 w 136"/>
                <a:gd name="T19" fmla="*/ 133 h 138"/>
                <a:gd name="T20" fmla="*/ 96 w 136"/>
                <a:gd name="T21" fmla="*/ 110 h 138"/>
                <a:gd name="T22" fmla="*/ 87 w 136"/>
                <a:gd name="T23" fmla="*/ 115 h 138"/>
                <a:gd name="T24" fmla="*/ 5 w 136"/>
                <a:gd name="T25" fmla="*/ 129 h 138"/>
                <a:gd name="T26" fmla="*/ 48 w 136"/>
                <a:gd name="T27" fmla="*/ 134 h 138"/>
                <a:gd name="T28" fmla="*/ 48 w 136"/>
                <a:gd name="T29" fmla="*/ 129 h 138"/>
                <a:gd name="T30" fmla="*/ 65 w 136"/>
                <a:gd name="T31" fmla="*/ 120 h 138"/>
                <a:gd name="T32" fmla="*/ 97 w 136"/>
                <a:gd name="T33" fmla="*/ 108 h 138"/>
                <a:gd name="T34" fmla="*/ 97 w 136"/>
                <a:gd name="T35" fmla="*/ 109 h 138"/>
                <a:gd name="T36" fmla="*/ 111 w 136"/>
                <a:gd name="T37" fmla="*/ 135 h 138"/>
                <a:gd name="T38" fmla="*/ 118 w 136"/>
                <a:gd name="T39" fmla="*/ 125 h 138"/>
                <a:gd name="T40" fmla="*/ 117 w 136"/>
                <a:gd name="T41" fmla="*/ 129 h 138"/>
                <a:gd name="T42" fmla="*/ 108 w 136"/>
                <a:gd name="T43" fmla="*/ 129 h 138"/>
                <a:gd name="T44" fmla="*/ 103 w 136"/>
                <a:gd name="T45" fmla="*/ 128 h 138"/>
                <a:gd name="T46" fmla="*/ 105 w 136"/>
                <a:gd name="T47" fmla="*/ 105 h 138"/>
                <a:gd name="T48" fmla="*/ 118 w 136"/>
                <a:gd name="T49" fmla="*/ 124 h 138"/>
                <a:gd name="T50" fmla="*/ 114 w 136"/>
                <a:gd name="T51" fmla="*/ 105 h 138"/>
                <a:gd name="T52" fmla="*/ 108 w 136"/>
                <a:gd name="T53" fmla="*/ 102 h 138"/>
                <a:gd name="T54" fmla="*/ 115 w 136"/>
                <a:gd name="T55" fmla="*/ 82 h 138"/>
                <a:gd name="T56" fmla="*/ 102 w 136"/>
                <a:gd name="T57" fmla="*/ 7 h 138"/>
                <a:gd name="T58" fmla="*/ 127 w 136"/>
                <a:gd name="T59" fmla="*/ 18 h 138"/>
                <a:gd name="T60" fmla="*/ 98 w 136"/>
                <a:gd name="T61" fmla="*/ 105 h 138"/>
                <a:gd name="T62" fmla="*/ 23 w 136"/>
                <a:gd name="T63" fmla="*/ 133 h 138"/>
                <a:gd name="T64" fmla="*/ 104 w 136"/>
                <a:gd name="T65" fmla="*/ 127 h 138"/>
                <a:gd name="T66" fmla="*/ 115 w 136"/>
                <a:gd name="T67" fmla="*/ 113 h 138"/>
                <a:gd name="T68" fmla="*/ 89 w 136"/>
                <a:gd name="T69" fmla="*/ 110 h 138"/>
                <a:gd name="T70" fmla="*/ 74 w 136"/>
                <a:gd name="T71" fmla="*/ 118 h 138"/>
                <a:gd name="T72" fmla="*/ 4 w 136"/>
                <a:gd name="T73" fmla="*/ 127 h 138"/>
                <a:gd name="T74" fmla="*/ 2 w 136"/>
                <a:gd name="T75" fmla="*/ 121 h 138"/>
                <a:gd name="T76" fmla="*/ 120 w 136"/>
                <a:gd name="T77" fmla="*/ 123 h 138"/>
                <a:gd name="T78" fmla="*/ 102 w 136"/>
                <a:gd name="T79" fmla="*/ 108 h 138"/>
                <a:gd name="T80" fmla="*/ 128 w 136"/>
                <a:gd name="T81" fmla="*/ 32 h 138"/>
                <a:gd name="T82" fmla="*/ 104 w 136"/>
                <a:gd name="T83" fmla="*/ 103 h 138"/>
                <a:gd name="T84" fmla="*/ 116 w 136"/>
                <a:gd name="T85" fmla="*/ 72 h 138"/>
                <a:gd name="T86" fmla="*/ 128 w 136"/>
                <a:gd name="T87" fmla="*/ 44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136" h="138">
                  <a:moveTo>
                    <a:pt x="26" y="138"/>
                  </a:moveTo>
                  <a:cubicBezTo>
                    <a:pt x="16" y="138"/>
                    <a:pt x="9" y="136"/>
                    <a:pt x="5" y="131"/>
                  </a:cubicBezTo>
                  <a:cubicBezTo>
                    <a:pt x="2" y="129"/>
                    <a:pt x="0" y="125"/>
                    <a:pt x="0" y="120"/>
                  </a:cubicBezTo>
                  <a:cubicBezTo>
                    <a:pt x="0" y="120"/>
                    <a:pt x="0" y="120"/>
                    <a:pt x="0" y="120"/>
                  </a:cubicBezTo>
                  <a:cubicBezTo>
                    <a:pt x="1" y="119"/>
                    <a:pt x="1" y="119"/>
                    <a:pt x="1" y="119"/>
                  </a:cubicBezTo>
                  <a:cubicBezTo>
                    <a:pt x="2" y="119"/>
                    <a:pt x="3" y="119"/>
                    <a:pt x="4" y="120"/>
                  </a:cubicBezTo>
                  <a:cubicBezTo>
                    <a:pt x="5" y="121"/>
                    <a:pt x="5" y="123"/>
                    <a:pt x="5" y="124"/>
                  </a:cubicBezTo>
                  <a:cubicBezTo>
                    <a:pt x="5" y="126"/>
                    <a:pt x="5" y="128"/>
                    <a:pt x="6" y="128"/>
                  </a:cubicBezTo>
                  <a:cubicBezTo>
                    <a:pt x="11" y="131"/>
                    <a:pt x="17" y="132"/>
                    <a:pt x="23" y="132"/>
                  </a:cubicBezTo>
                  <a:cubicBezTo>
                    <a:pt x="37" y="132"/>
                    <a:pt x="49" y="125"/>
                    <a:pt x="63" y="118"/>
                  </a:cubicBezTo>
                  <a:cubicBezTo>
                    <a:pt x="74" y="112"/>
                    <a:pt x="85" y="106"/>
                    <a:pt x="97" y="104"/>
                  </a:cubicBezTo>
                  <a:cubicBezTo>
                    <a:pt x="97" y="104"/>
                    <a:pt x="97" y="104"/>
                    <a:pt x="97" y="104"/>
                  </a:cubicBezTo>
                  <a:cubicBezTo>
                    <a:pt x="99" y="100"/>
                    <a:pt x="100" y="96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9" y="81"/>
                    <a:pt x="132" y="42"/>
                    <a:pt x="125" y="18"/>
                  </a:cubicBezTo>
                  <a:cubicBezTo>
                    <a:pt x="124" y="12"/>
                    <a:pt x="117" y="4"/>
                    <a:pt x="111" y="4"/>
                  </a:cubicBezTo>
                  <a:cubicBezTo>
                    <a:pt x="108" y="4"/>
                    <a:pt x="105" y="7"/>
                    <a:pt x="103" y="11"/>
                  </a:cubicBezTo>
                  <a:cubicBezTo>
                    <a:pt x="102" y="12"/>
                    <a:pt x="102" y="12"/>
                    <a:pt x="102" y="12"/>
                  </a:cubicBezTo>
                  <a:cubicBezTo>
                    <a:pt x="101" y="11"/>
                    <a:pt x="101" y="11"/>
                    <a:pt x="101" y="11"/>
                  </a:cubicBezTo>
                  <a:cubicBezTo>
                    <a:pt x="100" y="9"/>
                    <a:pt x="100" y="8"/>
                    <a:pt x="101" y="6"/>
                  </a:cubicBezTo>
                  <a:cubicBezTo>
                    <a:pt x="103" y="2"/>
                    <a:pt x="109" y="0"/>
                    <a:pt x="114" y="0"/>
                  </a:cubicBezTo>
                  <a:cubicBezTo>
                    <a:pt x="114" y="0"/>
                    <a:pt x="114" y="0"/>
                    <a:pt x="115" y="0"/>
                  </a:cubicBezTo>
                  <a:cubicBezTo>
                    <a:pt x="127" y="1"/>
                    <a:pt x="133" y="14"/>
                    <a:pt x="134" y="26"/>
                  </a:cubicBezTo>
                  <a:cubicBezTo>
                    <a:pt x="136" y="44"/>
                    <a:pt x="125" y="66"/>
                    <a:pt x="117" y="83"/>
                  </a:cubicBezTo>
                  <a:cubicBezTo>
                    <a:pt x="113" y="90"/>
                    <a:pt x="110" y="96"/>
                    <a:pt x="109" y="101"/>
                  </a:cubicBezTo>
                  <a:cubicBezTo>
                    <a:pt x="120" y="101"/>
                    <a:pt x="125" y="110"/>
                    <a:pt x="125" y="119"/>
                  </a:cubicBezTo>
                  <a:cubicBezTo>
                    <a:pt x="125" y="128"/>
                    <a:pt x="120" y="137"/>
                    <a:pt x="111" y="137"/>
                  </a:cubicBezTo>
                  <a:cubicBezTo>
                    <a:pt x="107" y="137"/>
                    <a:pt x="104" y="136"/>
                    <a:pt x="100" y="134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98" y="130"/>
                    <a:pt x="98" y="125"/>
                    <a:pt x="97" y="120"/>
                  </a:cubicBezTo>
                  <a:cubicBezTo>
                    <a:pt x="97" y="116"/>
                    <a:pt x="97" y="113"/>
                    <a:pt x="96" y="110"/>
                  </a:cubicBezTo>
                  <a:cubicBezTo>
                    <a:pt x="95" y="110"/>
                    <a:pt x="95" y="110"/>
                    <a:pt x="94" y="110"/>
                  </a:cubicBezTo>
                  <a:cubicBezTo>
                    <a:pt x="92" y="111"/>
                    <a:pt x="92" y="111"/>
                    <a:pt x="92" y="111"/>
                  </a:cubicBezTo>
                  <a:cubicBezTo>
                    <a:pt x="91" y="112"/>
                    <a:pt x="89" y="113"/>
                    <a:pt x="87" y="115"/>
                  </a:cubicBezTo>
                  <a:cubicBezTo>
                    <a:pt x="77" y="121"/>
                    <a:pt x="61" y="132"/>
                    <a:pt x="48" y="135"/>
                  </a:cubicBezTo>
                  <a:cubicBezTo>
                    <a:pt x="41" y="137"/>
                    <a:pt x="33" y="138"/>
                    <a:pt x="26" y="138"/>
                  </a:cubicBezTo>
                  <a:close/>
                  <a:moveTo>
                    <a:pt x="5" y="129"/>
                  </a:moveTo>
                  <a:cubicBezTo>
                    <a:pt x="5" y="130"/>
                    <a:pt x="5" y="130"/>
                    <a:pt x="6" y="130"/>
                  </a:cubicBezTo>
                  <a:cubicBezTo>
                    <a:pt x="10" y="134"/>
                    <a:pt x="17" y="137"/>
                    <a:pt x="26" y="137"/>
                  </a:cubicBezTo>
                  <a:cubicBezTo>
                    <a:pt x="33" y="137"/>
                    <a:pt x="41" y="135"/>
                    <a:pt x="48" y="134"/>
                  </a:cubicBezTo>
                  <a:cubicBezTo>
                    <a:pt x="61" y="130"/>
                    <a:pt x="76" y="120"/>
                    <a:pt x="86" y="114"/>
                  </a:cubicBezTo>
                  <a:cubicBezTo>
                    <a:pt x="82" y="115"/>
                    <a:pt x="78" y="117"/>
                    <a:pt x="75" y="119"/>
                  </a:cubicBezTo>
                  <a:cubicBezTo>
                    <a:pt x="66" y="124"/>
                    <a:pt x="57" y="129"/>
                    <a:pt x="48" y="129"/>
                  </a:cubicBezTo>
                  <a:cubicBezTo>
                    <a:pt x="44" y="129"/>
                    <a:pt x="44" y="129"/>
                    <a:pt x="44" y="129"/>
                  </a:cubicBezTo>
                  <a:cubicBezTo>
                    <a:pt x="48" y="128"/>
                    <a:pt x="48" y="128"/>
                    <a:pt x="48" y="128"/>
                  </a:cubicBezTo>
                  <a:cubicBezTo>
                    <a:pt x="54" y="126"/>
                    <a:pt x="59" y="123"/>
                    <a:pt x="65" y="120"/>
                  </a:cubicBezTo>
                  <a:cubicBezTo>
                    <a:pt x="75" y="114"/>
                    <a:pt x="85" y="108"/>
                    <a:pt x="96" y="108"/>
                  </a:cubicBezTo>
                  <a:cubicBezTo>
                    <a:pt x="96" y="108"/>
                    <a:pt x="96" y="108"/>
                    <a:pt x="96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9"/>
                    <a:pt x="97" y="109"/>
                    <a:pt x="97" y="109"/>
                  </a:cubicBezTo>
                  <a:cubicBezTo>
                    <a:pt x="98" y="112"/>
                    <a:pt x="99" y="116"/>
                    <a:pt x="99" y="120"/>
                  </a:cubicBezTo>
                  <a:cubicBezTo>
                    <a:pt x="99" y="124"/>
                    <a:pt x="100" y="129"/>
                    <a:pt x="101" y="132"/>
                  </a:cubicBezTo>
                  <a:cubicBezTo>
                    <a:pt x="104" y="134"/>
                    <a:pt x="108" y="135"/>
                    <a:pt x="111" y="135"/>
                  </a:cubicBezTo>
                  <a:cubicBezTo>
                    <a:pt x="118" y="135"/>
                    <a:pt x="122" y="129"/>
                    <a:pt x="123" y="123"/>
                  </a:cubicBezTo>
                  <a:cubicBezTo>
                    <a:pt x="122" y="124"/>
                    <a:pt x="121" y="125"/>
                    <a:pt x="119" y="125"/>
                  </a:cubicBezTo>
                  <a:cubicBezTo>
                    <a:pt x="118" y="125"/>
                    <a:pt x="118" y="125"/>
                    <a:pt x="118" y="125"/>
                  </a:cubicBezTo>
                  <a:cubicBezTo>
                    <a:pt x="118" y="127"/>
                    <a:pt x="117" y="128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5" y="130"/>
                    <a:pt x="114" y="130"/>
                    <a:pt x="113" y="130"/>
                  </a:cubicBezTo>
                  <a:cubicBezTo>
                    <a:pt x="113" y="130"/>
                    <a:pt x="113" y="130"/>
                    <a:pt x="113" y="130"/>
                  </a:cubicBezTo>
                  <a:cubicBezTo>
                    <a:pt x="111" y="130"/>
                    <a:pt x="109" y="130"/>
                    <a:pt x="108" y="129"/>
                  </a:cubicBezTo>
                  <a:cubicBezTo>
                    <a:pt x="106" y="129"/>
                    <a:pt x="105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0" y="122"/>
                    <a:pt x="100" y="110"/>
                    <a:pt x="104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10" y="106"/>
                    <a:pt x="114" y="108"/>
                    <a:pt x="116" y="112"/>
                  </a:cubicBezTo>
                  <a:cubicBezTo>
                    <a:pt x="118" y="116"/>
                    <a:pt x="119" y="120"/>
                    <a:pt x="118" y="124"/>
                  </a:cubicBezTo>
                  <a:cubicBezTo>
                    <a:pt x="118" y="124"/>
                    <a:pt x="118" y="124"/>
                    <a:pt x="118" y="124"/>
                  </a:cubicBezTo>
                  <a:cubicBezTo>
                    <a:pt x="121" y="119"/>
                    <a:pt x="119" y="116"/>
                    <a:pt x="117" y="112"/>
                  </a:cubicBezTo>
                  <a:cubicBezTo>
                    <a:pt x="116" y="110"/>
                    <a:pt x="115" y="109"/>
                    <a:pt x="114" y="106"/>
                  </a:cubicBezTo>
                  <a:cubicBezTo>
                    <a:pt x="114" y="105"/>
                    <a:pt x="114" y="105"/>
                    <a:pt x="114" y="105"/>
                  </a:cubicBezTo>
                  <a:cubicBezTo>
                    <a:pt x="115" y="105"/>
                    <a:pt x="115" y="105"/>
                    <a:pt x="115" y="105"/>
                  </a:cubicBezTo>
                  <a:cubicBezTo>
                    <a:pt x="117" y="106"/>
                    <a:pt x="121" y="109"/>
                    <a:pt x="123" y="113"/>
                  </a:cubicBezTo>
                  <a:cubicBezTo>
                    <a:pt x="121" y="107"/>
                    <a:pt x="116" y="102"/>
                    <a:pt x="108" y="102"/>
                  </a:cubicBezTo>
                  <a:cubicBezTo>
                    <a:pt x="107" y="102"/>
                    <a:pt x="107" y="102"/>
                    <a:pt x="107" y="102"/>
                  </a:cubicBezTo>
                  <a:cubicBezTo>
                    <a:pt x="107" y="101"/>
                    <a:pt x="107" y="101"/>
                    <a:pt x="107" y="101"/>
                  </a:cubicBezTo>
                  <a:cubicBezTo>
                    <a:pt x="108" y="97"/>
                    <a:pt x="112" y="90"/>
                    <a:pt x="115" y="82"/>
                  </a:cubicBezTo>
                  <a:cubicBezTo>
                    <a:pt x="124" y="65"/>
                    <a:pt x="134" y="44"/>
                    <a:pt x="133" y="26"/>
                  </a:cubicBezTo>
                  <a:cubicBezTo>
                    <a:pt x="131" y="15"/>
                    <a:pt x="126" y="3"/>
                    <a:pt x="115" y="2"/>
                  </a:cubicBezTo>
                  <a:cubicBezTo>
                    <a:pt x="110" y="1"/>
                    <a:pt x="104" y="4"/>
                    <a:pt x="102" y="7"/>
                  </a:cubicBezTo>
                  <a:cubicBezTo>
                    <a:pt x="102" y="7"/>
                    <a:pt x="102" y="8"/>
                    <a:pt x="102" y="9"/>
                  </a:cubicBezTo>
                  <a:cubicBezTo>
                    <a:pt x="105" y="4"/>
                    <a:pt x="109" y="3"/>
                    <a:pt x="111" y="3"/>
                  </a:cubicBezTo>
                  <a:cubicBezTo>
                    <a:pt x="118" y="3"/>
                    <a:pt x="125" y="11"/>
                    <a:pt x="127" y="18"/>
                  </a:cubicBezTo>
                  <a:cubicBezTo>
                    <a:pt x="133" y="42"/>
                    <a:pt x="110" y="81"/>
                    <a:pt x="101" y="91"/>
                  </a:cubicBezTo>
                  <a:cubicBezTo>
                    <a:pt x="102" y="96"/>
                    <a:pt x="100" y="100"/>
                    <a:pt x="99" y="104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86" y="107"/>
                    <a:pt x="75" y="113"/>
                    <a:pt x="64" y="119"/>
                  </a:cubicBezTo>
                  <a:cubicBezTo>
                    <a:pt x="51" y="126"/>
                    <a:pt x="37" y="133"/>
                    <a:pt x="23" y="133"/>
                  </a:cubicBezTo>
                  <a:cubicBezTo>
                    <a:pt x="17" y="133"/>
                    <a:pt x="11" y="132"/>
                    <a:pt x="5" y="129"/>
                  </a:cubicBezTo>
                  <a:cubicBezTo>
                    <a:pt x="5" y="129"/>
                    <a:pt x="5" y="129"/>
                    <a:pt x="5" y="129"/>
                  </a:cubicBezTo>
                  <a:close/>
                  <a:moveTo>
                    <a:pt x="104" y="127"/>
                  </a:moveTo>
                  <a:cubicBezTo>
                    <a:pt x="106" y="127"/>
                    <a:pt x="107" y="127"/>
                    <a:pt x="108" y="128"/>
                  </a:cubicBezTo>
                  <a:cubicBezTo>
                    <a:pt x="111" y="129"/>
                    <a:pt x="113" y="129"/>
                    <a:pt x="116" y="128"/>
                  </a:cubicBezTo>
                  <a:cubicBezTo>
                    <a:pt x="118" y="123"/>
                    <a:pt x="118" y="117"/>
                    <a:pt x="115" y="113"/>
                  </a:cubicBezTo>
                  <a:cubicBezTo>
                    <a:pt x="113" y="110"/>
                    <a:pt x="109" y="107"/>
                    <a:pt x="105" y="107"/>
                  </a:cubicBezTo>
                  <a:cubicBezTo>
                    <a:pt x="102" y="111"/>
                    <a:pt x="102" y="121"/>
                    <a:pt x="104" y="127"/>
                  </a:cubicBezTo>
                  <a:close/>
                  <a:moveTo>
                    <a:pt x="89" y="110"/>
                  </a:moveTo>
                  <a:cubicBezTo>
                    <a:pt x="81" y="112"/>
                    <a:pt x="73" y="117"/>
                    <a:pt x="65" y="121"/>
                  </a:cubicBezTo>
                  <a:cubicBezTo>
                    <a:pt x="61" y="123"/>
                    <a:pt x="57" y="125"/>
                    <a:pt x="53" y="127"/>
                  </a:cubicBezTo>
                  <a:cubicBezTo>
                    <a:pt x="60" y="126"/>
                    <a:pt x="67" y="122"/>
                    <a:pt x="74" y="118"/>
                  </a:cubicBezTo>
                  <a:cubicBezTo>
                    <a:pt x="79" y="115"/>
                    <a:pt x="84" y="112"/>
                    <a:pt x="89" y="110"/>
                  </a:cubicBezTo>
                  <a:close/>
                  <a:moveTo>
                    <a:pt x="2" y="121"/>
                  </a:moveTo>
                  <a:cubicBezTo>
                    <a:pt x="2" y="123"/>
                    <a:pt x="3" y="125"/>
                    <a:pt x="4" y="127"/>
                  </a:cubicBezTo>
                  <a:cubicBezTo>
                    <a:pt x="3" y="127"/>
                    <a:pt x="3" y="125"/>
                    <a:pt x="3" y="124"/>
                  </a:cubicBezTo>
                  <a:cubicBezTo>
                    <a:pt x="3" y="123"/>
                    <a:pt x="4" y="122"/>
                    <a:pt x="3" y="121"/>
                  </a:cubicBezTo>
                  <a:cubicBezTo>
                    <a:pt x="3" y="121"/>
                    <a:pt x="3" y="121"/>
                    <a:pt x="2" y="121"/>
                  </a:cubicBezTo>
                  <a:close/>
                  <a:moveTo>
                    <a:pt x="116" y="108"/>
                  </a:moveTo>
                  <a:cubicBezTo>
                    <a:pt x="117" y="109"/>
                    <a:pt x="118" y="110"/>
                    <a:pt x="118" y="111"/>
                  </a:cubicBezTo>
                  <a:cubicBezTo>
                    <a:pt x="120" y="115"/>
                    <a:pt x="122" y="118"/>
                    <a:pt x="120" y="123"/>
                  </a:cubicBezTo>
                  <a:cubicBezTo>
                    <a:pt x="122" y="122"/>
                    <a:pt x="123" y="121"/>
                    <a:pt x="123" y="119"/>
                  </a:cubicBezTo>
                  <a:cubicBezTo>
                    <a:pt x="123" y="115"/>
                    <a:pt x="119" y="110"/>
                    <a:pt x="116" y="108"/>
                  </a:cubicBezTo>
                  <a:close/>
                  <a:moveTo>
                    <a:pt x="102" y="108"/>
                  </a:moveTo>
                  <a:cubicBezTo>
                    <a:pt x="103" y="103"/>
                    <a:pt x="103" y="103"/>
                    <a:pt x="103" y="103"/>
                  </a:cubicBezTo>
                  <a:cubicBezTo>
                    <a:pt x="104" y="92"/>
                    <a:pt x="109" y="82"/>
                    <a:pt x="114" y="72"/>
                  </a:cubicBezTo>
                  <a:cubicBezTo>
                    <a:pt x="121" y="60"/>
                    <a:pt x="127" y="47"/>
                    <a:pt x="128" y="32"/>
                  </a:cubicBezTo>
                  <a:cubicBezTo>
                    <a:pt x="130" y="32"/>
                    <a:pt x="130" y="32"/>
                    <a:pt x="130" y="32"/>
                  </a:cubicBezTo>
                  <a:cubicBezTo>
                    <a:pt x="131" y="51"/>
                    <a:pt x="122" y="68"/>
                    <a:pt x="114" y="84"/>
                  </a:cubicBezTo>
                  <a:cubicBezTo>
                    <a:pt x="110" y="90"/>
                    <a:pt x="107" y="97"/>
                    <a:pt x="104" y="103"/>
                  </a:cubicBezTo>
                  <a:lnTo>
                    <a:pt x="102" y="108"/>
                  </a:lnTo>
                  <a:close/>
                  <a:moveTo>
                    <a:pt x="128" y="44"/>
                  </a:moveTo>
                  <a:cubicBezTo>
                    <a:pt x="125" y="54"/>
                    <a:pt x="120" y="63"/>
                    <a:pt x="116" y="72"/>
                  </a:cubicBezTo>
                  <a:cubicBezTo>
                    <a:pt x="111" y="81"/>
                    <a:pt x="107" y="89"/>
                    <a:pt x="105" y="97"/>
                  </a:cubicBezTo>
                  <a:cubicBezTo>
                    <a:pt x="108" y="92"/>
                    <a:pt x="110" y="88"/>
                    <a:pt x="112" y="83"/>
                  </a:cubicBezTo>
                  <a:cubicBezTo>
                    <a:pt x="119" y="71"/>
                    <a:pt x="126" y="58"/>
                    <a:pt x="128" y="4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pt-PT" dirty="0"/>
            </a:p>
          </p:txBody>
        </p:sp>
      </p:grpSp>
      <p:sp>
        <p:nvSpPr>
          <p:cNvPr id="78" name="Marcador de Posição da Imagem 33"/>
          <p:cNvSpPr>
            <a:spLocks noGrp="1"/>
          </p:cNvSpPr>
          <p:nvPr>
            <p:ph type="pic" sz="quarter" idx="18"/>
          </p:nvPr>
        </p:nvSpPr>
        <p:spPr>
          <a:xfrm>
            <a:off x="4599885" y="533400"/>
            <a:ext cx="2971800" cy="3657600"/>
          </a:xfrm>
          <a:solidFill>
            <a:schemeClr val="bg2"/>
          </a:solidFill>
          <a:ln w="38100">
            <a:solidFill>
              <a:schemeClr val="bg1"/>
            </a:solidFill>
          </a:ln>
        </p:spPr>
        <p:txBody>
          <a:bodyPr/>
          <a:lstStyle>
            <a:lvl1pPr marL="0" indent="0" algn="ctr">
              <a:buNone/>
              <a:defRPr/>
            </a:lvl1pPr>
          </a:lstStyle>
          <a:p>
            <a:r>
              <a:rPr lang="pt-PT" smtClean="0"/>
              <a:t>Clique no ícone para adicionar uma imagem</a:t>
            </a:r>
            <a:endParaRPr lang="pt-PT" dirty="0"/>
          </a:p>
        </p:txBody>
      </p:sp>
      <p:sp>
        <p:nvSpPr>
          <p:cNvPr id="79" name="Marcador de Posição da Imagem 33"/>
          <p:cNvSpPr>
            <a:spLocks noGrp="1"/>
          </p:cNvSpPr>
          <p:nvPr>
            <p:ph type="pic" sz="quarter" idx="19"/>
          </p:nvPr>
        </p:nvSpPr>
        <p:spPr>
          <a:xfrm>
            <a:off x="834571" y="1013590"/>
            <a:ext cx="2971800" cy="3657600"/>
          </a:xfrm>
          <a:solidFill>
            <a:schemeClr val="bg2"/>
          </a:solidFill>
          <a:ln w="38100">
            <a:solidFill>
              <a:schemeClr val="bg1"/>
            </a:solidFill>
          </a:ln>
        </p:spPr>
        <p:txBody>
          <a:bodyPr/>
          <a:lstStyle>
            <a:lvl1pPr marL="0" indent="0" algn="ctr">
              <a:buNone/>
              <a:defRPr/>
            </a:lvl1pPr>
          </a:lstStyle>
          <a:p>
            <a:r>
              <a:rPr lang="pt-PT" smtClean="0"/>
              <a:t>Clique no ícone para adicionar uma imagem</a:t>
            </a:r>
            <a:endParaRPr lang="pt-PT" dirty="0"/>
          </a:p>
        </p:txBody>
      </p:sp>
      <p:sp>
        <p:nvSpPr>
          <p:cNvPr id="80" name="Marcador de Posição da Imagem 33"/>
          <p:cNvSpPr>
            <a:spLocks noGrp="1"/>
          </p:cNvSpPr>
          <p:nvPr>
            <p:ph type="pic" sz="quarter" idx="20"/>
          </p:nvPr>
        </p:nvSpPr>
        <p:spPr>
          <a:xfrm>
            <a:off x="8375405" y="1013591"/>
            <a:ext cx="2971800" cy="3657600"/>
          </a:xfrm>
          <a:solidFill>
            <a:schemeClr val="bg2"/>
          </a:solidFill>
          <a:ln w="38100">
            <a:solidFill>
              <a:schemeClr val="bg1"/>
            </a:solidFill>
          </a:ln>
        </p:spPr>
        <p:txBody>
          <a:bodyPr/>
          <a:lstStyle>
            <a:lvl1pPr marL="0" indent="0" algn="ctr">
              <a:buNone/>
              <a:defRPr/>
            </a:lvl1pPr>
          </a:lstStyle>
          <a:p>
            <a:r>
              <a:rPr lang="pt-PT" smtClean="0"/>
              <a:t>Clique no ícone para adicionar uma imagem</a:t>
            </a:r>
            <a:endParaRPr lang="pt-PT" dirty="0"/>
          </a:p>
        </p:txBody>
      </p:sp>
      <p:sp>
        <p:nvSpPr>
          <p:cNvPr id="81" name="Marcador de Posição do Texto 3"/>
          <p:cNvSpPr>
            <a:spLocks noGrp="1"/>
          </p:cNvSpPr>
          <p:nvPr>
            <p:ph type="body" sz="half" idx="2"/>
          </p:nvPr>
        </p:nvSpPr>
        <p:spPr>
          <a:xfrm>
            <a:off x="948871" y="5018002"/>
            <a:ext cx="2743200" cy="914400"/>
          </a:xfrm>
        </p:spPr>
        <p:txBody>
          <a:bodyPr>
            <a:normAutofit/>
          </a:bodyPr>
          <a:lstStyle>
            <a:lvl1pPr marL="0" indent="0">
              <a:spcBef>
                <a:spcPts val="1600"/>
              </a:spcBef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82" name="Marcador de Posição do Texto 3"/>
          <p:cNvSpPr>
            <a:spLocks noGrp="1"/>
          </p:cNvSpPr>
          <p:nvPr>
            <p:ph type="body" sz="half" idx="21"/>
          </p:nvPr>
        </p:nvSpPr>
        <p:spPr>
          <a:xfrm>
            <a:off x="4707208" y="4582378"/>
            <a:ext cx="2743200" cy="914400"/>
          </a:xfrm>
        </p:spPr>
        <p:txBody>
          <a:bodyPr>
            <a:normAutofit/>
          </a:bodyPr>
          <a:lstStyle>
            <a:lvl1pPr marL="0" indent="0">
              <a:spcBef>
                <a:spcPts val="1600"/>
              </a:spcBef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83" name="Marcador de Posição do Texto 3"/>
          <p:cNvSpPr>
            <a:spLocks noGrp="1"/>
          </p:cNvSpPr>
          <p:nvPr>
            <p:ph type="body" sz="half" idx="22"/>
          </p:nvPr>
        </p:nvSpPr>
        <p:spPr>
          <a:xfrm>
            <a:off x="8489705" y="5018002"/>
            <a:ext cx="2743200" cy="914400"/>
          </a:xfrm>
        </p:spPr>
        <p:txBody>
          <a:bodyPr>
            <a:normAutofit/>
          </a:bodyPr>
          <a:lstStyle>
            <a:lvl1pPr marL="0" indent="0">
              <a:spcBef>
                <a:spcPts val="1600"/>
              </a:spcBef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</p:spTree>
    <p:extLst>
      <p:ext uri="{BB962C8B-B14F-4D97-AF65-F5344CB8AC3E}">
        <p14:creationId xmlns:p14="http://schemas.microsoft.com/office/powerpoint/2010/main" val="16819350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ês Imagens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Marcador de Posição da Data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F99945-0A15-4715-AB6C-F5E56CF20F70}" type="datetimeFigureOut">
              <a:rPr lang="pt-PT" smtClean="0"/>
              <a:pPr/>
              <a:t>22/11/2014</a:t>
            </a:fld>
            <a:endParaRPr lang="pt-PT" dirty="0"/>
          </a:p>
        </p:txBody>
      </p:sp>
      <p:sp>
        <p:nvSpPr>
          <p:cNvPr id="7" name="Marcador de Posição do Rodapé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 dirty="0"/>
          </a:p>
        </p:txBody>
      </p:sp>
      <p:sp>
        <p:nvSpPr>
          <p:cNvPr id="8" name="Marcador de Posição do Número do Diapositivo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2B156B-59AE-415F-B24B-8756D48BB977}" type="slidenum">
              <a:rPr lang="pt-PT" smtClean="0"/>
              <a:pPr/>
              <a:t>‹nº›</a:t>
            </a:fld>
            <a:endParaRPr lang="pt-PT" dirty="0"/>
          </a:p>
        </p:txBody>
      </p:sp>
      <p:grpSp>
        <p:nvGrpSpPr>
          <p:cNvPr id="84" name="Grupo 83"/>
          <p:cNvGrpSpPr>
            <a:grpSpLocks noChangeAspect="1"/>
          </p:cNvGrpSpPr>
          <p:nvPr/>
        </p:nvGrpSpPr>
        <p:grpSpPr>
          <a:xfrm rot="16200000" flipV="1">
            <a:off x="274315" y="1102304"/>
            <a:ext cx="5053664" cy="4411852"/>
            <a:chOff x="895350" y="3313113"/>
            <a:chExt cx="3613151" cy="2790825"/>
          </a:xfrm>
          <a:solidFill>
            <a:schemeClr val="tx1">
              <a:lumMod val="50000"/>
            </a:schemeClr>
          </a:solidFill>
        </p:grpSpPr>
        <p:sp>
          <p:nvSpPr>
            <p:cNvPr id="85" name="Forma livre 41"/>
            <p:cNvSpPr>
              <a:spLocks/>
            </p:cNvSpPr>
            <p:nvPr/>
          </p:nvSpPr>
          <p:spPr bwMode="auto">
            <a:xfrm>
              <a:off x="963613" y="3725863"/>
              <a:ext cx="11113" cy="1952625"/>
            </a:xfrm>
            <a:custGeom>
              <a:avLst/>
              <a:gdLst>
                <a:gd name="T0" fmla="*/ 3 w 5"/>
                <a:gd name="T1" fmla="*/ 0 h 868"/>
                <a:gd name="T2" fmla="*/ 4 w 5"/>
                <a:gd name="T3" fmla="*/ 217 h 868"/>
                <a:gd name="T4" fmla="*/ 3 w 5"/>
                <a:gd name="T5" fmla="*/ 326 h 868"/>
                <a:gd name="T6" fmla="*/ 4 w 5"/>
                <a:gd name="T7" fmla="*/ 434 h 868"/>
                <a:gd name="T8" fmla="*/ 4 w 5"/>
                <a:gd name="T9" fmla="*/ 651 h 868"/>
                <a:gd name="T10" fmla="*/ 4 w 5"/>
                <a:gd name="T11" fmla="*/ 760 h 868"/>
                <a:gd name="T12" fmla="*/ 3 w 5"/>
                <a:gd name="T13" fmla="*/ 868 h 868"/>
                <a:gd name="T14" fmla="*/ 2 w 5"/>
                <a:gd name="T15" fmla="*/ 868 h 868"/>
                <a:gd name="T16" fmla="*/ 1 w 5"/>
                <a:gd name="T17" fmla="*/ 760 h 868"/>
                <a:gd name="T18" fmla="*/ 0 w 5"/>
                <a:gd name="T19" fmla="*/ 651 h 868"/>
                <a:gd name="T20" fmla="*/ 1 w 5"/>
                <a:gd name="T21" fmla="*/ 434 h 868"/>
                <a:gd name="T22" fmla="*/ 2 w 5"/>
                <a:gd name="T23" fmla="*/ 326 h 868"/>
                <a:gd name="T24" fmla="*/ 1 w 5"/>
                <a:gd name="T25" fmla="*/ 217 h 868"/>
                <a:gd name="T26" fmla="*/ 2 w 5"/>
                <a:gd name="T27" fmla="*/ 0 h 868"/>
                <a:gd name="T28" fmla="*/ 3 w 5"/>
                <a:gd name="T29" fmla="*/ 0 h 8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5" h="868">
                  <a:moveTo>
                    <a:pt x="3" y="0"/>
                  </a:moveTo>
                  <a:cubicBezTo>
                    <a:pt x="4" y="73"/>
                    <a:pt x="4" y="145"/>
                    <a:pt x="4" y="217"/>
                  </a:cubicBezTo>
                  <a:cubicBezTo>
                    <a:pt x="4" y="253"/>
                    <a:pt x="3" y="290"/>
                    <a:pt x="3" y="326"/>
                  </a:cubicBezTo>
                  <a:cubicBezTo>
                    <a:pt x="3" y="362"/>
                    <a:pt x="3" y="398"/>
                    <a:pt x="4" y="434"/>
                  </a:cubicBezTo>
                  <a:cubicBezTo>
                    <a:pt x="4" y="507"/>
                    <a:pt x="5" y="579"/>
                    <a:pt x="4" y="651"/>
                  </a:cubicBezTo>
                  <a:cubicBezTo>
                    <a:pt x="5" y="687"/>
                    <a:pt x="4" y="724"/>
                    <a:pt x="4" y="760"/>
                  </a:cubicBezTo>
                  <a:cubicBezTo>
                    <a:pt x="4" y="796"/>
                    <a:pt x="3" y="832"/>
                    <a:pt x="3" y="868"/>
                  </a:cubicBezTo>
                  <a:cubicBezTo>
                    <a:pt x="2" y="868"/>
                    <a:pt x="2" y="868"/>
                    <a:pt x="2" y="868"/>
                  </a:cubicBezTo>
                  <a:cubicBezTo>
                    <a:pt x="2" y="832"/>
                    <a:pt x="1" y="796"/>
                    <a:pt x="1" y="760"/>
                  </a:cubicBezTo>
                  <a:cubicBezTo>
                    <a:pt x="1" y="724"/>
                    <a:pt x="0" y="687"/>
                    <a:pt x="0" y="651"/>
                  </a:cubicBezTo>
                  <a:cubicBezTo>
                    <a:pt x="0" y="579"/>
                    <a:pt x="1" y="507"/>
                    <a:pt x="1" y="434"/>
                  </a:cubicBezTo>
                  <a:cubicBezTo>
                    <a:pt x="2" y="398"/>
                    <a:pt x="2" y="362"/>
                    <a:pt x="2" y="326"/>
                  </a:cubicBezTo>
                  <a:cubicBezTo>
                    <a:pt x="2" y="290"/>
                    <a:pt x="1" y="253"/>
                    <a:pt x="1" y="217"/>
                  </a:cubicBezTo>
                  <a:cubicBezTo>
                    <a:pt x="0" y="145"/>
                    <a:pt x="1" y="73"/>
                    <a:pt x="2" y="0"/>
                  </a:cubicBezTo>
                  <a:lnTo>
                    <a:pt x="3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pt-PT" dirty="0"/>
            </a:p>
          </p:txBody>
        </p:sp>
        <p:sp>
          <p:nvSpPr>
            <p:cNvPr id="86" name="Forma livre 42"/>
            <p:cNvSpPr>
              <a:spLocks/>
            </p:cNvSpPr>
            <p:nvPr/>
          </p:nvSpPr>
          <p:spPr bwMode="auto">
            <a:xfrm>
              <a:off x="1350963" y="6038850"/>
              <a:ext cx="2736850" cy="11113"/>
            </a:xfrm>
            <a:custGeom>
              <a:avLst/>
              <a:gdLst>
                <a:gd name="T0" fmla="*/ 0 w 1216"/>
                <a:gd name="T1" fmla="*/ 2 h 5"/>
                <a:gd name="T2" fmla="*/ 304 w 1216"/>
                <a:gd name="T3" fmla="*/ 1 h 5"/>
                <a:gd name="T4" fmla="*/ 456 w 1216"/>
                <a:gd name="T5" fmla="*/ 2 h 5"/>
                <a:gd name="T6" fmla="*/ 608 w 1216"/>
                <a:gd name="T7" fmla="*/ 1 h 5"/>
                <a:gd name="T8" fmla="*/ 912 w 1216"/>
                <a:gd name="T9" fmla="*/ 0 h 5"/>
                <a:gd name="T10" fmla="*/ 1064 w 1216"/>
                <a:gd name="T11" fmla="*/ 1 h 5"/>
                <a:gd name="T12" fmla="*/ 1216 w 1216"/>
                <a:gd name="T13" fmla="*/ 2 h 5"/>
                <a:gd name="T14" fmla="*/ 1216 w 1216"/>
                <a:gd name="T15" fmla="*/ 2 h 5"/>
                <a:gd name="T16" fmla="*/ 1064 w 1216"/>
                <a:gd name="T17" fmla="*/ 4 h 5"/>
                <a:gd name="T18" fmla="*/ 912 w 1216"/>
                <a:gd name="T19" fmla="*/ 4 h 5"/>
                <a:gd name="T20" fmla="*/ 608 w 1216"/>
                <a:gd name="T21" fmla="*/ 3 h 5"/>
                <a:gd name="T22" fmla="*/ 456 w 1216"/>
                <a:gd name="T23" fmla="*/ 3 h 5"/>
                <a:gd name="T24" fmla="*/ 304 w 1216"/>
                <a:gd name="T25" fmla="*/ 4 h 5"/>
                <a:gd name="T26" fmla="*/ 0 w 1216"/>
                <a:gd name="T27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216" h="5">
                  <a:moveTo>
                    <a:pt x="0" y="2"/>
                  </a:moveTo>
                  <a:cubicBezTo>
                    <a:pt x="101" y="1"/>
                    <a:pt x="202" y="0"/>
                    <a:pt x="304" y="1"/>
                  </a:cubicBezTo>
                  <a:cubicBezTo>
                    <a:pt x="354" y="1"/>
                    <a:pt x="405" y="2"/>
                    <a:pt x="456" y="2"/>
                  </a:cubicBezTo>
                  <a:cubicBezTo>
                    <a:pt x="506" y="2"/>
                    <a:pt x="557" y="1"/>
                    <a:pt x="608" y="1"/>
                  </a:cubicBezTo>
                  <a:cubicBezTo>
                    <a:pt x="709" y="1"/>
                    <a:pt x="810" y="0"/>
                    <a:pt x="912" y="0"/>
                  </a:cubicBezTo>
                  <a:cubicBezTo>
                    <a:pt x="962" y="0"/>
                    <a:pt x="1013" y="1"/>
                    <a:pt x="1064" y="1"/>
                  </a:cubicBezTo>
                  <a:cubicBezTo>
                    <a:pt x="1114" y="1"/>
                    <a:pt x="1165" y="1"/>
                    <a:pt x="1216" y="2"/>
                  </a:cubicBezTo>
                  <a:cubicBezTo>
                    <a:pt x="1216" y="2"/>
                    <a:pt x="1216" y="2"/>
                    <a:pt x="1216" y="2"/>
                  </a:cubicBezTo>
                  <a:cubicBezTo>
                    <a:pt x="1165" y="3"/>
                    <a:pt x="1114" y="3"/>
                    <a:pt x="1064" y="4"/>
                  </a:cubicBezTo>
                  <a:cubicBezTo>
                    <a:pt x="1013" y="4"/>
                    <a:pt x="962" y="4"/>
                    <a:pt x="912" y="4"/>
                  </a:cubicBezTo>
                  <a:cubicBezTo>
                    <a:pt x="810" y="5"/>
                    <a:pt x="709" y="4"/>
                    <a:pt x="608" y="3"/>
                  </a:cubicBezTo>
                  <a:cubicBezTo>
                    <a:pt x="557" y="3"/>
                    <a:pt x="506" y="3"/>
                    <a:pt x="456" y="3"/>
                  </a:cubicBezTo>
                  <a:cubicBezTo>
                    <a:pt x="405" y="3"/>
                    <a:pt x="354" y="4"/>
                    <a:pt x="304" y="4"/>
                  </a:cubicBezTo>
                  <a:cubicBezTo>
                    <a:pt x="202" y="4"/>
                    <a:pt x="101" y="4"/>
                    <a:pt x="0" y="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pt-PT" dirty="0"/>
            </a:p>
          </p:txBody>
        </p:sp>
        <p:sp>
          <p:nvSpPr>
            <p:cNvPr id="87" name="Forma livre 43"/>
            <p:cNvSpPr>
              <a:spLocks/>
            </p:cNvSpPr>
            <p:nvPr/>
          </p:nvSpPr>
          <p:spPr bwMode="auto">
            <a:xfrm>
              <a:off x="1330325" y="3378200"/>
              <a:ext cx="2743200" cy="11113"/>
            </a:xfrm>
            <a:custGeom>
              <a:avLst/>
              <a:gdLst>
                <a:gd name="T0" fmla="*/ 0 w 1219"/>
                <a:gd name="T1" fmla="*/ 2 h 5"/>
                <a:gd name="T2" fmla="*/ 304 w 1219"/>
                <a:gd name="T3" fmla="*/ 1 h 5"/>
                <a:gd name="T4" fmla="*/ 457 w 1219"/>
                <a:gd name="T5" fmla="*/ 2 h 5"/>
                <a:gd name="T6" fmla="*/ 609 w 1219"/>
                <a:gd name="T7" fmla="*/ 1 h 5"/>
                <a:gd name="T8" fmla="*/ 914 w 1219"/>
                <a:gd name="T9" fmla="*/ 0 h 5"/>
                <a:gd name="T10" fmla="*/ 1067 w 1219"/>
                <a:gd name="T11" fmla="*/ 1 h 5"/>
                <a:gd name="T12" fmla="*/ 1219 w 1219"/>
                <a:gd name="T13" fmla="*/ 2 h 5"/>
                <a:gd name="T14" fmla="*/ 1219 w 1219"/>
                <a:gd name="T15" fmla="*/ 3 h 5"/>
                <a:gd name="T16" fmla="*/ 1067 w 1219"/>
                <a:gd name="T17" fmla="*/ 4 h 5"/>
                <a:gd name="T18" fmla="*/ 914 w 1219"/>
                <a:gd name="T19" fmla="*/ 4 h 5"/>
                <a:gd name="T20" fmla="*/ 609 w 1219"/>
                <a:gd name="T21" fmla="*/ 3 h 5"/>
                <a:gd name="T22" fmla="*/ 457 w 1219"/>
                <a:gd name="T23" fmla="*/ 3 h 5"/>
                <a:gd name="T24" fmla="*/ 304 w 1219"/>
                <a:gd name="T25" fmla="*/ 4 h 5"/>
                <a:gd name="T26" fmla="*/ 0 w 1219"/>
                <a:gd name="T27" fmla="*/ 3 h 5"/>
                <a:gd name="T28" fmla="*/ 0 w 1219"/>
                <a:gd name="T29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219" h="5">
                  <a:moveTo>
                    <a:pt x="0" y="2"/>
                  </a:moveTo>
                  <a:cubicBezTo>
                    <a:pt x="101" y="1"/>
                    <a:pt x="203" y="0"/>
                    <a:pt x="304" y="1"/>
                  </a:cubicBezTo>
                  <a:cubicBezTo>
                    <a:pt x="355" y="1"/>
                    <a:pt x="406" y="2"/>
                    <a:pt x="457" y="2"/>
                  </a:cubicBezTo>
                  <a:cubicBezTo>
                    <a:pt x="508" y="2"/>
                    <a:pt x="559" y="1"/>
                    <a:pt x="609" y="1"/>
                  </a:cubicBezTo>
                  <a:cubicBezTo>
                    <a:pt x="711" y="1"/>
                    <a:pt x="813" y="0"/>
                    <a:pt x="914" y="0"/>
                  </a:cubicBezTo>
                  <a:cubicBezTo>
                    <a:pt x="965" y="0"/>
                    <a:pt x="1016" y="1"/>
                    <a:pt x="1067" y="1"/>
                  </a:cubicBezTo>
                  <a:cubicBezTo>
                    <a:pt x="1117" y="1"/>
                    <a:pt x="1168" y="1"/>
                    <a:pt x="1219" y="2"/>
                  </a:cubicBezTo>
                  <a:cubicBezTo>
                    <a:pt x="1219" y="3"/>
                    <a:pt x="1219" y="3"/>
                    <a:pt x="1219" y="3"/>
                  </a:cubicBezTo>
                  <a:cubicBezTo>
                    <a:pt x="1168" y="3"/>
                    <a:pt x="1117" y="4"/>
                    <a:pt x="1067" y="4"/>
                  </a:cubicBezTo>
                  <a:cubicBezTo>
                    <a:pt x="1016" y="4"/>
                    <a:pt x="965" y="4"/>
                    <a:pt x="914" y="4"/>
                  </a:cubicBezTo>
                  <a:cubicBezTo>
                    <a:pt x="813" y="5"/>
                    <a:pt x="711" y="4"/>
                    <a:pt x="609" y="3"/>
                  </a:cubicBezTo>
                  <a:cubicBezTo>
                    <a:pt x="559" y="3"/>
                    <a:pt x="508" y="3"/>
                    <a:pt x="457" y="3"/>
                  </a:cubicBezTo>
                  <a:cubicBezTo>
                    <a:pt x="406" y="3"/>
                    <a:pt x="355" y="4"/>
                    <a:pt x="304" y="4"/>
                  </a:cubicBezTo>
                  <a:cubicBezTo>
                    <a:pt x="203" y="4"/>
                    <a:pt x="101" y="4"/>
                    <a:pt x="0" y="3"/>
                  </a:cubicBezTo>
                  <a:lnTo>
                    <a:pt x="0" y="2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pt-PT" dirty="0"/>
            </a:p>
          </p:txBody>
        </p:sp>
        <p:sp>
          <p:nvSpPr>
            <p:cNvPr id="88" name="Forma livre 44"/>
            <p:cNvSpPr>
              <a:spLocks/>
            </p:cNvSpPr>
            <p:nvPr/>
          </p:nvSpPr>
          <p:spPr bwMode="auto">
            <a:xfrm>
              <a:off x="4443413" y="3759200"/>
              <a:ext cx="9525" cy="1919288"/>
            </a:xfrm>
            <a:custGeom>
              <a:avLst/>
              <a:gdLst>
                <a:gd name="T0" fmla="*/ 2 w 4"/>
                <a:gd name="T1" fmla="*/ 853 h 853"/>
                <a:gd name="T2" fmla="*/ 0 w 4"/>
                <a:gd name="T3" fmla="*/ 640 h 853"/>
                <a:gd name="T4" fmla="*/ 1 w 4"/>
                <a:gd name="T5" fmla="*/ 533 h 853"/>
                <a:gd name="T6" fmla="*/ 1 w 4"/>
                <a:gd name="T7" fmla="*/ 427 h 853"/>
                <a:gd name="T8" fmla="*/ 0 w 4"/>
                <a:gd name="T9" fmla="*/ 213 h 853"/>
                <a:gd name="T10" fmla="*/ 0 w 4"/>
                <a:gd name="T11" fmla="*/ 107 h 853"/>
                <a:gd name="T12" fmla="*/ 2 w 4"/>
                <a:gd name="T13" fmla="*/ 0 h 853"/>
                <a:gd name="T14" fmla="*/ 2 w 4"/>
                <a:gd name="T15" fmla="*/ 0 h 853"/>
                <a:gd name="T16" fmla="*/ 3 w 4"/>
                <a:gd name="T17" fmla="*/ 107 h 853"/>
                <a:gd name="T18" fmla="*/ 4 w 4"/>
                <a:gd name="T19" fmla="*/ 213 h 853"/>
                <a:gd name="T20" fmla="*/ 3 w 4"/>
                <a:gd name="T21" fmla="*/ 427 h 853"/>
                <a:gd name="T22" fmla="*/ 2 w 4"/>
                <a:gd name="T23" fmla="*/ 533 h 853"/>
                <a:gd name="T24" fmla="*/ 3 w 4"/>
                <a:gd name="T25" fmla="*/ 640 h 853"/>
                <a:gd name="T26" fmla="*/ 2 w 4"/>
                <a:gd name="T27" fmla="*/ 853 h 8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4" h="853">
                  <a:moveTo>
                    <a:pt x="2" y="853"/>
                  </a:moveTo>
                  <a:cubicBezTo>
                    <a:pt x="0" y="782"/>
                    <a:pt x="0" y="711"/>
                    <a:pt x="0" y="640"/>
                  </a:cubicBezTo>
                  <a:cubicBezTo>
                    <a:pt x="0" y="604"/>
                    <a:pt x="1" y="569"/>
                    <a:pt x="1" y="533"/>
                  </a:cubicBezTo>
                  <a:cubicBezTo>
                    <a:pt x="1" y="498"/>
                    <a:pt x="1" y="462"/>
                    <a:pt x="1" y="427"/>
                  </a:cubicBezTo>
                  <a:cubicBezTo>
                    <a:pt x="0" y="356"/>
                    <a:pt x="0" y="284"/>
                    <a:pt x="0" y="213"/>
                  </a:cubicBezTo>
                  <a:cubicBezTo>
                    <a:pt x="0" y="178"/>
                    <a:pt x="0" y="142"/>
                    <a:pt x="0" y="107"/>
                  </a:cubicBezTo>
                  <a:cubicBezTo>
                    <a:pt x="1" y="71"/>
                    <a:pt x="1" y="36"/>
                    <a:pt x="2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3" y="36"/>
                    <a:pt x="3" y="71"/>
                    <a:pt x="3" y="107"/>
                  </a:cubicBezTo>
                  <a:cubicBezTo>
                    <a:pt x="4" y="142"/>
                    <a:pt x="4" y="178"/>
                    <a:pt x="4" y="213"/>
                  </a:cubicBezTo>
                  <a:cubicBezTo>
                    <a:pt x="4" y="284"/>
                    <a:pt x="3" y="356"/>
                    <a:pt x="3" y="427"/>
                  </a:cubicBezTo>
                  <a:cubicBezTo>
                    <a:pt x="3" y="462"/>
                    <a:pt x="2" y="498"/>
                    <a:pt x="2" y="533"/>
                  </a:cubicBezTo>
                  <a:cubicBezTo>
                    <a:pt x="3" y="569"/>
                    <a:pt x="3" y="604"/>
                    <a:pt x="3" y="640"/>
                  </a:cubicBezTo>
                  <a:cubicBezTo>
                    <a:pt x="4" y="711"/>
                    <a:pt x="3" y="782"/>
                    <a:pt x="2" y="85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pt-PT" dirty="0"/>
            </a:p>
          </p:txBody>
        </p:sp>
        <p:sp>
          <p:nvSpPr>
            <p:cNvPr id="89" name="Forma livre 45"/>
            <p:cNvSpPr>
              <a:spLocks noEditPoints="1"/>
            </p:cNvSpPr>
            <p:nvPr/>
          </p:nvSpPr>
          <p:spPr bwMode="auto">
            <a:xfrm>
              <a:off x="903288" y="5772150"/>
              <a:ext cx="341313" cy="331788"/>
            </a:xfrm>
            <a:custGeom>
              <a:avLst/>
              <a:gdLst>
                <a:gd name="T0" fmla="*/ 127 w 152"/>
                <a:gd name="T1" fmla="*/ 122 h 148"/>
                <a:gd name="T2" fmla="*/ 84 w 152"/>
                <a:gd name="T3" fmla="*/ 134 h 148"/>
                <a:gd name="T4" fmla="*/ 112 w 152"/>
                <a:gd name="T5" fmla="*/ 131 h 148"/>
                <a:gd name="T6" fmla="*/ 48 w 152"/>
                <a:gd name="T7" fmla="*/ 142 h 148"/>
                <a:gd name="T8" fmla="*/ 4 w 152"/>
                <a:gd name="T9" fmla="*/ 95 h 148"/>
                <a:gd name="T10" fmla="*/ 20 w 152"/>
                <a:gd name="T11" fmla="*/ 61 h 148"/>
                <a:gd name="T12" fmla="*/ 26 w 152"/>
                <a:gd name="T13" fmla="*/ 58 h 148"/>
                <a:gd name="T14" fmla="*/ 31 w 152"/>
                <a:gd name="T15" fmla="*/ 23 h 148"/>
                <a:gd name="T16" fmla="*/ 19 w 152"/>
                <a:gd name="T17" fmla="*/ 0 h 148"/>
                <a:gd name="T18" fmla="*/ 33 w 152"/>
                <a:gd name="T19" fmla="*/ 57 h 148"/>
                <a:gd name="T20" fmla="*/ 41 w 152"/>
                <a:gd name="T21" fmla="*/ 63 h 148"/>
                <a:gd name="T22" fmla="*/ 36 w 152"/>
                <a:gd name="T23" fmla="*/ 80 h 148"/>
                <a:gd name="T24" fmla="*/ 26 w 152"/>
                <a:gd name="T25" fmla="*/ 67 h 148"/>
                <a:gd name="T26" fmla="*/ 64 w 152"/>
                <a:gd name="T27" fmla="*/ 132 h 148"/>
                <a:gd name="T28" fmla="*/ 84 w 152"/>
                <a:gd name="T29" fmla="*/ 112 h 148"/>
                <a:gd name="T30" fmla="*/ 77 w 152"/>
                <a:gd name="T31" fmla="*/ 131 h 148"/>
                <a:gd name="T32" fmla="*/ 152 w 152"/>
                <a:gd name="T33" fmla="*/ 129 h 148"/>
                <a:gd name="T34" fmla="*/ 114 w 152"/>
                <a:gd name="T35" fmla="*/ 131 h 148"/>
                <a:gd name="T36" fmla="*/ 127 w 152"/>
                <a:gd name="T37" fmla="*/ 122 h 148"/>
                <a:gd name="T38" fmla="*/ 74 w 152"/>
                <a:gd name="T39" fmla="*/ 128 h 148"/>
                <a:gd name="T40" fmla="*/ 68 w 152"/>
                <a:gd name="T41" fmla="*/ 112 h 148"/>
                <a:gd name="T42" fmla="*/ 66 w 152"/>
                <a:gd name="T43" fmla="*/ 117 h 148"/>
                <a:gd name="T44" fmla="*/ 66 w 152"/>
                <a:gd name="T45" fmla="*/ 125 h 148"/>
                <a:gd name="T46" fmla="*/ 73 w 152"/>
                <a:gd name="T47" fmla="*/ 128 h 148"/>
                <a:gd name="T48" fmla="*/ 74 w 152"/>
                <a:gd name="T49" fmla="*/ 114 h 148"/>
                <a:gd name="T50" fmla="*/ 74 w 152"/>
                <a:gd name="T51" fmla="*/ 128 h 148"/>
                <a:gd name="T52" fmla="*/ 9 w 152"/>
                <a:gd name="T53" fmla="*/ 88 h 148"/>
                <a:gd name="T54" fmla="*/ 56 w 152"/>
                <a:gd name="T55" fmla="*/ 135 h 148"/>
                <a:gd name="T56" fmla="*/ 9 w 152"/>
                <a:gd name="T57" fmla="*/ 88 h 148"/>
                <a:gd name="T58" fmla="*/ 37 w 152"/>
                <a:gd name="T59" fmla="*/ 61 h 148"/>
                <a:gd name="T60" fmla="*/ 31 w 152"/>
                <a:gd name="T61" fmla="*/ 77 h 148"/>
                <a:gd name="T62" fmla="*/ 37 w 152"/>
                <a:gd name="T63" fmla="*/ 61 h 148"/>
                <a:gd name="T64" fmla="*/ 30 w 152"/>
                <a:gd name="T65" fmla="*/ 57 h 148"/>
                <a:gd name="T66" fmla="*/ 33 w 152"/>
                <a:gd name="T67" fmla="*/ 31 h 148"/>
                <a:gd name="T68" fmla="*/ 30 w 152"/>
                <a:gd name="T69" fmla="*/ 57 h 148"/>
                <a:gd name="T70" fmla="*/ 30 w 152"/>
                <a:gd name="T71" fmla="*/ 61 h 148"/>
                <a:gd name="T72" fmla="*/ 30 w 152"/>
                <a:gd name="T73" fmla="*/ 74 h 148"/>
                <a:gd name="T74" fmla="*/ 30 w 152"/>
                <a:gd name="T75" fmla="*/ 61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52" h="148">
                  <a:moveTo>
                    <a:pt x="127" y="122"/>
                  </a:moveTo>
                  <a:cubicBezTo>
                    <a:pt x="115" y="118"/>
                    <a:pt x="99" y="137"/>
                    <a:pt x="84" y="134"/>
                  </a:cubicBezTo>
                  <a:cubicBezTo>
                    <a:pt x="92" y="142"/>
                    <a:pt x="106" y="130"/>
                    <a:pt x="112" y="131"/>
                  </a:cubicBezTo>
                  <a:cubicBezTo>
                    <a:pt x="95" y="147"/>
                    <a:pt x="66" y="127"/>
                    <a:pt x="48" y="142"/>
                  </a:cubicBezTo>
                  <a:cubicBezTo>
                    <a:pt x="19" y="142"/>
                    <a:pt x="1" y="123"/>
                    <a:pt x="4" y="95"/>
                  </a:cubicBezTo>
                  <a:cubicBezTo>
                    <a:pt x="6" y="82"/>
                    <a:pt x="19" y="74"/>
                    <a:pt x="20" y="61"/>
                  </a:cubicBezTo>
                  <a:cubicBezTo>
                    <a:pt x="23" y="58"/>
                    <a:pt x="22" y="60"/>
                    <a:pt x="26" y="58"/>
                  </a:cubicBezTo>
                  <a:cubicBezTo>
                    <a:pt x="25" y="45"/>
                    <a:pt x="33" y="34"/>
                    <a:pt x="31" y="23"/>
                  </a:cubicBezTo>
                  <a:cubicBezTo>
                    <a:pt x="30" y="12"/>
                    <a:pt x="19" y="8"/>
                    <a:pt x="19" y="0"/>
                  </a:cubicBezTo>
                  <a:cubicBezTo>
                    <a:pt x="36" y="7"/>
                    <a:pt x="41" y="36"/>
                    <a:pt x="33" y="57"/>
                  </a:cubicBezTo>
                  <a:cubicBezTo>
                    <a:pt x="34" y="60"/>
                    <a:pt x="40" y="59"/>
                    <a:pt x="41" y="63"/>
                  </a:cubicBezTo>
                  <a:cubicBezTo>
                    <a:pt x="43" y="69"/>
                    <a:pt x="40" y="75"/>
                    <a:pt x="36" y="80"/>
                  </a:cubicBezTo>
                  <a:cubicBezTo>
                    <a:pt x="27" y="79"/>
                    <a:pt x="20" y="74"/>
                    <a:pt x="26" y="67"/>
                  </a:cubicBezTo>
                  <a:cubicBezTo>
                    <a:pt x="1" y="88"/>
                    <a:pt x="14" y="148"/>
                    <a:pt x="64" y="132"/>
                  </a:cubicBezTo>
                  <a:cubicBezTo>
                    <a:pt x="54" y="118"/>
                    <a:pt x="73" y="97"/>
                    <a:pt x="84" y="112"/>
                  </a:cubicBezTo>
                  <a:cubicBezTo>
                    <a:pt x="86" y="123"/>
                    <a:pt x="81" y="126"/>
                    <a:pt x="77" y="131"/>
                  </a:cubicBezTo>
                  <a:cubicBezTo>
                    <a:pt x="101" y="137"/>
                    <a:pt x="133" y="102"/>
                    <a:pt x="152" y="129"/>
                  </a:cubicBezTo>
                  <a:cubicBezTo>
                    <a:pt x="143" y="117"/>
                    <a:pt x="124" y="124"/>
                    <a:pt x="114" y="131"/>
                  </a:cubicBezTo>
                  <a:cubicBezTo>
                    <a:pt x="116" y="126"/>
                    <a:pt x="123" y="126"/>
                    <a:pt x="127" y="122"/>
                  </a:cubicBezTo>
                  <a:close/>
                  <a:moveTo>
                    <a:pt x="74" y="128"/>
                  </a:moveTo>
                  <a:cubicBezTo>
                    <a:pt x="91" y="127"/>
                    <a:pt x="78" y="98"/>
                    <a:pt x="68" y="112"/>
                  </a:cubicBezTo>
                  <a:cubicBezTo>
                    <a:pt x="75" y="112"/>
                    <a:pt x="69" y="117"/>
                    <a:pt x="66" y="117"/>
                  </a:cubicBezTo>
                  <a:cubicBezTo>
                    <a:pt x="66" y="119"/>
                    <a:pt x="66" y="122"/>
                    <a:pt x="66" y="125"/>
                  </a:cubicBezTo>
                  <a:cubicBezTo>
                    <a:pt x="68" y="126"/>
                    <a:pt x="69" y="128"/>
                    <a:pt x="73" y="128"/>
                  </a:cubicBezTo>
                  <a:cubicBezTo>
                    <a:pt x="75" y="124"/>
                    <a:pt x="80" y="117"/>
                    <a:pt x="74" y="114"/>
                  </a:cubicBezTo>
                  <a:cubicBezTo>
                    <a:pt x="84" y="115"/>
                    <a:pt x="78" y="125"/>
                    <a:pt x="74" y="128"/>
                  </a:cubicBezTo>
                  <a:close/>
                  <a:moveTo>
                    <a:pt x="9" y="88"/>
                  </a:moveTo>
                  <a:cubicBezTo>
                    <a:pt x="0" y="121"/>
                    <a:pt x="28" y="148"/>
                    <a:pt x="56" y="135"/>
                  </a:cubicBezTo>
                  <a:cubicBezTo>
                    <a:pt x="20" y="145"/>
                    <a:pt x="13" y="115"/>
                    <a:pt x="9" y="88"/>
                  </a:cubicBezTo>
                  <a:close/>
                  <a:moveTo>
                    <a:pt x="37" y="61"/>
                  </a:moveTo>
                  <a:cubicBezTo>
                    <a:pt x="38" y="69"/>
                    <a:pt x="34" y="72"/>
                    <a:pt x="31" y="77"/>
                  </a:cubicBezTo>
                  <a:cubicBezTo>
                    <a:pt x="40" y="78"/>
                    <a:pt x="42" y="66"/>
                    <a:pt x="37" y="61"/>
                  </a:cubicBezTo>
                  <a:close/>
                  <a:moveTo>
                    <a:pt x="30" y="57"/>
                  </a:moveTo>
                  <a:cubicBezTo>
                    <a:pt x="30" y="49"/>
                    <a:pt x="38" y="40"/>
                    <a:pt x="33" y="31"/>
                  </a:cubicBezTo>
                  <a:cubicBezTo>
                    <a:pt x="34" y="41"/>
                    <a:pt x="26" y="49"/>
                    <a:pt x="30" y="57"/>
                  </a:cubicBezTo>
                  <a:close/>
                  <a:moveTo>
                    <a:pt x="30" y="61"/>
                  </a:moveTo>
                  <a:cubicBezTo>
                    <a:pt x="28" y="63"/>
                    <a:pt x="27" y="72"/>
                    <a:pt x="30" y="74"/>
                  </a:cubicBezTo>
                  <a:cubicBezTo>
                    <a:pt x="33" y="70"/>
                    <a:pt x="36" y="63"/>
                    <a:pt x="30" y="6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pt-PT" dirty="0"/>
            </a:p>
          </p:txBody>
        </p:sp>
        <p:sp>
          <p:nvSpPr>
            <p:cNvPr id="90" name="Forma livre 46"/>
            <p:cNvSpPr>
              <a:spLocks noEditPoints="1"/>
            </p:cNvSpPr>
            <p:nvPr/>
          </p:nvSpPr>
          <p:spPr bwMode="auto">
            <a:xfrm>
              <a:off x="906463" y="5768975"/>
              <a:ext cx="341313" cy="323850"/>
            </a:xfrm>
            <a:custGeom>
              <a:avLst/>
              <a:gdLst>
                <a:gd name="T0" fmla="*/ 2 w 151"/>
                <a:gd name="T1" fmla="*/ 96 h 144"/>
                <a:gd name="T2" fmla="*/ 21 w 151"/>
                <a:gd name="T3" fmla="*/ 59 h 144"/>
                <a:gd name="T4" fmla="*/ 22 w 151"/>
                <a:gd name="T5" fmla="*/ 12 h 144"/>
                <a:gd name="T6" fmla="*/ 32 w 151"/>
                <a:gd name="T7" fmla="*/ 58 h 144"/>
                <a:gd name="T8" fmla="*/ 34 w 151"/>
                <a:gd name="T9" fmla="*/ 81 h 144"/>
                <a:gd name="T10" fmla="*/ 15 w 151"/>
                <a:gd name="T11" fmla="*/ 112 h 144"/>
                <a:gd name="T12" fmla="*/ 73 w 151"/>
                <a:gd name="T13" fmla="*/ 107 h 144"/>
                <a:gd name="T14" fmla="*/ 76 w 151"/>
                <a:gd name="T15" fmla="*/ 131 h 144"/>
                <a:gd name="T16" fmla="*/ 151 w 151"/>
                <a:gd name="T17" fmla="*/ 130 h 144"/>
                <a:gd name="T18" fmla="*/ 110 w 151"/>
                <a:gd name="T19" fmla="*/ 134 h 144"/>
                <a:gd name="T20" fmla="*/ 66 w 151"/>
                <a:gd name="T21" fmla="*/ 138 h 144"/>
                <a:gd name="T22" fmla="*/ 12 w 151"/>
                <a:gd name="T23" fmla="*/ 128 h 144"/>
                <a:gd name="T24" fmla="*/ 86 w 151"/>
                <a:gd name="T25" fmla="*/ 138 h 144"/>
                <a:gd name="T26" fmla="*/ 86 w 151"/>
                <a:gd name="T27" fmla="*/ 134 h 144"/>
                <a:gd name="T28" fmla="*/ 75 w 151"/>
                <a:gd name="T29" fmla="*/ 133 h 144"/>
                <a:gd name="T30" fmla="*/ 77 w 151"/>
                <a:gd name="T31" fmla="*/ 128 h 144"/>
                <a:gd name="T32" fmla="*/ 66 w 151"/>
                <a:gd name="T33" fmla="*/ 128 h 144"/>
                <a:gd name="T34" fmla="*/ 64 w 151"/>
                <a:gd name="T35" fmla="*/ 117 h 144"/>
                <a:gd name="T36" fmla="*/ 65 w 151"/>
                <a:gd name="T37" fmla="*/ 114 h 144"/>
                <a:gd name="T38" fmla="*/ 63 w 151"/>
                <a:gd name="T39" fmla="*/ 133 h 144"/>
                <a:gd name="T40" fmla="*/ 54 w 151"/>
                <a:gd name="T41" fmla="*/ 137 h 144"/>
                <a:gd name="T42" fmla="*/ 7 w 151"/>
                <a:gd name="T43" fmla="*/ 86 h 144"/>
                <a:gd name="T44" fmla="*/ 41 w 151"/>
                <a:gd name="T45" fmla="*/ 139 h 144"/>
                <a:gd name="T46" fmla="*/ 92 w 151"/>
                <a:gd name="T47" fmla="*/ 138 h 144"/>
                <a:gd name="T48" fmla="*/ 41 w 151"/>
                <a:gd name="T49" fmla="*/ 137 h 144"/>
                <a:gd name="T50" fmla="*/ 26 w 151"/>
                <a:gd name="T51" fmla="*/ 65 h 144"/>
                <a:gd name="T52" fmla="*/ 32 w 151"/>
                <a:gd name="T53" fmla="*/ 64 h 144"/>
                <a:gd name="T54" fmla="*/ 26 w 151"/>
                <a:gd name="T55" fmla="*/ 72 h 144"/>
                <a:gd name="T56" fmla="*/ 33 w 151"/>
                <a:gd name="T57" fmla="*/ 80 h 144"/>
                <a:gd name="T58" fmla="*/ 38 w 151"/>
                <a:gd name="T59" fmla="*/ 73 h 144"/>
                <a:gd name="T60" fmla="*/ 28 w 151"/>
                <a:gd name="T61" fmla="*/ 78 h 144"/>
                <a:gd name="T62" fmla="*/ 34 w 151"/>
                <a:gd name="T63" fmla="*/ 61 h 144"/>
                <a:gd name="T64" fmla="*/ 18 w 151"/>
                <a:gd name="T65" fmla="*/ 2 h 144"/>
                <a:gd name="T66" fmla="*/ 31 w 151"/>
                <a:gd name="T67" fmla="*/ 32 h 144"/>
                <a:gd name="T68" fmla="*/ 27 w 151"/>
                <a:gd name="T69" fmla="*/ 58 h 144"/>
                <a:gd name="T70" fmla="*/ 28 w 151"/>
                <a:gd name="T71" fmla="*/ 42 h 144"/>
                <a:gd name="T72" fmla="*/ 21 w 151"/>
                <a:gd name="T73" fmla="*/ 61 h 144"/>
                <a:gd name="T74" fmla="*/ 7 w 151"/>
                <a:gd name="T75" fmla="*/ 86 h 144"/>
                <a:gd name="T76" fmla="*/ 110 w 151"/>
                <a:gd name="T77" fmla="*/ 131 h 144"/>
                <a:gd name="T78" fmla="*/ 121 w 151"/>
                <a:gd name="T79" fmla="*/ 123 h 144"/>
                <a:gd name="T80" fmla="*/ 67 w 151"/>
                <a:gd name="T81" fmla="*/ 127 h 144"/>
                <a:gd name="T82" fmla="*/ 74 w 151"/>
                <a:gd name="T83" fmla="*/ 118 h 144"/>
                <a:gd name="T84" fmla="*/ 64 w 151"/>
                <a:gd name="T85" fmla="*/ 118 h 144"/>
                <a:gd name="T86" fmla="*/ 75 w 151"/>
                <a:gd name="T87" fmla="*/ 118 h 144"/>
                <a:gd name="T88" fmla="*/ 70 w 151"/>
                <a:gd name="T89" fmla="*/ 114 h 144"/>
                <a:gd name="T90" fmla="*/ 79 w 151"/>
                <a:gd name="T91" fmla="*/ 120 h 144"/>
                <a:gd name="T92" fmla="*/ 122 w 151"/>
                <a:gd name="T93" fmla="*/ 122 h 144"/>
                <a:gd name="T94" fmla="*/ 123 w 151"/>
                <a:gd name="T95" fmla="*/ 125 h 144"/>
                <a:gd name="T96" fmla="*/ 122 w 151"/>
                <a:gd name="T97" fmla="*/ 122 h 144"/>
                <a:gd name="T98" fmla="*/ 81 w 151"/>
                <a:gd name="T99" fmla="*/ 114 h 144"/>
                <a:gd name="T100" fmla="*/ 32 w 151"/>
                <a:gd name="T101" fmla="*/ 74 h 144"/>
                <a:gd name="T102" fmla="*/ 28 w 151"/>
                <a:gd name="T103" fmla="*/ 63 h 144"/>
                <a:gd name="T104" fmla="*/ 28 w 151"/>
                <a:gd name="T105" fmla="*/ 63 h 144"/>
                <a:gd name="T106" fmla="*/ 29 w 151"/>
                <a:gd name="T107" fmla="*/ 49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51" h="144">
                  <a:moveTo>
                    <a:pt x="47" y="144"/>
                  </a:moveTo>
                  <a:cubicBezTo>
                    <a:pt x="46" y="144"/>
                    <a:pt x="46" y="144"/>
                    <a:pt x="46" y="144"/>
                  </a:cubicBezTo>
                  <a:cubicBezTo>
                    <a:pt x="32" y="144"/>
                    <a:pt x="19" y="139"/>
                    <a:pt x="11" y="129"/>
                  </a:cubicBezTo>
                  <a:cubicBezTo>
                    <a:pt x="3" y="121"/>
                    <a:pt x="0" y="109"/>
                    <a:pt x="2" y="96"/>
                  </a:cubicBezTo>
                  <a:cubicBezTo>
                    <a:pt x="3" y="90"/>
                    <a:pt x="6" y="84"/>
                    <a:pt x="10" y="79"/>
                  </a:cubicBezTo>
                  <a:cubicBezTo>
                    <a:pt x="13" y="73"/>
                    <a:pt x="17" y="68"/>
                    <a:pt x="17" y="62"/>
                  </a:cubicBezTo>
                  <a:cubicBezTo>
                    <a:pt x="17" y="62"/>
                    <a:pt x="17" y="62"/>
                    <a:pt x="17" y="62"/>
                  </a:cubicBezTo>
                  <a:cubicBezTo>
                    <a:pt x="19" y="60"/>
                    <a:pt x="20" y="59"/>
                    <a:pt x="21" y="59"/>
                  </a:cubicBezTo>
                  <a:cubicBezTo>
                    <a:pt x="21" y="59"/>
                    <a:pt x="22" y="59"/>
                    <a:pt x="23" y="59"/>
                  </a:cubicBezTo>
                  <a:cubicBezTo>
                    <a:pt x="23" y="53"/>
                    <a:pt x="24" y="47"/>
                    <a:pt x="26" y="41"/>
                  </a:cubicBezTo>
                  <a:cubicBezTo>
                    <a:pt x="28" y="35"/>
                    <a:pt x="30" y="30"/>
                    <a:pt x="29" y="24"/>
                  </a:cubicBezTo>
                  <a:cubicBezTo>
                    <a:pt x="28" y="19"/>
                    <a:pt x="25" y="15"/>
                    <a:pt x="22" y="12"/>
                  </a:cubicBezTo>
                  <a:cubicBezTo>
                    <a:pt x="19" y="8"/>
                    <a:pt x="16" y="5"/>
                    <a:pt x="16" y="1"/>
                  </a:cubicBezTo>
                  <a:cubicBezTo>
                    <a:pt x="16" y="0"/>
                    <a:pt x="16" y="0"/>
                    <a:pt x="16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35" y="8"/>
                    <a:pt x="40" y="37"/>
                    <a:pt x="32" y="58"/>
                  </a:cubicBezTo>
                  <a:cubicBezTo>
                    <a:pt x="32" y="59"/>
                    <a:pt x="34" y="59"/>
                    <a:pt x="35" y="60"/>
                  </a:cubicBezTo>
                  <a:cubicBezTo>
                    <a:pt x="37" y="61"/>
                    <a:pt x="39" y="61"/>
                    <a:pt x="40" y="63"/>
                  </a:cubicBezTo>
                  <a:cubicBezTo>
                    <a:pt x="43" y="72"/>
                    <a:pt x="37" y="78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28" y="81"/>
                    <a:pt x="23" y="79"/>
                    <a:pt x="22" y="76"/>
                  </a:cubicBezTo>
                  <a:cubicBezTo>
                    <a:pt x="21" y="75"/>
                    <a:pt x="21" y="73"/>
                    <a:pt x="21" y="71"/>
                  </a:cubicBezTo>
                  <a:cubicBezTo>
                    <a:pt x="12" y="82"/>
                    <a:pt x="10" y="98"/>
                    <a:pt x="15" y="112"/>
                  </a:cubicBezTo>
                  <a:cubicBezTo>
                    <a:pt x="20" y="127"/>
                    <a:pt x="32" y="135"/>
                    <a:pt x="46" y="135"/>
                  </a:cubicBezTo>
                  <a:cubicBezTo>
                    <a:pt x="51" y="135"/>
                    <a:pt x="56" y="134"/>
                    <a:pt x="61" y="133"/>
                  </a:cubicBezTo>
                  <a:cubicBezTo>
                    <a:pt x="58" y="128"/>
                    <a:pt x="57" y="122"/>
                    <a:pt x="60" y="116"/>
                  </a:cubicBezTo>
                  <a:cubicBezTo>
                    <a:pt x="63" y="111"/>
                    <a:pt x="68" y="107"/>
                    <a:pt x="73" y="107"/>
                  </a:cubicBezTo>
                  <a:cubicBezTo>
                    <a:pt x="75" y="107"/>
                    <a:pt x="79" y="108"/>
                    <a:pt x="83" y="113"/>
                  </a:cubicBezTo>
                  <a:cubicBezTo>
                    <a:pt x="83" y="113"/>
                    <a:pt x="83" y="113"/>
                    <a:pt x="83" y="113"/>
                  </a:cubicBezTo>
                  <a:cubicBezTo>
                    <a:pt x="84" y="122"/>
                    <a:pt x="81" y="126"/>
                    <a:pt x="77" y="130"/>
                  </a:cubicBezTo>
                  <a:cubicBezTo>
                    <a:pt x="77" y="130"/>
                    <a:pt x="77" y="131"/>
                    <a:pt x="76" y="131"/>
                  </a:cubicBezTo>
                  <a:cubicBezTo>
                    <a:pt x="78" y="132"/>
                    <a:pt x="80" y="132"/>
                    <a:pt x="82" y="132"/>
                  </a:cubicBezTo>
                  <a:cubicBezTo>
                    <a:pt x="90" y="132"/>
                    <a:pt x="98" y="129"/>
                    <a:pt x="107" y="125"/>
                  </a:cubicBezTo>
                  <a:cubicBezTo>
                    <a:pt x="115" y="122"/>
                    <a:pt x="123" y="119"/>
                    <a:pt x="131" y="119"/>
                  </a:cubicBezTo>
                  <a:cubicBezTo>
                    <a:pt x="139" y="119"/>
                    <a:pt x="146" y="123"/>
                    <a:pt x="151" y="130"/>
                  </a:cubicBezTo>
                  <a:cubicBezTo>
                    <a:pt x="150" y="131"/>
                    <a:pt x="150" y="131"/>
                    <a:pt x="150" y="131"/>
                  </a:cubicBezTo>
                  <a:cubicBezTo>
                    <a:pt x="146" y="127"/>
                    <a:pt x="142" y="124"/>
                    <a:pt x="136" y="124"/>
                  </a:cubicBezTo>
                  <a:cubicBezTo>
                    <a:pt x="126" y="124"/>
                    <a:pt x="115" y="131"/>
                    <a:pt x="112" y="132"/>
                  </a:cubicBezTo>
                  <a:cubicBezTo>
                    <a:pt x="110" y="134"/>
                    <a:pt x="110" y="134"/>
                    <a:pt x="110" y="134"/>
                  </a:cubicBezTo>
                  <a:cubicBezTo>
                    <a:pt x="110" y="133"/>
                    <a:pt x="110" y="133"/>
                    <a:pt x="110" y="133"/>
                  </a:cubicBezTo>
                  <a:cubicBezTo>
                    <a:pt x="105" y="137"/>
                    <a:pt x="99" y="139"/>
                    <a:pt x="90" y="139"/>
                  </a:cubicBezTo>
                  <a:cubicBezTo>
                    <a:pt x="86" y="139"/>
                    <a:pt x="82" y="139"/>
                    <a:pt x="78" y="139"/>
                  </a:cubicBezTo>
                  <a:cubicBezTo>
                    <a:pt x="74" y="138"/>
                    <a:pt x="70" y="138"/>
                    <a:pt x="66" y="138"/>
                  </a:cubicBezTo>
                  <a:cubicBezTo>
                    <a:pt x="58" y="138"/>
                    <a:pt x="52" y="140"/>
                    <a:pt x="47" y="144"/>
                  </a:cubicBezTo>
                  <a:close/>
                  <a:moveTo>
                    <a:pt x="7" y="86"/>
                  </a:moveTo>
                  <a:cubicBezTo>
                    <a:pt x="5" y="89"/>
                    <a:pt x="4" y="93"/>
                    <a:pt x="3" y="96"/>
                  </a:cubicBezTo>
                  <a:cubicBezTo>
                    <a:pt x="2" y="109"/>
                    <a:pt x="5" y="120"/>
                    <a:pt x="12" y="128"/>
                  </a:cubicBezTo>
                  <a:cubicBezTo>
                    <a:pt x="20" y="137"/>
                    <a:pt x="32" y="142"/>
                    <a:pt x="46" y="142"/>
                  </a:cubicBezTo>
                  <a:cubicBezTo>
                    <a:pt x="51" y="138"/>
                    <a:pt x="57" y="136"/>
                    <a:pt x="66" y="136"/>
                  </a:cubicBezTo>
                  <a:cubicBezTo>
                    <a:pt x="70" y="136"/>
                    <a:pt x="74" y="137"/>
                    <a:pt x="78" y="137"/>
                  </a:cubicBezTo>
                  <a:cubicBezTo>
                    <a:pt x="81" y="137"/>
                    <a:pt x="83" y="138"/>
                    <a:pt x="86" y="138"/>
                  </a:cubicBezTo>
                  <a:cubicBezTo>
                    <a:pt x="84" y="137"/>
                    <a:pt x="83" y="136"/>
                    <a:pt x="81" y="135"/>
                  </a:cubicBezTo>
                  <a:cubicBezTo>
                    <a:pt x="80" y="133"/>
                    <a:pt x="80" y="133"/>
                    <a:pt x="80" y="133"/>
                  </a:cubicBezTo>
                  <a:cubicBezTo>
                    <a:pt x="82" y="134"/>
                    <a:pt x="82" y="134"/>
                    <a:pt x="82" y="134"/>
                  </a:cubicBezTo>
                  <a:cubicBezTo>
                    <a:pt x="83" y="134"/>
                    <a:pt x="84" y="134"/>
                    <a:pt x="86" y="134"/>
                  </a:cubicBezTo>
                  <a:cubicBezTo>
                    <a:pt x="92" y="134"/>
                    <a:pt x="99" y="131"/>
                    <a:pt x="105" y="128"/>
                  </a:cubicBezTo>
                  <a:cubicBezTo>
                    <a:pt x="105" y="128"/>
                    <a:pt x="105" y="128"/>
                    <a:pt x="105" y="128"/>
                  </a:cubicBezTo>
                  <a:cubicBezTo>
                    <a:pt x="97" y="131"/>
                    <a:pt x="89" y="133"/>
                    <a:pt x="82" y="133"/>
                  </a:cubicBezTo>
                  <a:cubicBezTo>
                    <a:pt x="79" y="133"/>
                    <a:pt x="77" y="133"/>
                    <a:pt x="75" y="133"/>
                  </a:cubicBezTo>
                  <a:cubicBezTo>
                    <a:pt x="74" y="132"/>
                    <a:pt x="74" y="132"/>
                    <a:pt x="74" y="132"/>
                  </a:cubicBezTo>
                  <a:cubicBezTo>
                    <a:pt x="74" y="131"/>
                    <a:pt x="74" y="131"/>
                    <a:pt x="74" y="131"/>
                  </a:cubicBezTo>
                  <a:cubicBezTo>
                    <a:pt x="75" y="131"/>
                    <a:pt x="76" y="130"/>
                    <a:pt x="76" y="129"/>
                  </a:cubicBezTo>
                  <a:cubicBezTo>
                    <a:pt x="77" y="129"/>
                    <a:pt x="77" y="128"/>
                    <a:pt x="77" y="128"/>
                  </a:cubicBezTo>
                  <a:cubicBezTo>
                    <a:pt x="76" y="129"/>
                    <a:pt x="74" y="130"/>
                    <a:pt x="72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68" y="130"/>
                    <a:pt x="67" y="129"/>
                    <a:pt x="66" y="128"/>
                  </a:cubicBezTo>
                  <a:cubicBezTo>
                    <a:pt x="65" y="128"/>
                    <a:pt x="64" y="127"/>
                    <a:pt x="63" y="127"/>
                  </a:cubicBezTo>
                  <a:cubicBezTo>
                    <a:pt x="63" y="127"/>
                    <a:pt x="63" y="127"/>
                    <a:pt x="63" y="127"/>
                  </a:cubicBezTo>
                  <a:cubicBezTo>
                    <a:pt x="63" y="117"/>
                    <a:pt x="63" y="117"/>
                    <a:pt x="63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6" y="117"/>
                    <a:pt x="68" y="115"/>
                    <a:pt x="68" y="114"/>
                  </a:cubicBezTo>
                  <a:cubicBezTo>
                    <a:pt x="68" y="114"/>
                    <a:pt x="68" y="114"/>
                    <a:pt x="66" y="114"/>
                  </a:cubicBezTo>
                  <a:cubicBezTo>
                    <a:pt x="65" y="114"/>
                    <a:pt x="65" y="114"/>
                    <a:pt x="65" y="114"/>
                  </a:cubicBezTo>
                  <a:cubicBezTo>
                    <a:pt x="66" y="113"/>
                    <a:pt x="66" y="113"/>
                    <a:pt x="66" y="113"/>
                  </a:cubicBezTo>
                  <a:cubicBezTo>
                    <a:pt x="67" y="110"/>
                    <a:pt x="69" y="109"/>
                    <a:pt x="71" y="109"/>
                  </a:cubicBezTo>
                  <a:cubicBezTo>
                    <a:pt x="67" y="110"/>
                    <a:pt x="64" y="113"/>
                    <a:pt x="62" y="117"/>
                  </a:cubicBezTo>
                  <a:cubicBezTo>
                    <a:pt x="59" y="122"/>
                    <a:pt x="59" y="128"/>
                    <a:pt x="63" y="133"/>
                  </a:cubicBezTo>
                  <a:cubicBezTo>
                    <a:pt x="63" y="134"/>
                    <a:pt x="63" y="134"/>
                    <a:pt x="63" y="134"/>
                  </a:cubicBezTo>
                  <a:cubicBezTo>
                    <a:pt x="62" y="134"/>
                    <a:pt x="62" y="134"/>
                    <a:pt x="62" y="134"/>
                  </a:cubicBezTo>
                  <a:cubicBezTo>
                    <a:pt x="59" y="135"/>
                    <a:pt x="56" y="136"/>
                    <a:pt x="54" y="136"/>
                  </a:cubicBezTo>
                  <a:cubicBezTo>
                    <a:pt x="54" y="137"/>
                    <a:pt x="54" y="137"/>
                    <a:pt x="54" y="137"/>
                  </a:cubicBezTo>
                  <a:cubicBezTo>
                    <a:pt x="49" y="139"/>
                    <a:pt x="44" y="140"/>
                    <a:pt x="39" y="140"/>
                  </a:cubicBezTo>
                  <a:cubicBezTo>
                    <a:pt x="29" y="140"/>
                    <a:pt x="19" y="135"/>
                    <a:pt x="13" y="127"/>
                  </a:cubicBezTo>
                  <a:cubicBezTo>
                    <a:pt x="5" y="116"/>
                    <a:pt x="2" y="103"/>
                    <a:pt x="6" y="89"/>
                  </a:cubicBezTo>
                  <a:lnTo>
                    <a:pt x="7" y="86"/>
                  </a:lnTo>
                  <a:close/>
                  <a:moveTo>
                    <a:pt x="7" y="93"/>
                  </a:moveTo>
                  <a:cubicBezTo>
                    <a:pt x="4" y="105"/>
                    <a:pt x="7" y="117"/>
                    <a:pt x="14" y="126"/>
                  </a:cubicBezTo>
                  <a:cubicBezTo>
                    <a:pt x="21" y="135"/>
                    <a:pt x="31" y="139"/>
                    <a:pt x="41" y="139"/>
                  </a:cubicBezTo>
                  <a:cubicBezTo>
                    <a:pt x="41" y="139"/>
                    <a:pt x="41" y="139"/>
                    <a:pt x="41" y="139"/>
                  </a:cubicBezTo>
                  <a:cubicBezTo>
                    <a:pt x="16" y="139"/>
                    <a:pt x="10" y="113"/>
                    <a:pt x="7" y="93"/>
                  </a:cubicBezTo>
                  <a:close/>
                  <a:moveTo>
                    <a:pt x="108" y="133"/>
                  </a:moveTo>
                  <a:cubicBezTo>
                    <a:pt x="106" y="133"/>
                    <a:pt x="104" y="134"/>
                    <a:pt x="102" y="135"/>
                  </a:cubicBezTo>
                  <a:cubicBezTo>
                    <a:pt x="99" y="136"/>
                    <a:pt x="95" y="137"/>
                    <a:pt x="92" y="138"/>
                  </a:cubicBezTo>
                  <a:cubicBezTo>
                    <a:pt x="99" y="138"/>
                    <a:pt x="104" y="136"/>
                    <a:pt x="108" y="133"/>
                  </a:cubicBezTo>
                  <a:close/>
                  <a:moveTo>
                    <a:pt x="7" y="86"/>
                  </a:moveTo>
                  <a:cubicBezTo>
                    <a:pt x="7" y="89"/>
                    <a:pt x="7" y="89"/>
                    <a:pt x="7" y="89"/>
                  </a:cubicBezTo>
                  <a:cubicBezTo>
                    <a:pt x="12" y="114"/>
                    <a:pt x="17" y="137"/>
                    <a:pt x="41" y="137"/>
                  </a:cubicBezTo>
                  <a:cubicBezTo>
                    <a:pt x="43" y="137"/>
                    <a:pt x="45" y="137"/>
                    <a:pt x="48" y="137"/>
                  </a:cubicBezTo>
                  <a:cubicBezTo>
                    <a:pt x="32" y="137"/>
                    <a:pt x="19" y="128"/>
                    <a:pt x="13" y="113"/>
                  </a:cubicBezTo>
                  <a:cubicBezTo>
                    <a:pt x="7" y="96"/>
                    <a:pt x="12" y="77"/>
                    <a:pt x="23" y="67"/>
                  </a:cubicBezTo>
                  <a:cubicBezTo>
                    <a:pt x="26" y="65"/>
                    <a:pt x="26" y="65"/>
                    <a:pt x="26" y="65"/>
                  </a:cubicBezTo>
                  <a:cubicBezTo>
                    <a:pt x="26" y="63"/>
                    <a:pt x="27" y="62"/>
                    <a:pt x="27" y="62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30" y="62"/>
                    <a:pt x="31" y="63"/>
                    <a:pt x="32" y="64"/>
                  </a:cubicBezTo>
                  <a:cubicBezTo>
                    <a:pt x="33" y="68"/>
                    <a:pt x="30" y="73"/>
                    <a:pt x="29" y="75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7" y="75"/>
                    <a:pt x="26" y="74"/>
                    <a:pt x="26" y="72"/>
                  </a:cubicBezTo>
                  <a:cubicBezTo>
                    <a:pt x="25" y="70"/>
                    <a:pt x="26" y="68"/>
                    <a:pt x="26" y="66"/>
                  </a:cubicBezTo>
                  <a:cubicBezTo>
                    <a:pt x="24" y="68"/>
                    <a:pt x="24" y="68"/>
                    <a:pt x="24" y="68"/>
                  </a:cubicBezTo>
                  <a:cubicBezTo>
                    <a:pt x="22" y="71"/>
                    <a:pt x="22" y="73"/>
                    <a:pt x="23" y="75"/>
                  </a:cubicBezTo>
                  <a:cubicBezTo>
                    <a:pt x="24" y="78"/>
                    <a:pt x="28" y="80"/>
                    <a:pt x="33" y="80"/>
                  </a:cubicBezTo>
                  <a:cubicBezTo>
                    <a:pt x="36" y="77"/>
                    <a:pt x="41" y="71"/>
                    <a:pt x="39" y="64"/>
                  </a:cubicBezTo>
                  <a:cubicBezTo>
                    <a:pt x="38" y="63"/>
                    <a:pt x="37" y="62"/>
                    <a:pt x="35" y="62"/>
                  </a:cubicBezTo>
                  <a:cubicBezTo>
                    <a:pt x="36" y="62"/>
                    <a:pt x="36" y="62"/>
                    <a:pt x="36" y="62"/>
                  </a:cubicBezTo>
                  <a:cubicBezTo>
                    <a:pt x="38" y="64"/>
                    <a:pt x="39" y="69"/>
                    <a:pt x="38" y="73"/>
                  </a:cubicBezTo>
                  <a:cubicBezTo>
                    <a:pt x="36" y="77"/>
                    <a:pt x="34" y="79"/>
                    <a:pt x="30" y="79"/>
                  </a:cubicBezTo>
                  <a:cubicBezTo>
                    <a:pt x="30" y="79"/>
                    <a:pt x="30" y="79"/>
                    <a:pt x="30" y="79"/>
                  </a:cubicBezTo>
                  <a:cubicBezTo>
                    <a:pt x="30" y="79"/>
                    <a:pt x="30" y="79"/>
                    <a:pt x="29" y="79"/>
                  </a:cubicBezTo>
                  <a:cubicBezTo>
                    <a:pt x="28" y="78"/>
                    <a:pt x="28" y="78"/>
                    <a:pt x="28" y="78"/>
                  </a:cubicBezTo>
                  <a:cubicBezTo>
                    <a:pt x="29" y="78"/>
                    <a:pt x="29" y="78"/>
                    <a:pt x="29" y="78"/>
                  </a:cubicBezTo>
                  <a:cubicBezTo>
                    <a:pt x="29" y="76"/>
                    <a:pt x="30" y="75"/>
                    <a:pt x="31" y="74"/>
                  </a:cubicBezTo>
                  <a:cubicBezTo>
                    <a:pt x="33" y="71"/>
                    <a:pt x="35" y="68"/>
                    <a:pt x="34" y="62"/>
                  </a:cubicBezTo>
                  <a:cubicBezTo>
                    <a:pt x="34" y="61"/>
                    <a:pt x="34" y="61"/>
                    <a:pt x="34" y="61"/>
                  </a:cubicBezTo>
                  <a:cubicBezTo>
                    <a:pt x="33" y="61"/>
                    <a:pt x="31" y="60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8" y="39"/>
                    <a:pt x="34" y="10"/>
                    <a:pt x="18" y="2"/>
                  </a:cubicBezTo>
                  <a:cubicBezTo>
                    <a:pt x="18" y="5"/>
                    <a:pt x="20" y="8"/>
                    <a:pt x="23" y="11"/>
                  </a:cubicBezTo>
                  <a:cubicBezTo>
                    <a:pt x="26" y="14"/>
                    <a:pt x="29" y="18"/>
                    <a:pt x="30" y="24"/>
                  </a:cubicBezTo>
                  <a:cubicBezTo>
                    <a:pt x="30" y="26"/>
                    <a:pt x="30" y="28"/>
                    <a:pt x="30" y="30"/>
                  </a:cubicBezTo>
                  <a:cubicBezTo>
                    <a:pt x="31" y="32"/>
                    <a:pt x="31" y="32"/>
                    <a:pt x="31" y="32"/>
                  </a:cubicBezTo>
                  <a:cubicBezTo>
                    <a:pt x="35" y="38"/>
                    <a:pt x="33" y="44"/>
                    <a:pt x="31" y="49"/>
                  </a:cubicBezTo>
                  <a:cubicBezTo>
                    <a:pt x="30" y="52"/>
                    <a:pt x="29" y="55"/>
                    <a:pt x="29" y="58"/>
                  </a:cubicBezTo>
                  <a:cubicBezTo>
                    <a:pt x="29" y="61"/>
                    <a:pt x="29" y="61"/>
                    <a:pt x="29" y="61"/>
                  </a:cubicBezTo>
                  <a:cubicBezTo>
                    <a:pt x="27" y="58"/>
                    <a:pt x="27" y="58"/>
                    <a:pt x="27" y="58"/>
                  </a:cubicBezTo>
                  <a:cubicBezTo>
                    <a:pt x="25" y="53"/>
                    <a:pt x="26" y="49"/>
                    <a:pt x="28" y="44"/>
                  </a:cubicBezTo>
                  <a:cubicBezTo>
                    <a:pt x="29" y="40"/>
                    <a:pt x="31" y="36"/>
                    <a:pt x="30" y="32"/>
                  </a:cubicBezTo>
                  <a:cubicBezTo>
                    <a:pt x="30" y="32"/>
                    <a:pt x="30" y="32"/>
                    <a:pt x="30" y="32"/>
                  </a:cubicBezTo>
                  <a:cubicBezTo>
                    <a:pt x="30" y="35"/>
                    <a:pt x="29" y="38"/>
                    <a:pt x="28" y="42"/>
                  </a:cubicBezTo>
                  <a:cubicBezTo>
                    <a:pt x="26" y="47"/>
                    <a:pt x="24" y="53"/>
                    <a:pt x="24" y="59"/>
                  </a:cubicBezTo>
                  <a:cubicBezTo>
                    <a:pt x="25" y="60"/>
                    <a:pt x="25" y="60"/>
                    <a:pt x="25" y="60"/>
                  </a:cubicBezTo>
                  <a:cubicBezTo>
                    <a:pt x="24" y="60"/>
                    <a:pt x="24" y="60"/>
                    <a:pt x="24" y="60"/>
                  </a:cubicBezTo>
                  <a:cubicBezTo>
                    <a:pt x="23" y="61"/>
                    <a:pt x="22" y="61"/>
                    <a:pt x="21" y="61"/>
                  </a:cubicBezTo>
                  <a:cubicBezTo>
                    <a:pt x="21" y="61"/>
                    <a:pt x="21" y="61"/>
                    <a:pt x="21" y="61"/>
                  </a:cubicBezTo>
                  <a:cubicBezTo>
                    <a:pt x="20" y="61"/>
                    <a:pt x="20" y="61"/>
                    <a:pt x="19" y="62"/>
                  </a:cubicBezTo>
                  <a:cubicBezTo>
                    <a:pt x="18" y="69"/>
                    <a:pt x="14" y="74"/>
                    <a:pt x="11" y="79"/>
                  </a:cubicBezTo>
                  <a:cubicBezTo>
                    <a:pt x="10" y="82"/>
                    <a:pt x="8" y="84"/>
                    <a:pt x="7" y="86"/>
                  </a:cubicBezTo>
                  <a:close/>
                  <a:moveTo>
                    <a:pt x="85" y="136"/>
                  </a:moveTo>
                  <a:cubicBezTo>
                    <a:pt x="86" y="136"/>
                    <a:pt x="87" y="137"/>
                    <a:pt x="89" y="137"/>
                  </a:cubicBezTo>
                  <a:cubicBezTo>
                    <a:pt x="93" y="137"/>
                    <a:pt x="97" y="135"/>
                    <a:pt x="101" y="133"/>
                  </a:cubicBezTo>
                  <a:cubicBezTo>
                    <a:pt x="105" y="132"/>
                    <a:pt x="108" y="131"/>
                    <a:pt x="110" y="131"/>
                  </a:cubicBezTo>
                  <a:cubicBezTo>
                    <a:pt x="111" y="131"/>
                    <a:pt x="111" y="131"/>
                    <a:pt x="111" y="131"/>
                  </a:cubicBezTo>
                  <a:cubicBezTo>
                    <a:pt x="113" y="129"/>
                    <a:pt x="116" y="127"/>
                    <a:pt x="118" y="126"/>
                  </a:cubicBezTo>
                  <a:cubicBezTo>
                    <a:pt x="120" y="125"/>
                    <a:pt x="122" y="125"/>
                    <a:pt x="123" y="124"/>
                  </a:cubicBezTo>
                  <a:cubicBezTo>
                    <a:pt x="122" y="124"/>
                    <a:pt x="122" y="123"/>
                    <a:pt x="121" y="123"/>
                  </a:cubicBezTo>
                  <a:cubicBezTo>
                    <a:pt x="117" y="123"/>
                    <a:pt x="111" y="126"/>
                    <a:pt x="106" y="129"/>
                  </a:cubicBezTo>
                  <a:cubicBezTo>
                    <a:pt x="99" y="132"/>
                    <a:pt x="92" y="136"/>
                    <a:pt x="85" y="136"/>
                  </a:cubicBezTo>
                  <a:close/>
                  <a:moveTo>
                    <a:pt x="64" y="126"/>
                  </a:moveTo>
                  <a:cubicBezTo>
                    <a:pt x="65" y="126"/>
                    <a:pt x="66" y="126"/>
                    <a:pt x="67" y="127"/>
                  </a:cubicBezTo>
                  <a:cubicBezTo>
                    <a:pt x="68" y="128"/>
                    <a:pt x="69" y="128"/>
                    <a:pt x="70" y="128"/>
                  </a:cubicBezTo>
                  <a:cubicBezTo>
                    <a:pt x="70" y="128"/>
                    <a:pt x="70" y="128"/>
                    <a:pt x="70" y="128"/>
                  </a:cubicBezTo>
                  <a:cubicBezTo>
                    <a:pt x="70" y="128"/>
                    <a:pt x="71" y="128"/>
                    <a:pt x="71" y="127"/>
                  </a:cubicBezTo>
                  <a:cubicBezTo>
                    <a:pt x="72" y="125"/>
                    <a:pt x="75" y="121"/>
                    <a:pt x="74" y="118"/>
                  </a:cubicBezTo>
                  <a:cubicBezTo>
                    <a:pt x="74" y="117"/>
                    <a:pt x="73" y="116"/>
                    <a:pt x="72" y="115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6"/>
                    <a:pt x="67" y="118"/>
                    <a:pt x="64" y="118"/>
                  </a:cubicBezTo>
                  <a:cubicBezTo>
                    <a:pt x="64" y="118"/>
                    <a:pt x="64" y="118"/>
                    <a:pt x="64" y="118"/>
                  </a:cubicBezTo>
                  <a:lnTo>
                    <a:pt x="64" y="126"/>
                  </a:lnTo>
                  <a:close/>
                  <a:moveTo>
                    <a:pt x="75" y="116"/>
                  </a:moveTo>
                  <a:cubicBezTo>
                    <a:pt x="75" y="117"/>
                    <a:pt x="75" y="117"/>
                    <a:pt x="75" y="118"/>
                  </a:cubicBezTo>
                  <a:cubicBezTo>
                    <a:pt x="76" y="121"/>
                    <a:pt x="74" y="125"/>
                    <a:pt x="72" y="128"/>
                  </a:cubicBezTo>
                  <a:cubicBezTo>
                    <a:pt x="75" y="126"/>
                    <a:pt x="77" y="121"/>
                    <a:pt x="77" y="118"/>
                  </a:cubicBezTo>
                  <a:cubicBezTo>
                    <a:pt x="76" y="118"/>
                    <a:pt x="76" y="117"/>
                    <a:pt x="75" y="116"/>
                  </a:cubicBezTo>
                  <a:close/>
                  <a:moveTo>
                    <a:pt x="70" y="114"/>
                  </a:moveTo>
                  <a:cubicBezTo>
                    <a:pt x="72" y="114"/>
                    <a:pt x="72" y="114"/>
                    <a:pt x="72" y="114"/>
                  </a:cubicBezTo>
                  <a:cubicBezTo>
                    <a:pt x="76" y="115"/>
                    <a:pt x="78" y="117"/>
                    <a:pt x="78" y="118"/>
                  </a:cubicBezTo>
                  <a:cubicBezTo>
                    <a:pt x="79" y="121"/>
                    <a:pt x="77" y="125"/>
                    <a:pt x="74" y="128"/>
                  </a:cubicBezTo>
                  <a:cubicBezTo>
                    <a:pt x="79" y="126"/>
                    <a:pt x="79" y="122"/>
                    <a:pt x="79" y="120"/>
                  </a:cubicBezTo>
                  <a:cubicBezTo>
                    <a:pt x="79" y="116"/>
                    <a:pt x="76" y="110"/>
                    <a:pt x="72" y="110"/>
                  </a:cubicBezTo>
                  <a:cubicBezTo>
                    <a:pt x="71" y="110"/>
                    <a:pt x="69" y="111"/>
                    <a:pt x="68" y="113"/>
                  </a:cubicBezTo>
                  <a:cubicBezTo>
                    <a:pt x="69" y="113"/>
                    <a:pt x="69" y="113"/>
                    <a:pt x="70" y="114"/>
                  </a:cubicBezTo>
                  <a:close/>
                  <a:moveTo>
                    <a:pt x="122" y="122"/>
                  </a:moveTo>
                  <a:cubicBezTo>
                    <a:pt x="123" y="122"/>
                    <a:pt x="124" y="122"/>
                    <a:pt x="125" y="123"/>
                  </a:cubicBezTo>
                  <a:cubicBezTo>
                    <a:pt x="126" y="123"/>
                    <a:pt x="126" y="123"/>
                    <a:pt x="126" y="123"/>
                  </a:cubicBezTo>
                  <a:cubicBezTo>
                    <a:pt x="125" y="124"/>
                    <a:pt x="125" y="124"/>
                    <a:pt x="125" y="124"/>
                  </a:cubicBezTo>
                  <a:cubicBezTo>
                    <a:pt x="125" y="124"/>
                    <a:pt x="124" y="125"/>
                    <a:pt x="123" y="125"/>
                  </a:cubicBezTo>
                  <a:cubicBezTo>
                    <a:pt x="127" y="124"/>
                    <a:pt x="131" y="123"/>
                    <a:pt x="136" y="123"/>
                  </a:cubicBezTo>
                  <a:cubicBezTo>
                    <a:pt x="139" y="123"/>
                    <a:pt x="141" y="123"/>
                    <a:pt x="143" y="124"/>
                  </a:cubicBezTo>
                  <a:cubicBezTo>
                    <a:pt x="140" y="122"/>
                    <a:pt x="136" y="121"/>
                    <a:pt x="131" y="121"/>
                  </a:cubicBezTo>
                  <a:cubicBezTo>
                    <a:pt x="128" y="121"/>
                    <a:pt x="125" y="121"/>
                    <a:pt x="122" y="122"/>
                  </a:cubicBezTo>
                  <a:close/>
                  <a:moveTo>
                    <a:pt x="72" y="109"/>
                  </a:moveTo>
                  <a:cubicBezTo>
                    <a:pt x="77" y="109"/>
                    <a:pt x="81" y="115"/>
                    <a:pt x="81" y="120"/>
                  </a:cubicBezTo>
                  <a:cubicBezTo>
                    <a:pt x="81" y="121"/>
                    <a:pt x="81" y="122"/>
                    <a:pt x="81" y="123"/>
                  </a:cubicBezTo>
                  <a:cubicBezTo>
                    <a:pt x="82" y="121"/>
                    <a:pt x="82" y="118"/>
                    <a:pt x="81" y="114"/>
                  </a:cubicBezTo>
                  <a:cubicBezTo>
                    <a:pt x="79" y="110"/>
                    <a:pt x="75" y="108"/>
                    <a:pt x="71" y="109"/>
                  </a:cubicBezTo>
                  <a:cubicBezTo>
                    <a:pt x="72" y="109"/>
                    <a:pt x="72" y="109"/>
                    <a:pt x="72" y="109"/>
                  </a:cubicBezTo>
                  <a:close/>
                  <a:moveTo>
                    <a:pt x="36" y="65"/>
                  </a:moveTo>
                  <a:cubicBezTo>
                    <a:pt x="36" y="69"/>
                    <a:pt x="34" y="72"/>
                    <a:pt x="32" y="74"/>
                  </a:cubicBezTo>
                  <a:cubicBezTo>
                    <a:pt x="32" y="75"/>
                    <a:pt x="31" y="76"/>
                    <a:pt x="31" y="77"/>
                  </a:cubicBezTo>
                  <a:cubicBezTo>
                    <a:pt x="34" y="77"/>
                    <a:pt x="36" y="74"/>
                    <a:pt x="36" y="73"/>
                  </a:cubicBezTo>
                  <a:cubicBezTo>
                    <a:pt x="37" y="70"/>
                    <a:pt x="37" y="67"/>
                    <a:pt x="36" y="65"/>
                  </a:cubicBezTo>
                  <a:close/>
                  <a:moveTo>
                    <a:pt x="28" y="63"/>
                  </a:moveTo>
                  <a:cubicBezTo>
                    <a:pt x="27" y="65"/>
                    <a:pt x="27" y="69"/>
                    <a:pt x="27" y="72"/>
                  </a:cubicBezTo>
                  <a:cubicBezTo>
                    <a:pt x="27" y="73"/>
                    <a:pt x="28" y="73"/>
                    <a:pt x="28" y="74"/>
                  </a:cubicBezTo>
                  <a:cubicBezTo>
                    <a:pt x="30" y="71"/>
                    <a:pt x="32" y="67"/>
                    <a:pt x="31" y="65"/>
                  </a:cubicBezTo>
                  <a:cubicBezTo>
                    <a:pt x="30" y="64"/>
                    <a:pt x="30" y="63"/>
                    <a:pt x="28" y="63"/>
                  </a:cubicBezTo>
                  <a:close/>
                  <a:moveTo>
                    <a:pt x="32" y="36"/>
                  </a:moveTo>
                  <a:cubicBezTo>
                    <a:pt x="31" y="39"/>
                    <a:pt x="30" y="42"/>
                    <a:pt x="29" y="44"/>
                  </a:cubicBezTo>
                  <a:cubicBezTo>
                    <a:pt x="28" y="48"/>
                    <a:pt x="27" y="51"/>
                    <a:pt x="28" y="55"/>
                  </a:cubicBezTo>
                  <a:cubicBezTo>
                    <a:pt x="28" y="53"/>
                    <a:pt x="29" y="51"/>
                    <a:pt x="29" y="49"/>
                  </a:cubicBezTo>
                  <a:cubicBezTo>
                    <a:pt x="31" y="45"/>
                    <a:pt x="32" y="41"/>
                    <a:pt x="32" y="3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pt-PT" dirty="0"/>
            </a:p>
          </p:txBody>
        </p:sp>
        <p:sp>
          <p:nvSpPr>
            <p:cNvPr id="91" name="Forma livre 47"/>
            <p:cNvSpPr>
              <a:spLocks noEditPoints="1"/>
            </p:cNvSpPr>
            <p:nvPr/>
          </p:nvSpPr>
          <p:spPr bwMode="auto">
            <a:xfrm>
              <a:off x="895350" y="3316288"/>
              <a:ext cx="363538" cy="328613"/>
            </a:xfrm>
            <a:custGeom>
              <a:avLst/>
              <a:gdLst>
                <a:gd name="T0" fmla="*/ 50 w 161"/>
                <a:gd name="T1" fmla="*/ 8 h 146"/>
                <a:gd name="T2" fmla="*/ 60 w 161"/>
                <a:gd name="T3" fmla="*/ 25 h 146"/>
                <a:gd name="T4" fmla="*/ 54 w 161"/>
                <a:gd name="T5" fmla="*/ 17 h 146"/>
                <a:gd name="T6" fmla="*/ 63 w 161"/>
                <a:gd name="T7" fmla="*/ 34 h 146"/>
                <a:gd name="T8" fmla="*/ 49 w 161"/>
                <a:gd name="T9" fmla="*/ 37 h 146"/>
                <a:gd name="T10" fmla="*/ 41 w 161"/>
                <a:gd name="T11" fmla="*/ 13 h 146"/>
                <a:gd name="T12" fmla="*/ 16 w 161"/>
                <a:gd name="T13" fmla="*/ 62 h 146"/>
                <a:gd name="T14" fmla="*/ 34 w 161"/>
                <a:gd name="T15" fmla="*/ 92 h 146"/>
                <a:gd name="T16" fmla="*/ 27 w 161"/>
                <a:gd name="T17" fmla="*/ 146 h 146"/>
                <a:gd name="T18" fmla="*/ 33 w 161"/>
                <a:gd name="T19" fmla="*/ 104 h 146"/>
                <a:gd name="T20" fmla="*/ 26 w 161"/>
                <a:gd name="T21" fmla="*/ 102 h 146"/>
                <a:gd name="T22" fmla="*/ 30 w 161"/>
                <a:gd name="T23" fmla="*/ 101 h 146"/>
                <a:gd name="T24" fmla="*/ 4 w 161"/>
                <a:gd name="T25" fmla="*/ 60 h 146"/>
                <a:gd name="T26" fmla="*/ 41 w 161"/>
                <a:gd name="T27" fmla="*/ 10 h 146"/>
                <a:gd name="T28" fmla="*/ 51 w 161"/>
                <a:gd name="T29" fmla="*/ 4 h 146"/>
                <a:gd name="T30" fmla="*/ 145 w 161"/>
                <a:gd name="T31" fmla="*/ 13 h 146"/>
                <a:gd name="T32" fmla="*/ 142 w 161"/>
                <a:gd name="T33" fmla="*/ 0 h 146"/>
                <a:gd name="T34" fmla="*/ 141 w 161"/>
                <a:gd name="T35" fmla="*/ 33 h 146"/>
                <a:gd name="T36" fmla="*/ 50 w 161"/>
                <a:gd name="T37" fmla="*/ 8 h 146"/>
                <a:gd name="T38" fmla="*/ 137 w 161"/>
                <a:gd name="T39" fmla="*/ 31 h 146"/>
                <a:gd name="T40" fmla="*/ 148 w 161"/>
                <a:gd name="T41" fmla="*/ 16 h 146"/>
                <a:gd name="T42" fmla="*/ 70 w 161"/>
                <a:gd name="T43" fmla="*/ 8 h 146"/>
                <a:gd name="T44" fmla="*/ 137 w 161"/>
                <a:gd name="T45" fmla="*/ 31 h 146"/>
                <a:gd name="T46" fmla="*/ 26 w 161"/>
                <a:gd name="T47" fmla="*/ 84 h 146"/>
                <a:gd name="T48" fmla="*/ 22 w 161"/>
                <a:gd name="T49" fmla="*/ 16 h 146"/>
                <a:gd name="T50" fmla="*/ 26 w 161"/>
                <a:gd name="T51" fmla="*/ 84 h 146"/>
                <a:gd name="T52" fmla="*/ 57 w 161"/>
                <a:gd name="T53" fmla="*/ 28 h 146"/>
                <a:gd name="T54" fmla="*/ 46 w 161"/>
                <a:gd name="T55" fmla="*/ 16 h 146"/>
                <a:gd name="T56" fmla="*/ 57 w 161"/>
                <a:gd name="T57" fmla="*/ 28 h 146"/>
                <a:gd name="T58" fmla="*/ 57 w 161"/>
                <a:gd name="T59" fmla="*/ 31 h 146"/>
                <a:gd name="T60" fmla="*/ 46 w 161"/>
                <a:gd name="T61" fmla="*/ 28 h 146"/>
                <a:gd name="T62" fmla="*/ 57 w 161"/>
                <a:gd name="T63" fmla="*/ 31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61" h="146">
                  <a:moveTo>
                    <a:pt x="50" y="8"/>
                  </a:moveTo>
                  <a:cubicBezTo>
                    <a:pt x="55" y="14"/>
                    <a:pt x="53" y="20"/>
                    <a:pt x="60" y="25"/>
                  </a:cubicBezTo>
                  <a:cubicBezTo>
                    <a:pt x="62" y="23"/>
                    <a:pt x="58" y="18"/>
                    <a:pt x="54" y="17"/>
                  </a:cubicBezTo>
                  <a:cubicBezTo>
                    <a:pt x="64" y="13"/>
                    <a:pt x="65" y="25"/>
                    <a:pt x="63" y="34"/>
                  </a:cubicBezTo>
                  <a:cubicBezTo>
                    <a:pt x="59" y="36"/>
                    <a:pt x="55" y="37"/>
                    <a:pt x="49" y="37"/>
                  </a:cubicBezTo>
                  <a:cubicBezTo>
                    <a:pt x="43" y="31"/>
                    <a:pt x="43" y="19"/>
                    <a:pt x="41" y="13"/>
                  </a:cubicBezTo>
                  <a:cubicBezTo>
                    <a:pt x="14" y="14"/>
                    <a:pt x="9" y="41"/>
                    <a:pt x="16" y="62"/>
                  </a:cubicBezTo>
                  <a:cubicBezTo>
                    <a:pt x="19" y="72"/>
                    <a:pt x="30" y="81"/>
                    <a:pt x="34" y="92"/>
                  </a:cubicBezTo>
                  <a:cubicBezTo>
                    <a:pt x="41" y="111"/>
                    <a:pt x="38" y="129"/>
                    <a:pt x="27" y="146"/>
                  </a:cubicBezTo>
                  <a:cubicBezTo>
                    <a:pt x="28" y="137"/>
                    <a:pt x="39" y="121"/>
                    <a:pt x="33" y="104"/>
                  </a:cubicBezTo>
                  <a:cubicBezTo>
                    <a:pt x="31" y="102"/>
                    <a:pt x="29" y="102"/>
                    <a:pt x="26" y="102"/>
                  </a:cubicBezTo>
                  <a:cubicBezTo>
                    <a:pt x="26" y="100"/>
                    <a:pt x="28" y="101"/>
                    <a:pt x="30" y="101"/>
                  </a:cubicBezTo>
                  <a:cubicBezTo>
                    <a:pt x="28" y="89"/>
                    <a:pt x="7" y="79"/>
                    <a:pt x="4" y="60"/>
                  </a:cubicBezTo>
                  <a:cubicBezTo>
                    <a:pt x="1" y="34"/>
                    <a:pt x="12" y="6"/>
                    <a:pt x="41" y="10"/>
                  </a:cubicBezTo>
                  <a:cubicBezTo>
                    <a:pt x="45" y="9"/>
                    <a:pt x="47" y="5"/>
                    <a:pt x="51" y="4"/>
                  </a:cubicBezTo>
                  <a:cubicBezTo>
                    <a:pt x="86" y="1"/>
                    <a:pt x="128" y="46"/>
                    <a:pt x="145" y="13"/>
                  </a:cubicBezTo>
                  <a:cubicBezTo>
                    <a:pt x="146" y="6"/>
                    <a:pt x="144" y="3"/>
                    <a:pt x="142" y="0"/>
                  </a:cubicBezTo>
                  <a:cubicBezTo>
                    <a:pt x="161" y="2"/>
                    <a:pt x="149" y="29"/>
                    <a:pt x="141" y="33"/>
                  </a:cubicBezTo>
                  <a:cubicBezTo>
                    <a:pt x="111" y="47"/>
                    <a:pt x="71" y="4"/>
                    <a:pt x="50" y="8"/>
                  </a:cubicBezTo>
                  <a:close/>
                  <a:moveTo>
                    <a:pt x="137" y="31"/>
                  </a:moveTo>
                  <a:cubicBezTo>
                    <a:pt x="142" y="29"/>
                    <a:pt x="151" y="17"/>
                    <a:pt x="148" y="16"/>
                  </a:cubicBezTo>
                  <a:cubicBezTo>
                    <a:pt x="130" y="43"/>
                    <a:pt x="93" y="14"/>
                    <a:pt x="70" y="8"/>
                  </a:cubicBezTo>
                  <a:cubicBezTo>
                    <a:pt x="87" y="21"/>
                    <a:pt x="105" y="33"/>
                    <a:pt x="137" y="31"/>
                  </a:cubicBezTo>
                  <a:close/>
                  <a:moveTo>
                    <a:pt x="26" y="84"/>
                  </a:moveTo>
                  <a:cubicBezTo>
                    <a:pt x="10" y="71"/>
                    <a:pt x="7" y="27"/>
                    <a:pt x="22" y="16"/>
                  </a:cubicBezTo>
                  <a:cubicBezTo>
                    <a:pt x="0" y="29"/>
                    <a:pt x="5" y="78"/>
                    <a:pt x="26" y="84"/>
                  </a:cubicBezTo>
                  <a:close/>
                  <a:moveTo>
                    <a:pt x="57" y="28"/>
                  </a:moveTo>
                  <a:cubicBezTo>
                    <a:pt x="55" y="22"/>
                    <a:pt x="53" y="16"/>
                    <a:pt x="46" y="16"/>
                  </a:cubicBezTo>
                  <a:cubicBezTo>
                    <a:pt x="46" y="23"/>
                    <a:pt x="50" y="27"/>
                    <a:pt x="57" y="28"/>
                  </a:cubicBezTo>
                  <a:close/>
                  <a:moveTo>
                    <a:pt x="57" y="31"/>
                  </a:moveTo>
                  <a:cubicBezTo>
                    <a:pt x="51" y="33"/>
                    <a:pt x="49" y="24"/>
                    <a:pt x="46" y="28"/>
                  </a:cubicBezTo>
                  <a:cubicBezTo>
                    <a:pt x="47" y="31"/>
                    <a:pt x="56" y="40"/>
                    <a:pt x="57" y="3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pt-PT" dirty="0"/>
            </a:p>
          </p:txBody>
        </p:sp>
        <p:sp>
          <p:nvSpPr>
            <p:cNvPr id="92" name="Forma livre 48"/>
            <p:cNvSpPr>
              <a:spLocks noEditPoints="1"/>
            </p:cNvSpPr>
            <p:nvPr/>
          </p:nvSpPr>
          <p:spPr bwMode="auto">
            <a:xfrm>
              <a:off x="903288" y="3313113"/>
              <a:ext cx="336550" cy="338138"/>
            </a:xfrm>
            <a:custGeom>
              <a:avLst/>
              <a:gdLst>
                <a:gd name="T0" fmla="*/ 81 w 150"/>
                <a:gd name="T1" fmla="*/ 22 h 150"/>
                <a:gd name="T2" fmla="*/ 52 w 150"/>
                <a:gd name="T3" fmla="*/ 17 h 150"/>
                <a:gd name="T4" fmla="*/ 60 w 150"/>
                <a:gd name="T5" fmla="*/ 35 h 150"/>
                <a:gd name="T6" fmla="*/ 45 w 150"/>
                <a:gd name="T7" fmla="*/ 39 h 150"/>
                <a:gd name="T8" fmla="*/ 39 w 150"/>
                <a:gd name="T9" fmla="*/ 20 h 150"/>
                <a:gd name="T10" fmla="*/ 14 w 150"/>
                <a:gd name="T11" fmla="*/ 63 h 150"/>
                <a:gd name="T12" fmla="*/ 25 w 150"/>
                <a:gd name="T13" fmla="*/ 148 h 150"/>
                <a:gd name="T14" fmla="*/ 26 w 150"/>
                <a:gd name="T15" fmla="*/ 137 h 150"/>
                <a:gd name="T16" fmla="*/ 23 w 150"/>
                <a:gd name="T17" fmla="*/ 104 h 150"/>
                <a:gd name="T18" fmla="*/ 26 w 150"/>
                <a:gd name="T19" fmla="*/ 101 h 150"/>
                <a:gd name="T20" fmla="*/ 1 w 150"/>
                <a:gd name="T21" fmla="*/ 61 h 150"/>
                <a:gd name="T22" fmla="*/ 38 w 150"/>
                <a:gd name="T23" fmla="*/ 10 h 150"/>
                <a:gd name="T24" fmla="*/ 91 w 150"/>
                <a:gd name="T25" fmla="*/ 16 h 150"/>
                <a:gd name="T26" fmla="*/ 139 w 150"/>
                <a:gd name="T27" fmla="*/ 2 h 150"/>
                <a:gd name="T28" fmla="*/ 150 w 150"/>
                <a:gd name="T29" fmla="*/ 12 h 150"/>
                <a:gd name="T30" fmla="*/ 82 w 150"/>
                <a:gd name="T31" fmla="*/ 20 h 150"/>
                <a:gd name="T32" fmla="*/ 141 w 150"/>
                <a:gd name="T33" fmla="*/ 2 h 150"/>
                <a:gd name="T34" fmla="*/ 143 w 150"/>
                <a:gd name="T35" fmla="*/ 14 h 150"/>
                <a:gd name="T36" fmla="*/ 44 w 150"/>
                <a:gd name="T37" fmla="*/ 9 h 150"/>
                <a:gd name="T38" fmla="*/ 38 w 150"/>
                <a:gd name="T39" fmla="*/ 12 h 150"/>
                <a:gd name="T40" fmla="*/ 2 w 150"/>
                <a:gd name="T41" fmla="*/ 60 h 150"/>
                <a:gd name="T42" fmla="*/ 28 w 150"/>
                <a:gd name="T43" fmla="*/ 102 h 150"/>
                <a:gd name="T44" fmla="*/ 30 w 150"/>
                <a:gd name="T45" fmla="*/ 104 h 150"/>
                <a:gd name="T46" fmla="*/ 32 w 150"/>
                <a:gd name="T47" fmla="*/ 116 h 150"/>
                <a:gd name="T48" fmla="*/ 31 w 150"/>
                <a:gd name="T49" fmla="*/ 93 h 150"/>
                <a:gd name="T50" fmla="*/ 11 w 150"/>
                <a:gd name="T51" fmla="*/ 61 h 150"/>
                <a:gd name="T52" fmla="*/ 23 w 150"/>
                <a:gd name="T53" fmla="*/ 85 h 150"/>
                <a:gd name="T54" fmla="*/ 19 w 150"/>
                <a:gd name="T55" fmla="*/ 17 h 150"/>
                <a:gd name="T56" fmla="*/ 39 w 150"/>
                <a:gd name="T57" fmla="*/ 13 h 150"/>
                <a:gd name="T58" fmla="*/ 42 w 150"/>
                <a:gd name="T59" fmla="*/ 29 h 150"/>
                <a:gd name="T60" fmla="*/ 48 w 150"/>
                <a:gd name="T61" fmla="*/ 29 h 150"/>
                <a:gd name="T62" fmla="*/ 55 w 150"/>
                <a:gd name="T63" fmla="*/ 32 h 150"/>
                <a:gd name="T64" fmla="*/ 42 w 150"/>
                <a:gd name="T65" fmla="*/ 30 h 150"/>
                <a:gd name="T66" fmla="*/ 60 w 150"/>
                <a:gd name="T67" fmla="*/ 27 h 150"/>
                <a:gd name="T68" fmla="*/ 58 w 150"/>
                <a:gd name="T69" fmla="*/ 25 h 150"/>
                <a:gd name="T70" fmla="*/ 56 w 150"/>
                <a:gd name="T71" fmla="*/ 27 h 150"/>
                <a:gd name="T72" fmla="*/ 50 w 150"/>
                <a:gd name="T73" fmla="*/ 18 h 150"/>
                <a:gd name="T74" fmla="*/ 45 w 150"/>
                <a:gd name="T75" fmla="*/ 9 h 150"/>
                <a:gd name="T76" fmla="*/ 57 w 150"/>
                <a:gd name="T77" fmla="*/ 25 h 150"/>
                <a:gd name="T78" fmla="*/ 53 w 150"/>
                <a:gd name="T79" fmla="*/ 33 h 150"/>
                <a:gd name="T80" fmla="*/ 44 w 150"/>
                <a:gd name="T81" fmla="*/ 29 h 150"/>
                <a:gd name="T82" fmla="*/ 8 w 150"/>
                <a:gd name="T83" fmla="*/ 46 h 150"/>
                <a:gd name="T84" fmla="*/ 146 w 150"/>
                <a:gd name="T85" fmla="*/ 18 h 150"/>
                <a:gd name="T86" fmla="*/ 134 w 150"/>
                <a:gd name="T87" fmla="*/ 33 h 150"/>
                <a:gd name="T88" fmla="*/ 67 w 150"/>
                <a:gd name="T89" fmla="*/ 9 h 150"/>
                <a:gd name="T90" fmla="*/ 145 w 150"/>
                <a:gd name="T91" fmla="*/ 16 h 150"/>
                <a:gd name="T92" fmla="*/ 133 w 150"/>
                <a:gd name="T93" fmla="*/ 31 h 150"/>
                <a:gd name="T94" fmla="*/ 71 w 150"/>
                <a:gd name="T95" fmla="*/ 11 h 150"/>
                <a:gd name="T96" fmla="*/ 54 w 150"/>
                <a:gd name="T97" fmla="*/ 30 h 150"/>
                <a:gd name="T98" fmla="*/ 43 w 150"/>
                <a:gd name="T99" fmla="*/ 16 h 150"/>
                <a:gd name="T100" fmla="*/ 43 w 150"/>
                <a:gd name="T101" fmla="*/ 17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150" h="150">
                  <a:moveTo>
                    <a:pt x="150" y="12"/>
                  </a:moveTo>
                  <a:cubicBezTo>
                    <a:pt x="150" y="20"/>
                    <a:pt x="143" y="32"/>
                    <a:pt x="138" y="34"/>
                  </a:cubicBezTo>
                  <a:cubicBezTo>
                    <a:pt x="120" y="43"/>
                    <a:pt x="99" y="32"/>
                    <a:pt x="81" y="22"/>
                  </a:cubicBezTo>
                  <a:cubicBezTo>
                    <a:pt x="69" y="15"/>
                    <a:pt x="57" y="9"/>
                    <a:pt x="48" y="10"/>
                  </a:cubicBezTo>
                  <a:cubicBezTo>
                    <a:pt x="50" y="12"/>
                    <a:pt x="51" y="15"/>
                    <a:pt x="52" y="17"/>
                  </a:cubicBezTo>
                  <a:cubicBezTo>
                    <a:pt x="52" y="17"/>
                    <a:pt x="52" y="17"/>
                    <a:pt x="52" y="17"/>
                  </a:cubicBezTo>
                  <a:cubicBezTo>
                    <a:pt x="54" y="16"/>
                    <a:pt x="56" y="16"/>
                    <a:pt x="58" y="17"/>
                  </a:cubicBezTo>
                  <a:cubicBezTo>
                    <a:pt x="61" y="19"/>
                    <a:pt x="61" y="24"/>
                    <a:pt x="61" y="27"/>
                  </a:cubicBezTo>
                  <a:cubicBezTo>
                    <a:pt x="61" y="30"/>
                    <a:pt x="61" y="33"/>
                    <a:pt x="60" y="35"/>
                  </a:cubicBezTo>
                  <a:cubicBezTo>
                    <a:pt x="60" y="35"/>
                    <a:pt x="60" y="35"/>
                    <a:pt x="60" y="35"/>
                  </a:cubicBezTo>
                  <a:cubicBezTo>
                    <a:pt x="60" y="36"/>
                    <a:pt x="60" y="36"/>
                    <a:pt x="60" y="36"/>
                  </a:cubicBezTo>
                  <a:cubicBezTo>
                    <a:pt x="57" y="38"/>
                    <a:pt x="52" y="39"/>
                    <a:pt x="45" y="39"/>
                  </a:cubicBezTo>
                  <a:cubicBezTo>
                    <a:pt x="45" y="39"/>
                    <a:pt x="45" y="39"/>
                    <a:pt x="45" y="39"/>
                  </a:cubicBezTo>
                  <a:cubicBezTo>
                    <a:pt x="45" y="38"/>
                    <a:pt x="45" y="38"/>
                    <a:pt x="45" y="38"/>
                  </a:cubicBezTo>
                  <a:cubicBezTo>
                    <a:pt x="41" y="34"/>
                    <a:pt x="40" y="26"/>
                    <a:pt x="39" y="20"/>
                  </a:cubicBezTo>
                  <a:cubicBezTo>
                    <a:pt x="39" y="18"/>
                    <a:pt x="38" y="16"/>
                    <a:pt x="38" y="14"/>
                  </a:cubicBezTo>
                  <a:cubicBezTo>
                    <a:pt x="21" y="15"/>
                    <a:pt x="11" y="27"/>
                    <a:pt x="11" y="47"/>
                  </a:cubicBezTo>
                  <a:cubicBezTo>
                    <a:pt x="11" y="52"/>
                    <a:pt x="12" y="58"/>
                    <a:pt x="14" y="63"/>
                  </a:cubicBezTo>
                  <a:cubicBezTo>
                    <a:pt x="15" y="68"/>
                    <a:pt x="18" y="72"/>
                    <a:pt x="22" y="77"/>
                  </a:cubicBezTo>
                  <a:cubicBezTo>
                    <a:pt x="26" y="82"/>
                    <a:pt x="30" y="87"/>
                    <a:pt x="32" y="93"/>
                  </a:cubicBezTo>
                  <a:cubicBezTo>
                    <a:pt x="39" y="111"/>
                    <a:pt x="36" y="130"/>
                    <a:pt x="25" y="148"/>
                  </a:cubicBezTo>
                  <a:cubicBezTo>
                    <a:pt x="23" y="150"/>
                    <a:pt x="23" y="150"/>
                    <a:pt x="23" y="150"/>
                  </a:cubicBezTo>
                  <a:cubicBezTo>
                    <a:pt x="23" y="147"/>
                    <a:pt x="23" y="147"/>
                    <a:pt x="23" y="147"/>
                  </a:cubicBezTo>
                  <a:cubicBezTo>
                    <a:pt x="24" y="144"/>
                    <a:pt x="25" y="141"/>
                    <a:pt x="26" y="137"/>
                  </a:cubicBezTo>
                  <a:cubicBezTo>
                    <a:pt x="28" y="131"/>
                    <a:pt x="31" y="123"/>
                    <a:pt x="31" y="116"/>
                  </a:cubicBezTo>
                  <a:cubicBezTo>
                    <a:pt x="31" y="112"/>
                    <a:pt x="30" y="108"/>
                    <a:pt x="29" y="105"/>
                  </a:cubicBezTo>
                  <a:cubicBezTo>
                    <a:pt x="28" y="104"/>
                    <a:pt x="26" y="104"/>
                    <a:pt x="23" y="104"/>
                  </a:cubicBezTo>
                  <a:cubicBezTo>
                    <a:pt x="22" y="104"/>
                    <a:pt x="22" y="104"/>
                    <a:pt x="22" y="104"/>
                  </a:cubicBezTo>
                  <a:cubicBezTo>
                    <a:pt x="22" y="103"/>
                    <a:pt x="22" y="103"/>
                    <a:pt x="22" y="103"/>
                  </a:cubicBezTo>
                  <a:cubicBezTo>
                    <a:pt x="22" y="101"/>
                    <a:pt x="24" y="101"/>
                    <a:pt x="26" y="101"/>
                  </a:cubicBezTo>
                  <a:cubicBezTo>
                    <a:pt x="26" y="101"/>
                    <a:pt x="26" y="101"/>
                    <a:pt x="26" y="101"/>
                  </a:cubicBezTo>
                  <a:cubicBezTo>
                    <a:pt x="25" y="97"/>
                    <a:pt x="21" y="93"/>
                    <a:pt x="17" y="88"/>
                  </a:cubicBezTo>
                  <a:cubicBezTo>
                    <a:pt x="10" y="81"/>
                    <a:pt x="2" y="72"/>
                    <a:pt x="1" y="61"/>
                  </a:cubicBezTo>
                  <a:cubicBezTo>
                    <a:pt x="0" y="58"/>
                    <a:pt x="0" y="55"/>
                    <a:pt x="0" y="52"/>
                  </a:cubicBezTo>
                  <a:cubicBezTo>
                    <a:pt x="0" y="37"/>
                    <a:pt x="5" y="24"/>
                    <a:pt x="13" y="17"/>
                  </a:cubicBezTo>
                  <a:cubicBezTo>
                    <a:pt x="20" y="11"/>
                    <a:pt x="28" y="9"/>
                    <a:pt x="38" y="10"/>
                  </a:cubicBezTo>
                  <a:cubicBezTo>
                    <a:pt x="40" y="10"/>
                    <a:pt x="41" y="9"/>
                    <a:pt x="43" y="7"/>
                  </a:cubicBezTo>
                  <a:cubicBezTo>
                    <a:pt x="44" y="6"/>
                    <a:pt x="46" y="5"/>
                    <a:pt x="48" y="4"/>
                  </a:cubicBezTo>
                  <a:cubicBezTo>
                    <a:pt x="62" y="3"/>
                    <a:pt x="77" y="9"/>
                    <a:pt x="91" y="16"/>
                  </a:cubicBezTo>
                  <a:cubicBezTo>
                    <a:pt x="113" y="25"/>
                    <a:pt x="131" y="33"/>
                    <a:pt x="141" y="13"/>
                  </a:cubicBezTo>
                  <a:cubicBezTo>
                    <a:pt x="142" y="12"/>
                    <a:pt x="142" y="11"/>
                    <a:pt x="142" y="10"/>
                  </a:cubicBezTo>
                  <a:cubicBezTo>
                    <a:pt x="142" y="7"/>
                    <a:pt x="140" y="4"/>
                    <a:pt x="139" y="2"/>
                  </a:cubicBezTo>
                  <a:cubicBezTo>
                    <a:pt x="138" y="0"/>
                    <a:pt x="138" y="0"/>
                    <a:pt x="138" y="0"/>
                  </a:cubicBezTo>
                  <a:cubicBezTo>
                    <a:pt x="139" y="0"/>
                    <a:pt x="139" y="0"/>
                    <a:pt x="139" y="0"/>
                  </a:cubicBezTo>
                  <a:cubicBezTo>
                    <a:pt x="146" y="1"/>
                    <a:pt x="150" y="5"/>
                    <a:pt x="150" y="12"/>
                  </a:cubicBezTo>
                  <a:close/>
                  <a:moveTo>
                    <a:pt x="45" y="9"/>
                  </a:moveTo>
                  <a:cubicBezTo>
                    <a:pt x="47" y="9"/>
                    <a:pt x="47" y="9"/>
                    <a:pt x="47" y="9"/>
                  </a:cubicBezTo>
                  <a:cubicBezTo>
                    <a:pt x="56" y="7"/>
                    <a:pt x="68" y="13"/>
                    <a:pt x="82" y="20"/>
                  </a:cubicBezTo>
                  <a:cubicBezTo>
                    <a:pt x="100" y="30"/>
                    <a:pt x="120" y="41"/>
                    <a:pt x="138" y="33"/>
                  </a:cubicBezTo>
                  <a:cubicBezTo>
                    <a:pt x="142" y="31"/>
                    <a:pt x="148" y="20"/>
                    <a:pt x="148" y="12"/>
                  </a:cubicBezTo>
                  <a:cubicBezTo>
                    <a:pt x="148" y="8"/>
                    <a:pt x="147" y="3"/>
                    <a:pt x="141" y="2"/>
                  </a:cubicBezTo>
                  <a:cubicBezTo>
                    <a:pt x="142" y="4"/>
                    <a:pt x="143" y="7"/>
                    <a:pt x="143" y="10"/>
                  </a:cubicBezTo>
                  <a:cubicBezTo>
                    <a:pt x="143" y="11"/>
                    <a:pt x="143" y="13"/>
                    <a:pt x="143" y="14"/>
                  </a:cubicBezTo>
                  <a:cubicBezTo>
                    <a:pt x="143" y="14"/>
                    <a:pt x="143" y="14"/>
                    <a:pt x="143" y="14"/>
                  </a:cubicBezTo>
                  <a:cubicBezTo>
                    <a:pt x="132" y="35"/>
                    <a:pt x="112" y="26"/>
                    <a:pt x="91" y="17"/>
                  </a:cubicBezTo>
                  <a:cubicBezTo>
                    <a:pt x="76" y="11"/>
                    <a:pt x="62" y="5"/>
                    <a:pt x="48" y="6"/>
                  </a:cubicBezTo>
                  <a:cubicBezTo>
                    <a:pt x="46" y="6"/>
                    <a:pt x="45" y="7"/>
                    <a:pt x="44" y="9"/>
                  </a:cubicBezTo>
                  <a:cubicBezTo>
                    <a:pt x="42" y="10"/>
                    <a:pt x="41" y="11"/>
                    <a:pt x="39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29" y="10"/>
                    <a:pt x="20" y="13"/>
                    <a:pt x="14" y="18"/>
                  </a:cubicBezTo>
                  <a:cubicBezTo>
                    <a:pt x="6" y="25"/>
                    <a:pt x="2" y="37"/>
                    <a:pt x="2" y="52"/>
                  </a:cubicBezTo>
                  <a:cubicBezTo>
                    <a:pt x="2" y="55"/>
                    <a:pt x="2" y="58"/>
                    <a:pt x="2" y="60"/>
                  </a:cubicBezTo>
                  <a:cubicBezTo>
                    <a:pt x="4" y="72"/>
                    <a:pt x="11" y="80"/>
                    <a:pt x="18" y="87"/>
                  </a:cubicBezTo>
                  <a:cubicBezTo>
                    <a:pt x="23" y="92"/>
                    <a:pt x="27" y="97"/>
                    <a:pt x="28" y="102"/>
                  </a:cubicBezTo>
                  <a:cubicBezTo>
                    <a:pt x="28" y="102"/>
                    <a:pt x="28" y="102"/>
                    <a:pt x="28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8" y="103"/>
                    <a:pt x="29" y="103"/>
                    <a:pt x="30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2" y="108"/>
                    <a:pt x="32" y="112"/>
                    <a:pt x="32" y="116"/>
                  </a:cubicBezTo>
                  <a:cubicBezTo>
                    <a:pt x="32" y="124"/>
                    <a:pt x="30" y="131"/>
                    <a:pt x="28" y="138"/>
                  </a:cubicBezTo>
                  <a:cubicBezTo>
                    <a:pt x="27" y="140"/>
                    <a:pt x="26" y="141"/>
                    <a:pt x="26" y="143"/>
                  </a:cubicBezTo>
                  <a:cubicBezTo>
                    <a:pt x="35" y="127"/>
                    <a:pt x="37" y="110"/>
                    <a:pt x="31" y="93"/>
                  </a:cubicBezTo>
                  <a:cubicBezTo>
                    <a:pt x="28" y="88"/>
                    <a:pt x="25" y="83"/>
                    <a:pt x="21" y="78"/>
                  </a:cubicBezTo>
                  <a:cubicBezTo>
                    <a:pt x="17" y="73"/>
                    <a:pt x="14" y="69"/>
                    <a:pt x="12" y="64"/>
                  </a:cubicBezTo>
                  <a:cubicBezTo>
                    <a:pt x="12" y="63"/>
                    <a:pt x="12" y="62"/>
                    <a:pt x="11" y="61"/>
                  </a:cubicBezTo>
                  <a:cubicBezTo>
                    <a:pt x="13" y="71"/>
                    <a:pt x="17" y="79"/>
                    <a:pt x="23" y="84"/>
                  </a:cubicBezTo>
                  <a:cubicBezTo>
                    <a:pt x="26" y="86"/>
                    <a:pt x="26" y="86"/>
                    <a:pt x="26" y="86"/>
                  </a:cubicBezTo>
                  <a:cubicBezTo>
                    <a:pt x="23" y="85"/>
                    <a:pt x="23" y="85"/>
                    <a:pt x="23" y="85"/>
                  </a:cubicBezTo>
                  <a:cubicBezTo>
                    <a:pt x="10" y="82"/>
                    <a:pt x="4" y="64"/>
                    <a:pt x="4" y="49"/>
                  </a:cubicBezTo>
                  <a:cubicBezTo>
                    <a:pt x="4" y="34"/>
                    <a:pt x="9" y="21"/>
                    <a:pt x="18" y="16"/>
                  </a:cubicBezTo>
                  <a:cubicBezTo>
                    <a:pt x="19" y="17"/>
                    <a:pt x="19" y="17"/>
                    <a:pt x="19" y="17"/>
                  </a:cubicBezTo>
                  <a:cubicBezTo>
                    <a:pt x="15" y="21"/>
                    <a:pt x="12" y="28"/>
                    <a:pt x="10" y="37"/>
                  </a:cubicBezTo>
                  <a:cubicBezTo>
                    <a:pt x="13" y="22"/>
                    <a:pt x="23" y="14"/>
                    <a:pt x="38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40" y="15"/>
                    <a:pt x="40" y="18"/>
                    <a:pt x="40" y="20"/>
                  </a:cubicBezTo>
                  <a:cubicBezTo>
                    <a:pt x="41" y="23"/>
                    <a:pt x="41" y="26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3" y="28"/>
                    <a:pt x="44" y="27"/>
                    <a:pt x="44" y="27"/>
                  </a:cubicBezTo>
                  <a:cubicBezTo>
                    <a:pt x="46" y="27"/>
                    <a:pt x="47" y="28"/>
                    <a:pt x="48" y="29"/>
                  </a:cubicBezTo>
                  <a:cubicBezTo>
                    <a:pt x="50" y="31"/>
                    <a:pt x="52" y="32"/>
                    <a:pt x="54" y="31"/>
                  </a:cubicBezTo>
                  <a:cubicBezTo>
                    <a:pt x="55" y="31"/>
                    <a:pt x="55" y="31"/>
                    <a:pt x="55" y="31"/>
                  </a:cubicBezTo>
                  <a:cubicBezTo>
                    <a:pt x="55" y="32"/>
                    <a:pt x="55" y="32"/>
                    <a:pt x="55" y="32"/>
                  </a:cubicBezTo>
                  <a:cubicBezTo>
                    <a:pt x="54" y="35"/>
                    <a:pt x="53" y="36"/>
                    <a:pt x="52" y="37"/>
                  </a:cubicBezTo>
                  <a:cubicBezTo>
                    <a:pt x="48" y="38"/>
                    <a:pt x="43" y="32"/>
                    <a:pt x="42" y="30"/>
                  </a:cubicBezTo>
                  <a:cubicBezTo>
                    <a:pt x="42" y="30"/>
                    <a:pt x="42" y="30"/>
                    <a:pt x="42" y="30"/>
                  </a:cubicBezTo>
                  <a:cubicBezTo>
                    <a:pt x="43" y="33"/>
                    <a:pt x="44" y="35"/>
                    <a:pt x="46" y="37"/>
                  </a:cubicBezTo>
                  <a:cubicBezTo>
                    <a:pt x="52" y="38"/>
                    <a:pt x="56" y="37"/>
                    <a:pt x="59" y="35"/>
                  </a:cubicBezTo>
                  <a:cubicBezTo>
                    <a:pt x="60" y="32"/>
                    <a:pt x="60" y="30"/>
                    <a:pt x="60" y="27"/>
                  </a:cubicBezTo>
                  <a:cubicBezTo>
                    <a:pt x="60" y="23"/>
                    <a:pt x="59" y="20"/>
                    <a:pt x="57" y="18"/>
                  </a:cubicBezTo>
                  <a:cubicBezTo>
                    <a:pt x="56" y="18"/>
                    <a:pt x="55" y="18"/>
                    <a:pt x="53" y="18"/>
                  </a:cubicBezTo>
                  <a:cubicBezTo>
                    <a:pt x="56" y="19"/>
                    <a:pt x="58" y="22"/>
                    <a:pt x="58" y="25"/>
                  </a:cubicBezTo>
                  <a:cubicBezTo>
                    <a:pt x="58" y="26"/>
                    <a:pt x="58" y="26"/>
                    <a:pt x="57" y="27"/>
                  </a:cubicBezTo>
                  <a:cubicBezTo>
                    <a:pt x="57" y="27"/>
                    <a:pt x="57" y="27"/>
                    <a:pt x="57" y="27"/>
                  </a:cubicBezTo>
                  <a:cubicBezTo>
                    <a:pt x="56" y="27"/>
                    <a:pt x="56" y="27"/>
                    <a:pt x="56" y="27"/>
                  </a:cubicBezTo>
                  <a:cubicBezTo>
                    <a:pt x="53" y="24"/>
                    <a:pt x="52" y="21"/>
                    <a:pt x="51" y="19"/>
                  </a:cubicBezTo>
                  <a:cubicBezTo>
                    <a:pt x="49" y="18"/>
                    <a:pt x="49" y="18"/>
                    <a:pt x="49" y="18"/>
                  </a:cubicBezTo>
                  <a:cubicBezTo>
                    <a:pt x="50" y="18"/>
                    <a:pt x="50" y="18"/>
                    <a:pt x="50" y="18"/>
                  </a:cubicBezTo>
                  <a:cubicBezTo>
                    <a:pt x="50" y="17"/>
                    <a:pt x="50" y="17"/>
                    <a:pt x="50" y="17"/>
                  </a:cubicBezTo>
                  <a:cubicBezTo>
                    <a:pt x="49" y="15"/>
                    <a:pt x="49" y="12"/>
                    <a:pt x="46" y="10"/>
                  </a:cubicBezTo>
                  <a:lnTo>
                    <a:pt x="45" y="9"/>
                  </a:lnTo>
                  <a:close/>
                  <a:moveTo>
                    <a:pt x="57" y="25"/>
                  </a:moveTo>
                  <a:cubicBezTo>
                    <a:pt x="57" y="24"/>
                    <a:pt x="55" y="21"/>
                    <a:pt x="53" y="19"/>
                  </a:cubicBezTo>
                  <a:cubicBezTo>
                    <a:pt x="53" y="21"/>
                    <a:pt x="54" y="23"/>
                    <a:pt x="57" y="25"/>
                  </a:cubicBezTo>
                  <a:close/>
                  <a:moveTo>
                    <a:pt x="44" y="29"/>
                  </a:moveTo>
                  <a:cubicBezTo>
                    <a:pt x="45" y="32"/>
                    <a:pt x="49" y="36"/>
                    <a:pt x="51" y="35"/>
                  </a:cubicBezTo>
                  <a:cubicBezTo>
                    <a:pt x="52" y="35"/>
                    <a:pt x="53" y="34"/>
                    <a:pt x="53" y="33"/>
                  </a:cubicBezTo>
                  <a:cubicBezTo>
                    <a:pt x="51" y="33"/>
                    <a:pt x="49" y="32"/>
                    <a:pt x="47" y="30"/>
                  </a:cubicBezTo>
                  <a:cubicBezTo>
                    <a:pt x="46" y="30"/>
                    <a:pt x="45" y="29"/>
                    <a:pt x="45" y="29"/>
                  </a:cubicBezTo>
                  <a:cubicBezTo>
                    <a:pt x="44" y="29"/>
                    <a:pt x="44" y="29"/>
                    <a:pt x="44" y="29"/>
                  </a:cubicBezTo>
                  <a:close/>
                  <a:moveTo>
                    <a:pt x="5" y="49"/>
                  </a:moveTo>
                  <a:cubicBezTo>
                    <a:pt x="5" y="62"/>
                    <a:pt x="10" y="77"/>
                    <a:pt x="19" y="82"/>
                  </a:cubicBezTo>
                  <a:cubicBezTo>
                    <a:pt x="12" y="74"/>
                    <a:pt x="8" y="58"/>
                    <a:pt x="8" y="46"/>
                  </a:cubicBezTo>
                  <a:cubicBezTo>
                    <a:pt x="8" y="36"/>
                    <a:pt x="10" y="28"/>
                    <a:pt x="13" y="22"/>
                  </a:cubicBezTo>
                  <a:cubicBezTo>
                    <a:pt x="8" y="29"/>
                    <a:pt x="5" y="38"/>
                    <a:pt x="5" y="49"/>
                  </a:cubicBezTo>
                  <a:close/>
                  <a:moveTo>
                    <a:pt x="146" y="18"/>
                  </a:moveTo>
                  <a:cubicBezTo>
                    <a:pt x="146" y="18"/>
                    <a:pt x="146" y="18"/>
                    <a:pt x="146" y="18"/>
                  </a:cubicBezTo>
                  <a:cubicBezTo>
                    <a:pt x="146" y="21"/>
                    <a:pt x="139" y="31"/>
                    <a:pt x="134" y="33"/>
                  </a:cubicBezTo>
                  <a:cubicBezTo>
                    <a:pt x="134" y="33"/>
                    <a:pt x="134" y="33"/>
                    <a:pt x="134" y="33"/>
                  </a:cubicBezTo>
                  <a:cubicBezTo>
                    <a:pt x="103" y="35"/>
                    <a:pt x="85" y="24"/>
                    <a:pt x="66" y="10"/>
                  </a:cubicBezTo>
                  <a:cubicBezTo>
                    <a:pt x="63" y="8"/>
                    <a:pt x="63" y="8"/>
                    <a:pt x="63" y="8"/>
                  </a:cubicBezTo>
                  <a:cubicBezTo>
                    <a:pt x="67" y="9"/>
                    <a:pt x="67" y="9"/>
                    <a:pt x="67" y="9"/>
                  </a:cubicBezTo>
                  <a:cubicBezTo>
                    <a:pt x="73" y="10"/>
                    <a:pt x="80" y="13"/>
                    <a:pt x="88" y="17"/>
                  </a:cubicBezTo>
                  <a:cubicBezTo>
                    <a:pt x="108" y="26"/>
                    <a:pt x="131" y="36"/>
                    <a:pt x="144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6" y="16"/>
                    <a:pt x="146" y="16"/>
                    <a:pt x="146" y="18"/>
                  </a:cubicBezTo>
                  <a:close/>
                  <a:moveTo>
                    <a:pt x="133" y="31"/>
                  </a:moveTo>
                  <a:cubicBezTo>
                    <a:pt x="138" y="29"/>
                    <a:pt x="144" y="21"/>
                    <a:pt x="145" y="18"/>
                  </a:cubicBezTo>
                  <a:cubicBezTo>
                    <a:pt x="131" y="37"/>
                    <a:pt x="108" y="27"/>
                    <a:pt x="87" y="18"/>
                  </a:cubicBezTo>
                  <a:cubicBezTo>
                    <a:pt x="81" y="15"/>
                    <a:pt x="76" y="13"/>
                    <a:pt x="71" y="11"/>
                  </a:cubicBezTo>
                  <a:cubicBezTo>
                    <a:pt x="88" y="23"/>
                    <a:pt x="105" y="33"/>
                    <a:pt x="133" y="31"/>
                  </a:cubicBezTo>
                  <a:close/>
                  <a:moveTo>
                    <a:pt x="55" y="30"/>
                  </a:moveTo>
                  <a:cubicBezTo>
                    <a:pt x="54" y="30"/>
                    <a:pt x="54" y="30"/>
                    <a:pt x="54" y="30"/>
                  </a:cubicBezTo>
                  <a:cubicBezTo>
                    <a:pt x="47" y="29"/>
                    <a:pt x="42" y="25"/>
                    <a:pt x="42" y="17"/>
                  </a:cubicBezTo>
                  <a:cubicBezTo>
                    <a:pt x="42" y="16"/>
                    <a:pt x="42" y="16"/>
                    <a:pt x="42" y="16"/>
                  </a:cubicBezTo>
                  <a:cubicBezTo>
                    <a:pt x="43" y="16"/>
                    <a:pt x="43" y="16"/>
                    <a:pt x="43" y="16"/>
                  </a:cubicBezTo>
                  <a:cubicBezTo>
                    <a:pt x="50" y="17"/>
                    <a:pt x="53" y="23"/>
                    <a:pt x="55" y="29"/>
                  </a:cubicBezTo>
                  <a:lnTo>
                    <a:pt x="55" y="30"/>
                  </a:lnTo>
                  <a:close/>
                  <a:moveTo>
                    <a:pt x="43" y="17"/>
                  </a:moveTo>
                  <a:cubicBezTo>
                    <a:pt x="44" y="24"/>
                    <a:pt x="47" y="27"/>
                    <a:pt x="53" y="28"/>
                  </a:cubicBezTo>
                  <a:cubicBezTo>
                    <a:pt x="51" y="23"/>
                    <a:pt x="49" y="19"/>
                    <a:pt x="43" y="17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pt-PT" dirty="0"/>
            </a:p>
          </p:txBody>
        </p:sp>
        <p:sp>
          <p:nvSpPr>
            <p:cNvPr id="93" name="Forma livre 49"/>
            <p:cNvSpPr>
              <a:spLocks noEditPoints="1"/>
            </p:cNvSpPr>
            <p:nvPr/>
          </p:nvSpPr>
          <p:spPr bwMode="auto">
            <a:xfrm>
              <a:off x="4162425" y="3344863"/>
              <a:ext cx="334963" cy="328613"/>
            </a:xfrm>
            <a:custGeom>
              <a:avLst/>
              <a:gdLst>
                <a:gd name="T0" fmla="*/ 61 w 149"/>
                <a:gd name="T1" fmla="*/ 17 h 146"/>
                <a:gd name="T2" fmla="*/ 70 w 149"/>
                <a:gd name="T3" fmla="*/ 13 h 146"/>
                <a:gd name="T4" fmla="*/ 67 w 149"/>
                <a:gd name="T5" fmla="*/ 22 h 146"/>
                <a:gd name="T6" fmla="*/ 71 w 149"/>
                <a:gd name="T7" fmla="*/ 8 h 146"/>
                <a:gd name="T8" fmla="*/ 77 w 149"/>
                <a:gd name="T9" fmla="*/ 20 h 146"/>
                <a:gd name="T10" fmla="*/ 146 w 149"/>
                <a:gd name="T11" fmla="*/ 39 h 146"/>
                <a:gd name="T12" fmla="*/ 125 w 149"/>
                <a:gd name="T13" fmla="*/ 103 h 146"/>
                <a:gd name="T14" fmla="*/ 146 w 149"/>
                <a:gd name="T15" fmla="*/ 99 h 146"/>
                <a:gd name="T16" fmla="*/ 148 w 149"/>
                <a:gd name="T17" fmla="*/ 120 h 146"/>
                <a:gd name="T18" fmla="*/ 129 w 149"/>
                <a:gd name="T19" fmla="*/ 119 h 146"/>
                <a:gd name="T20" fmla="*/ 141 w 149"/>
                <a:gd name="T21" fmla="*/ 143 h 146"/>
                <a:gd name="T22" fmla="*/ 124 w 149"/>
                <a:gd name="T23" fmla="*/ 108 h 146"/>
                <a:gd name="T24" fmla="*/ 121 w 149"/>
                <a:gd name="T25" fmla="*/ 76 h 146"/>
                <a:gd name="T26" fmla="*/ 132 w 149"/>
                <a:gd name="T27" fmla="*/ 18 h 146"/>
                <a:gd name="T28" fmla="*/ 46 w 149"/>
                <a:gd name="T29" fmla="*/ 31 h 146"/>
                <a:gd name="T30" fmla="*/ 0 w 149"/>
                <a:gd name="T31" fmla="*/ 27 h 146"/>
                <a:gd name="T32" fmla="*/ 60 w 149"/>
                <a:gd name="T33" fmla="*/ 24 h 146"/>
                <a:gd name="T34" fmla="*/ 58 w 149"/>
                <a:gd name="T35" fmla="*/ 11 h 146"/>
                <a:gd name="T36" fmla="*/ 68 w 149"/>
                <a:gd name="T37" fmla="*/ 8 h 146"/>
                <a:gd name="T38" fmla="*/ 61 w 149"/>
                <a:gd name="T39" fmla="*/ 17 h 146"/>
                <a:gd name="T40" fmla="*/ 58 w 149"/>
                <a:gd name="T41" fmla="*/ 27 h 146"/>
                <a:gd name="T42" fmla="*/ 31 w 149"/>
                <a:gd name="T43" fmla="*/ 25 h 146"/>
                <a:gd name="T44" fmla="*/ 58 w 149"/>
                <a:gd name="T45" fmla="*/ 27 h 146"/>
                <a:gd name="T46" fmla="*/ 101 w 149"/>
                <a:gd name="T47" fmla="*/ 11 h 146"/>
                <a:gd name="T48" fmla="*/ 88 w 149"/>
                <a:gd name="T49" fmla="*/ 20 h 146"/>
                <a:gd name="T50" fmla="*/ 101 w 149"/>
                <a:gd name="T51" fmla="*/ 11 h 146"/>
                <a:gd name="T52" fmla="*/ 142 w 149"/>
                <a:gd name="T53" fmla="*/ 32 h 146"/>
                <a:gd name="T54" fmla="*/ 141 w 149"/>
                <a:gd name="T55" fmla="*/ 34 h 146"/>
                <a:gd name="T56" fmla="*/ 122 w 149"/>
                <a:gd name="T57" fmla="*/ 95 h 146"/>
                <a:gd name="T58" fmla="*/ 142 w 149"/>
                <a:gd name="T59" fmla="*/ 32 h 146"/>
                <a:gd name="T60" fmla="*/ 145 w 149"/>
                <a:gd name="T61" fmla="*/ 119 h 146"/>
                <a:gd name="T62" fmla="*/ 142 w 149"/>
                <a:gd name="T63" fmla="*/ 106 h 146"/>
                <a:gd name="T64" fmla="*/ 132 w 149"/>
                <a:gd name="T65" fmla="*/ 106 h 146"/>
                <a:gd name="T66" fmla="*/ 145 w 149"/>
                <a:gd name="T67" fmla="*/ 119 h 146"/>
                <a:gd name="T68" fmla="*/ 146 w 149"/>
                <a:gd name="T69" fmla="*/ 103 h 146"/>
                <a:gd name="T70" fmla="*/ 134 w 149"/>
                <a:gd name="T71" fmla="*/ 103 h 146"/>
                <a:gd name="T72" fmla="*/ 146 w 149"/>
                <a:gd name="T73" fmla="*/ 103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149" h="146">
                  <a:moveTo>
                    <a:pt x="61" y="17"/>
                  </a:moveTo>
                  <a:cubicBezTo>
                    <a:pt x="64" y="17"/>
                    <a:pt x="67" y="9"/>
                    <a:pt x="70" y="13"/>
                  </a:cubicBezTo>
                  <a:cubicBezTo>
                    <a:pt x="68" y="15"/>
                    <a:pt x="65" y="17"/>
                    <a:pt x="67" y="22"/>
                  </a:cubicBezTo>
                  <a:cubicBezTo>
                    <a:pt x="78" y="22"/>
                    <a:pt x="72" y="11"/>
                    <a:pt x="71" y="8"/>
                  </a:cubicBezTo>
                  <a:cubicBezTo>
                    <a:pt x="75" y="4"/>
                    <a:pt x="81" y="15"/>
                    <a:pt x="77" y="20"/>
                  </a:cubicBezTo>
                  <a:cubicBezTo>
                    <a:pt x="103" y="0"/>
                    <a:pt x="144" y="7"/>
                    <a:pt x="146" y="39"/>
                  </a:cubicBezTo>
                  <a:cubicBezTo>
                    <a:pt x="148" y="63"/>
                    <a:pt x="123" y="79"/>
                    <a:pt x="125" y="103"/>
                  </a:cubicBezTo>
                  <a:cubicBezTo>
                    <a:pt x="130" y="105"/>
                    <a:pt x="138" y="94"/>
                    <a:pt x="146" y="99"/>
                  </a:cubicBezTo>
                  <a:cubicBezTo>
                    <a:pt x="149" y="104"/>
                    <a:pt x="147" y="114"/>
                    <a:pt x="148" y="120"/>
                  </a:cubicBezTo>
                  <a:cubicBezTo>
                    <a:pt x="142" y="125"/>
                    <a:pt x="135" y="122"/>
                    <a:pt x="129" y="119"/>
                  </a:cubicBezTo>
                  <a:cubicBezTo>
                    <a:pt x="129" y="131"/>
                    <a:pt x="129" y="143"/>
                    <a:pt x="141" y="143"/>
                  </a:cubicBezTo>
                  <a:cubicBezTo>
                    <a:pt x="120" y="146"/>
                    <a:pt x="125" y="125"/>
                    <a:pt x="124" y="108"/>
                  </a:cubicBezTo>
                  <a:cubicBezTo>
                    <a:pt x="123" y="95"/>
                    <a:pt x="118" y="88"/>
                    <a:pt x="121" y="76"/>
                  </a:cubicBezTo>
                  <a:cubicBezTo>
                    <a:pt x="125" y="57"/>
                    <a:pt x="149" y="40"/>
                    <a:pt x="132" y="18"/>
                  </a:cubicBezTo>
                  <a:cubicBezTo>
                    <a:pt x="101" y="5"/>
                    <a:pt x="76" y="33"/>
                    <a:pt x="46" y="31"/>
                  </a:cubicBezTo>
                  <a:cubicBezTo>
                    <a:pt x="31" y="30"/>
                    <a:pt x="16" y="16"/>
                    <a:pt x="0" y="27"/>
                  </a:cubicBezTo>
                  <a:cubicBezTo>
                    <a:pt x="14" y="12"/>
                    <a:pt x="37" y="23"/>
                    <a:pt x="60" y="24"/>
                  </a:cubicBezTo>
                  <a:cubicBezTo>
                    <a:pt x="62" y="22"/>
                    <a:pt x="58" y="15"/>
                    <a:pt x="58" y="11"/>
                  </a:cubicBezTo>
                  <a:cubicBezTo>
                    <a:pt x="61" y="10"/>
                    <a:pt x="64" y="4"/>
                    <a:pt x="68" y="8"/>
                  </a:cubicBezTo>
                  <a:cubicBezTo>
                    <a:pt x="67" y="9"/>
                    <a:pt x="59" y="9"/>
                    <a:pt x="61" y="17"/>
                  </a:cubicBezTo>
                  <a:close/>
                  <a:moveTo>
                    <a:pt x="58" y="27"/>
                  </a:moveTo>
                  <a:cubicBezTo>
                    <a:pt x="49" y="25"/>
                    <a:pt x="41" y="22"/>
                    <a:pt x="31" y="25"/>
                  </a:cubicBezTo>
                  <a:cubicBezTo>
                    <a:pt x="41" y="26"/>
                    <a:pt x="49" y="32"/>
                    <a:pt x="58" y="27"/>
                  </a:cubicBezTo>
                  <a:close/>
                  <a:moveTo>
                    <a:pt x="101" y="11"/>
                  </a:moveTo>
                  <a:cubicBezTo>
                    <a:pt x="98" y="14"/>
                    <a:pt x="85" y="15"/>
                    <a:pt x="88" y="20"/>
                  </a:cubicBezTo>
                  <a:cubicBezTo>
                    <a:pt x="90" y="15"/>
                    <a:pt x="104" y="16"/>
                    <a:pt x="101" y="11"/>
                  </a:cubicBezTo>
                  <a:close/>
                  <a:moveTo>
                    <a:pt x="142" y="32"/>
                  </a:moveTo>
                  <a:cubicBezTo>
                    <a:pt x="140" y="29"/>
                    <a:pt x="138" y="30"/>
                    <a:pt x="141" y="34"/>
                  </a:cubicBezTo>
                  <a:cubicBezTo>
                    <a:pt x="139" y="59"/>
                    <a:pt x="121" y="67"/>
                    <a:pt x="122" y="95"/>
                  </a:cubicBezTo>
                  <a:cubicBezTo>
                    <a:pt x="127" y="73"/>
                    <a:pt x="146" y="59"/>
                    <a:pt x="142" y="32"/>
                  </a:cubicBezTo>
                  <a:close/>
                  <a:moveTo>
                    <a:pt x="145" y="119"/>
                  </a:moveTo>
                  <a:cubicBezTo>
                    <a:pt x="145" y="113"/>
                    <a:pt x="145" y="109"/>
                    <a:pt x="142" y="106"/>
                  </a:cubicBezTo>
                  <a:cubicBezTo>
                    <a:pt x="139" y="106"/>
                    <a:pt x="135" y="106"/>
                    <a:pt x="132" y="106"/>
                  </a:cubicBezTo>
                  <a:cubicBezTo>
                    <a:pt x="126" y="113"/>
                    <a:pt x="134" y="121"/>
                    <a:pt x="145" y="119"/>
                  </a:cubicBezTo>
                  <a:close/>
                  <a:moveTo>
                    <a:pt x="146" y="103"/>
                  </a:moveTo>
                  <a:cubicBezTo>
                    <a:pt x="142" y="100"/>
                    <a:pt x="137" y="100"/>
                    <a:pt x="134" y="103"/>
                  </a:cubicBezTo>
                  <a:cubicBezTo>
                    <a:pt x="139" y="101"/>
                    <a:pt x="144" y="107"/>
                    <a:pt x="146" y="10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pt-PT" dirty="0"/>
            </a:p>
          </p:txBody>
        </p:sp>
        <p:sp>
          <p:nvSpPr>
            <p:cNvPr id="94" name="Forma livre 50"/>
            <p:cNvSpPr>
              <a:spLocks noEditPoints="1"/>
            </p:cNvSpPr>
            <p:nvPr/>
          </p:nvSpPr>
          <p:spPr bwMode="auto">
            <a:xfrm>
              <a:off x="4162425" y="3359150"/>
              <a:ext cx="334963" cy="309563"/>
            </a:xfrm>
            <a:custGeom>
              <a:avLst/>
              <a:gdLst>
                <a:gd name="T0" fmla="*/ 69 w 149"/>
                <a:gd name="T1" fmla="*/ 3 h 138"/>
                <a:gd name="T2" fmla="*/ 64 w 149"/>
                <a:gd name="T3" fmla="*/ 7 h 138"/>
                <a:gd name="T4" fmla="*/ 70 w 149"/>
                <a:gd name="T5" fmla="*/ 7 h 138"/>
                <a:gd name="T6" fmla="*/ 70 w 149"/>
                <a:gd name="T7" fmla="*/ 3 h 138"/>
                <a:gd name="T8" fmla="*/ 73 w 149"/>
                <a:gd name="T9" fmla="*/ 1 h 138"/>
                <a:gd name="T10" fmla="*/ 147 w 149"/>
                <a:gd name="T11" fmla="*/ 33 h 138"/>
                <a:gd name="T12" fmla="*/ 142 w 149"/>
                <a:gd name="T13" fmla="*/ 91 h 138"/>
                <a:gd name="T14" fmla="*/ 149 w 149"/>
                <a:gd name="T15" fmla="*/ 114 h 138"/>
                <a:gd name="T16" fmla="*/ 130 w 149"/>
                <a:gd name="T17" fmla="*/ 114 h 138"/>
                <a:gd name="T18" fmla="*/ 137 w 149"/>
                <a:gd name="T19" fmla="*/ 138 h 138"/>
                <a:gd name="T20" fmla="*/ 122 w 149"/>
                <a:gd name="T21" fmla="*/ 94 h 138"/>
                <a:gd name="T22" fmla="*/ 129 w 149"/>
                <a:gd name="T23" fmla="*/ 51 h 138"/>
                <a:gd name="T24" fmla="*/ 49 w 149"/>
                <a:gd name="T25" fmla="*/ 26 h 138"/>
                <a:gd name="T26" fmla="*/ 1 w 149"/>
                <a:gd name="T27" fmla="*/ 21 h 138"/>
                <a:gd name="T28" fmla="*/ 39 w 149"/>
                <a:gd name="T29" fmla="*/ 15 h 138"/>
                <a:gd name="T30" fmla="*/ 58 w 149"/>
                <a:gd name="T31" fmla="*/ 5 h 138"/>
                <a:gd name="T32" fmla="*/ 67 w 149"/>
                <a:gd name="T33" fmla="*/ 2 h 138"/>
                <a:gd name="T34" fmla="*/ 60 w 149"/>
                <a:gd name="T35" fmla="*/ 10 h 138"/>
                <a:gd name="T36" fmla="*/ 77 w 149"/>
                <a:gd name="T37" fmla="*/ 14 h 138"/>
                <a:gd name="T38" fmla="*/ 73 w 149"/>
                <a:gd name="T39" fmla="*/ 15 h 138"/>
                <a:gd name="T40" fmla="*/ 68 w 149"/>
                <a:gd name="T41" fmla="*/ 8 h 138"/>
                <a:gd name="T42" fmla="*/ 61 w 149"/>
                <a:gd name="T43" fmla="*/ 12 h 138"/>
                <a:gd name="T44" fmla="*/ 60 w 149"/>
                <a:gd name="T45" fmla="*/ 19 h 138"/>
                <a:gd name="T46" fmla="*/ 7 w 149"/>
                <a:gd name="T47" fmla="*/ 17 h 138"/>
                <a:gd name="T48" fmla="*/ 40 w 149"/>
                <a:gd name="T49" fmla="*/ 17 h 138"/>
                <a:gd name="T50" fmla="*/ 60 w 149"/>
                <a:gd name="T51" fmla="*/ 20 h 138"/>
                <a:gd name="T52" fmla="*/ 31 w 149"/>
                <a:gd name="T53" fmla="*/ 20 h 138"/>
                <a:gd name="T54" fmla="*/ 49 w 149"/>
                <a:gd name="T55" fmla="*/ 24 h 138"/>
                <a:gd name="T56" fmla="*/ 87 w 149"/>
                <a:gd name="T57" fmla="*/ 12 h 138"/>
                <a:gd name="T58" fmla="*/ 77 w 149"/>
                <a:gd name="T59" fmla="*/ 14 h 138"/>
                <a:gd name="T60" fmla="*/ 124 w 149"/>
                <a:gd name="T61" fmla="*/ 97 h 138"/>
                <a:gd name="T62" fmla="*/ 101 w 149"/>
                <a:gd name="T63" fmla="*/ 4 h 138"/>
                <a:gd name="T64" fmla="*/ 89 w 149"/>
                <a:gd name="T65" fmla="*/ 14 h 138"/>
                <a:gd name="T66" fmla="*/ 133 w 149"/>
                <a:gd name="T67" fmla="*/ 12 h 138"/>
                <a:gd name="T68" fmla="*/ 131 w 149"/>
                <a:gd name="T69" fmla="*/ 55 h 138"/>
                <a:gd name="T70" fmla="*/ 140 w 149"/>
                <a:gd name="T71" fmla="*/ 24 h 138"/>
                <a:gd name="T72" fmla="*/ 123 w 149"/>
                <a:gd name="T73" fmla="*/ 89 h 138"/>
                <a:gd name="T74" fmla="*/ 135 w 149"/>
                <a:gd name="T75" fmla="*/ 137 h 138"/>
                <a:gd name="T76" fmla="*/ 141 w 149"/>
                <a:gd name="T77" fmla="*/ 116 h 138"/>
                <a:gd name="T78" fmla="*/ 147 w 149"/>
                <a:gd name="T79" fmla="*/ 98 h 138"/>
                <a:gd name="T80" fmla="*/ 131 w 149"/>
                <a:gd name="T81" fmla="*/ 99 h 138"/>
                <a:gd name="T82" fmla="*/ 146 w 149"/>
                <a:gd name="T83" fmla="*/ 94 h 138"/>
                <a:gd name="T84" fmla="*/ 88 w 149"/>
                <a:gd name="T85" fmla="*/ 12 h 138"/>
                <a:gd name="T86" fmla="*/ 95 w 149"/>
                <a:gd name="T87" fmla="*/ 9 h 138"/>
                <a:gd name="T88" fmla="*/ 40 w 149"/>
                <a:gd name="T89" fmla="*/ 19 h 138"/>
                <a:gd name="T90" fmla="*/ 56 w 149"/>
                <a:gd name="T91" fmla="*/ 21 h 138"/>
                <a:gd name="T92" fmla="*/ 141 w 149"/>
                <a:gd name="T93" fmla="*/ 28 h 138"/>
                <a:gd name="T94" fmla="*/ 131 w 149"/>
                <a:gd name="T95" fmla="*/ 66 h 138"/>
                <a:gd name="T96" fmla="*/ 141 w 149"/>
                <a:gd name="T97" fmla="*/ 97 h 138"/>
                <a:gd name="T98" fmla="*/ 143 w 149"/>
                <a:gd name="T99" fmla="*/ 100 h 138"/>
                <a:gd name="T100" fmla="*/ 130 w 149"/>
                <a:gd name="T101" fmla="*/ 108 h 138"/>
                <a:gd name="T102" fmla="*/ 131 w 149"/>
                <a:gd name="T103" fmla="*/ 107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49" h="138">
                  <a:moveTo>
                    <a:pt x="65" y="0"/>
                  </a:moveTo>
                  <a:cubicBezTo>
                    <a:pt x="66" y="0"/>
                    <a:pt x="68" y="1"/>
                    <a:pt x="69" y="2"/>
                  </a:cubicBezTo>
                  <a:cubicBezTo>
                    <a:pt x="69" y="2"/>
                    <a:pt x="69" y="2"/>
                    <a:pt x="69" y="2"/>
                  </a:cubicBezTo>
                  <a:cubicBezTo>
                    <a:pt x="69" y="3"/>
                    <a:pt x="69" y="3"/>
                    <a:pt x="69" y="3"/>
                  </a:cubicBezTo>
                  <a:cubicBezTo>
                    <a:pt x="68" y="3"/>
                    <a:pt x="68" y="3"/>
                    <a:pt x="67" y="4"/>
                  </a:cubicBezTo>
                  <a:cubicBezTo>
                    <a:pt x="65" y="4"/>
                    <a:pt x="63" y="4"/>
                    <a:pt x="62" y="6"/>
                  </a:cubicBezTo>
                  <a:cubicBezTo>
                    <a:pt x="62" y="7"/>
                    <a:pt x="61" y="8"/>
                    <a:pt x="62" y="10"/>
                  </a:cubicBezTo>
                  <a:cubicBezTo>
                    <a:pt x="63" y="9"/>
                    <a:pt x="63" y="8"/>
                    <a:pt x="64" y="7"/>
                  </a:cubicBezTo>
                  <a:cubicBezTo>
                    <a:pt x="66" y="6"/>
                    <a:pt x="67" y="5"/>
                    <a:pt x="68" y="5"/>
                  </a:cubicBezTo>
                  <a:cubicBezTo>
                    <a:pt x="69" y="5"/>
                    <a:pt x="70" y="5"/>
                    <a:pt x="70" y="6"/>
                  </a:cubicBezTo>
                  <a:cubicBezTo>
                    <a:pt x="71" y="6"/>
                    <a:pt x="71" y="6"/>
                    <a:pt x="71" y="6"/>
                  </a:cubicBezTo>
                  <a:cubicBezTo>
                    <a:pt x="70" y="7"/>
                    <a:pt x="70" y="7"/>
                    <a:pt x="70" y="7"/>
                  </a:cubicBezTo>
                  <a:cubicBezTo>
                    <a:pt x="70" y="8"/>
                    <a:pt x="69" y="8"/>
                    <a:pt x="69" y="9"/>
                  </a:cubicBezTo>
                  <a:cubicBezTo>
                    <a:pt x="68" y="11"/>
                    <a:pt x="67" y="12"/>
                    <a:pt x="67" y="16"/>
                  </a:cubicBezTo>
                  <a:cubicBezTo>
                    <a:pt x="70" y="16"/>
                    <a:pt x="71" y="15"/>
                    <a:pt x="72" y="14"/>
                  </a:cubicBezTo>
                  <a:cubicBezTo>
                    <a:pt x="74" y="11"/>
                    <a:pt x="71" y="5"/>
                    <a:pt x="70" y="3"/>
                  </a:cubicBezTo>
                  <a:cubicBezTo>
                    <a:pt x="70" y="2"/>
                    <a:pt x="70" y="2"/>
                    <a:pt x="70" y="2"/>
                  </a:cubicBezTo>
                  <a:cubicBezTo>
                    <a:pt x="71" y="2"/>
                    <a:pt x="71" y="2"/>
                    <a:pt x="71" y="2"/>
                  </a:cubicBezTo>
                  <a:cubicBezTo>
                    <a:pt x="71" y="1"/>
                    <a:pt x="72" y="1"/>
                    <a:pt x="73" y="1"/>
                  </a:cubicBezTo>
                  <a:cubicBezTo>
                    <a:pt x="73" y="1"/>
                    <a:pt x="73" y="1"/>
                    <a:pt x="73" y="1"/>
                  </a:cubicBezTo>
                  <a:cubicBezTo>
                    <a:pt x="75" y="1"/>
                    <a:pt x="77" y="3"/>
                    <a:pt x="78" y="5"/>
                  </a:cubicBezTo>
                  <a:cubicBezTo>
                    <a:pt x="79" y="7"/>
                    <a:pt x="79" y="9"/>
                    <a:pt x="79" y="11"/>
                  </a:cubicBezTo>
                  <a:cubicBezTo>
                    <a:pt x="88" y="5"/>
                    <a:pt x="99" y="2"/>
                    <a:pt x="110" y="2"/>
                  </a:cubicBezTo>
                  <a:cubicBezTo>
                    <a:pt x="131" y="2"/>
                    <a:pt x="145" y="14"/>
                    <a:pt x="147" y="33"/>
                  </a:cubicBezTo>
                  <a:cubicBezTo>
                    <a:pt x="148" y="45"/>
                    <a:pt x="142" y="55"/>
                    <a:pt x="137" y="65"/>
                  </a:cubicBezTo>
                  <a:cubicBezTo>
                    <a:pt x="131" y="75"/>
                    <a:pt x="125" y="85"/>
                    <a:pt x="126" y="97"/>
                  </a:cubicBezTo>
                  <a:cubicBezTo>
                    <a:pt x="127" y="97"/>
                    <a:pt x="130" y="96"/>
                    <a:pt x="132" y="95"/>
                  </a:cubicBezTo>
                  <a:cubicBezTo>
                    <a:pt x="135" y="93"/>
                    <a:pt x="138" y="91"/>
                    <a:pt x="142" y="91"/>
                  </a:cubicBezTo>
                  <a:cubicBezTo>
                    <a:pt x="144" y="91"/>
                    <a:pt x="145" y="92"/>
                    <a:pt x="147" y="93"/>
                  </a:cubicBezTo>
                  <a:cubicBezTo>
                    <a:pt x="147" y="93"/>
                    <a:pt x="147" y="93"/>
                    <a:pt x="147" y="93"/>
                  </a:cubicBezTo>
                  <a:cubicBezTo>
                    <a:pt x="149" y="96"/>
                    <a:pt x="149" y="101"/>
                    <a:pt x="149" y="106"/>
                  </a:cubicBezTo>
                  <a:cubicBezTo>
                    <a:pt x="148" y="109"/>
                    <a:pt x="148" y="112"/>
                    <a:pt x="149" y="114"/>
                  </a:cubicBezTo>
                  <a:cubicBezTo>
                    <a:pt x="149" y="115"/>
                    <a:pt x="149" y="115"/>
                    <a:pt x="149" y="115"/>
                  </a:cubicBezTo>
                  <a:cubicBezTo>
                    <a:pt x="148" y="115"/>
                    <a:pt x="148" y="115"/>
                    <a:pt x="148" y="115"/>
                  </a:cubicBezTo>
                  <a:cubicBezTo>
                    <a:pt x="146" y="117"/>
                    <a:pt x="143" y="118"/>
                    <a:pt x="141" y="118"/>
                  </a:cubicBezTo>
                  <a:cubicBezTo>
                    <a:pt x="137" y="118"/>
                    <a:pt x="134" y="116"/>
                    <a:pt x="130" y="114"/>
                  </a:cubicBezTo>
                  <a:cubicBezTo>
                    <a:pt x="130" y="115"/>
                    <a:pt x="130" y="115"/>
                    <a:pt x="130" y="115"/>
                  </a:cubicBezTo>
                  <a:cubicBezTo>
                    <a:pt x="130" y="126"/>
                    <a:pt x="130" y="136"/>
                    <a:pt x="141" y="136"/>
                  </a:cubicBezTo>
                  <a:cubicBezTo>
                    <a:pt x="141" y="138"/>
                    <a:pt x="141" y="138"/>
                    <a:pt x="141" y="138"/>
                  </a:cubicBezTo>
                  <a:cubicBezTo>
                    <a:pt x="139" y="138"/>
                    <a:pt x="138" y="138"/>
                    <a:pt x="137" y="138"/>
                  </a:cubicBezTo>
                  <a:cubicBezTo>
                    <a:pt x="123" y="138"/>
                    <a:pt x="123" y="125"/>
                    <a:pt x="123" y="112"/>
                  </a:cubicBezTo>
                  <a:cubicBezTo>
                    <a:pt x="123" y="108"/>
                    <a:pt x="123" y="105"/>
                    <a:pt x="123" y="102"/>
                  </a:cubicBezTo>
                  <a:cubicBezTo>
                    <a:pt x="123" y="99"/>
                    <a:pt x="122" y="96"/>
                    <a:pt x="122" y="94"/>
                  </a:cubicBezTo>
                  <a:cubicBezTo>
                    <a:pt x="122" y="94"/>
                    <a:pt x="122" y="94"/>
                    <a:pt x="122" y="94"/>
                  </a:cubicBezTo>
                  <a:cubicBezTo>
                    <a:pt x="122" y="93"/>
                    <a:pt x="122" y="93"/>
                    <a:pt x="122" y="93"/>
                  </a:cubicBezTo>
                  <a:cubicBezTo>
                    <a:pt x="121" y="92"/>
                    <a:pt x="121" y="91"/>
                    <a:pt x="121" y="90"/>
                  </a:cubicBezTo>
                  <a:cubicBezTo>
                    <a:pt x="120" y="84"/>
                    <a:pt x="118" y="78"/>
                    <a:pt x="120" y="70"/>
                  </a:cubicBezTo>
                  <a:cubicBezTo>
                    <a:pt x="122" y="64"/>
                    <a:pt x="125" y="57"/>
                    <a:pt x="129" y="51"/>
                  </a:cubicBezTo>
                  <a:cubicBezTo>
                    <a:pt x="136" y="39"/>
                    <a:pt x="143" y="27"/>
                    <a:pt x="132" y="13"/>
                  </a:cubicBezTo>
                  <a:cubicBezTo>
                    <a:pt x="126" y="11"/>
                    <a:pt x="121" y="10"/>
                    <a:pt x="115" y="10"/>
                  </a:cubicBezTo>
                  <a:cubicBezTo>
                    <a:pt x="104" y="10"/>
                    <a:pt x="93" y="14"/>
                    <a:pt x="83" y="18"/>
                  </a:cubicBezTo>
                  <a:cubicBezTo>
                    <a:pt x="72" y="22"/>
                    <a:pt x="61" y="26"/>
                    <a:pt x="49" y="26"/>
                  </a:cubicBezTo>
                  <a:cubicBezTo>
                    <a:pt x="48" y="26"/>
                    <a:pt x="47" y="26"/>
                    <a:pt x="45" y="26"/>
                  </a:cubicBezTo>
                  <a:cubicBezTo>
                    <a:pt x="40" y="25"/>
                    <a:pt x="35" y="23"/>
                    <a:pt x="30" y="22"/>
                  </a:cubicBezTo>
                  <a:cubicBezTo>
                    <a:pt x="25" y="19"/>
                    <a:pt x="19" y="17"/>
                    <a:pt x="13" y="17"/>
                  </a:cubicBezTo>
                  <a:cubicBezTo>
                    <a:pt x="9" y="17"/>
                    <a:pt x="4" y="19"/>
                    <a:pt x="1" y="21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5" y="15"/>
                    <a:pt x="11" y="13"/>
                    <a:pt x="20" y="13"/>
                  </a:cubicBezTo>
                  <a:cubicBezTo>
                    <a:pt x="20" y="13"/>
                    <a:pt x="20" y="13"/>
                    <a:pt x="20" y="13"/>
                  </a:cubicBezTo>
                  <a:cubicBezTo>
                    <a:pt x="26" y="13"/>
                    <a:pt x="33" y="14"/>
                    <a:pt x="39" y="15"/>
                  </a:cubicBezTo>
                  <a:cubicBezTo>
                    <a:pt x="46" y="16"/>
                    <a:pt x="53" y="17"/>
                    <a:pt x="59" y="17"/>
                  </a:cubicBezTo>
                  <a:cubicBezTo>
                    <a:pt x="61" y="16"/>
                    <a:pt x="60" y="13"/>
                    <a:pt x="59" y="10"/>
                  </a:cubicBezTo>
                  <a:cubicBezTo>
                    <a:pt x="58" y="8"/>
                    <a:pt x="58" y="7"/>
                    <a:pt x="58" y="5"/>
                  </a:cubicBezTo>
                  <a:cubicBezTo>
                    <a:pt x="58" y="5"/>
                    <a:pt x="58" y="5"/>
                    <a:pt x="58" y="5"/>
                  </a:cubicBezTo>
                  <a:cubicBezTo>
                    <a:pt x="58" y="4"/>
                    <a:pt x="58" y="4"/>
                    <a:pt x="58" y="4"/>
                  </a:cubicBezTo>
                  <a:cubicBezTo>
                    <a:pt x="59" y="4"/>
                    <a:pt x="59" y="3"/>
                    <a:pt x="60" y="3"/>
                  </a:cubicBezTo>
                  <a:cubicBezTo>
                    <a:pt x="62" y="1"/>
                    <a:pt x="63" y="0"/>
                    <a:pt x="65" y="0"/>
                  </a:cubicBezTo>
                  <a:close/>
                  <a:moveTo>
                    <a:pt x="67" y="2"/>
                  </a:moveTo>
                  <a:cubicBezTo>
                    <a:pt x="65" y="1"/>
                    <a:pt x="63" y="2"/>
                    <a:pt x="61" y="4"/>
                  </a:cubicBezTo>
                  <a:cubicBezTo>
                    <a:pt x="60" y="4"/>
                    <a:pt x="60" y="5"/>
                    <a:pt x="59" y="5"/>
                  </a:cubicBezTo>
                  <a:cubicBezTo>
                    <a:pt x="59" y="7"/>
                    <a:pt x="60" y="8"/>
                    <a:pt x="60" y="10"/>
                  </a:cubicBezTo>
                  <a:cubicBezTo>
                    <a:pt x="60" y="10"/>
                    <a:pt x="60" y="10"/>
                    <a:pt x="60" y="10"/>
                  </a:cubicBezTo>
                  <a:cubicBezTo>
                    <a:pt x="60" y="8"/>
                    <a:pt x="60" y="7"/>
                    <a:pt x="61" y="5"/>
                  </a:cubicBezTo>
                  <a:cubicBezTo>
                    <a:pt x="62" y="3"/>
                    <a:pt x="65" y="3"/>
                    <a:pt x="66" y="2"/>
                  </a:cubicBezTo>
                  <a:cubicBezTo>
                    <a:pt x="66" y="2"/>
                    <a:pt x="67" y="2"/>
                    <a:pt x="67" y="2"/>
                  </a:cubicBezTo>
                  <a:close/>
                  <a:moveTo>
                    <a:pt x="77" y="14"/>
                  </a:moveTo>
                  <a:cubicBezTo>
                    <a:pt x="76" y="13"/>
                    <a:pt x="76" y="13"/>
                    <a:pt x="76" y="13"/>
                  </a:cubicBezTo>
                  <a:cubicBezTo>
                    <a:pt x="78" y="11"/>
                    <a:pt x="78" y="8"/>
                    <a:pt x="77" y="6"/>
                  </a:cubicBezTo>
                  <a:cubicBezTo>
                    <a:pt x="75" y="3"/>
                    <a:pt x="73" y="1"/>
                    <a:pt x="72" y="2"/>
                  </a:cubicBezTo>
                  <a:cubicBezTo>
                    <a:pt x="73" y="5"/>
                    <a:pt x="76" y="11"/>
                    <a:pt x="73" y="15"/>
                  </a:cubicBezTo>
                  <a:cubicBezTo>
                    <a:pt x="72" y="16"/>
                    <a:pt x="70" y="17"/>
                    <a:pt x="67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5" y="12"/>
                    <a:pt x="66" y="10"/>
                    <a:pt x="68" y="8"/>
                  </a:cubicBezTo>
                  <a:cubicBezTo>
                    <a:pt x="68" y="8"/>
                    <a:pt x="68" y="7"/>
                    <a:pt x="69" y="7"/>
                  </a:cubicBezTo>
                  <a:cubicBezTo>
                    <a:pt x="69" y="6"/>
                    <a:pt x="68" y="6"/>
                    <a:pt x="68" y="6"/>
                  </a:cubicBezTo>
                  <a:cubicBezTo>
                    <a:pt x="67" y="6"/>
                    <a:pt x="66" y="7"/>
                    <a:pt x="65" y="8"/>
                  </a:cubicBezTo>
                  <a:cubicBezTo>
                    <a:pt x="64" y="10"/>
                    <a:pt x="63" y="11"/>
                    <a:pt x="61" y="12"/>
                  </a:cubicBezTo>
                  <a:cubicBezTo>
                    <a:pt x="61" y="12"/>
                    <a:pt x="61" y="12"/>
                    <a:pt x="61" y="12"/>
                  </a:cubicBezTo>
                  <a:cubicBezTo>
                    <a:pt x="61" y="14"/>
                    <a:pt x="62" y="17"/>
                    <a:pt x="60" y="18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53" y="18"/>
                    <a:pt x="46" y="17"/>
                    <a:pt x="39" y="16"/>
                  </a:cubicBezTo>
                  <a:cubicBezTo>
                    <a:pt x="32" y="15"/>
                    <a:pt x="26" y="14"/>
                    <a:pt x="20" y="14"/>
                  </a:cubicBezTo>
                  <a:cubicBezTo>
                    <a:pt x="20" y="14"/>
                    <a:pt x="20" y="14"/>
                    <a:pt x="20" y="14"/>
                  </a:cubicBezTo>
                  <a:cubicBezTo>
                    <a:pt x="15" y="14"/>
                    <a:pt x="11" y="15"/>
                    <a:pt x="7" y="17"/>
                  </a:cubicBezTo>
                  <a:cubicBezTo>
                    <a:pt x="9" y="16"/>
                    <a:pt x="11" y="16"/>
                    <a:pt x="13" y="16"/>
                  </a:cubicBezTo>
                  <a:cubicBezTo>
                    <a:pt x="18" y="16"/>
                    <a:pt x="24" y="18"/>
                    <a:pt x="29" y="19"/>
                  </a:cubicBezTo>
                  <a:cubicBezTo>
                    <a:pt x="31" y="19"/>
                    <a:pt x="31" y="19"/>
                    <a:pt x="31" y="19"/>
                  </a:cubicBezTo>
                  <a:cubicBezTo>
                    <a:pt x="34" y="18"/>
                    <a:pt x="37" y="17"/>
                    <a:pt x="40" y="17"/>
                  </a:cubicBezTo>
                  <a:cubicBezTo>
                    <a:pt x="40" y="17"/>
                    <a:pt x="40" y="17"/>
                    <a:pt x="40" y="17"/>
                  </a:cubicBezTo>
                  <a:cubicBezTo>
                    <a:pt x="45" y="17"/>
                    <a:pt x="49" y="18"/>
                    <a:pt x="54" y="19"/>
                  </a:cubicBezTo>
                  <a:cubicBezTo>
                    <a:pt x="55" y="19"/>
                    <a:pt x="57" y="20"/>
                    <a:pt x="58" y="20"/>
                  </a:cubicBezTo>
                  <a:cubicBezTo>
                    <a:pt x="60" y="20"/>
                    <a:pt x="60" y="20"/>
                    <a:pt x="60" y="20"/>
                  </a:cubicBezTo>
                  <a:cubicBezTo>
                    <a:pt x="59" y="21"/>
                    <a:pt x="59" y="21"/>
                    <a:pt x="59" y="21"/>
                  </a:cubicBezTo>
                  <a:cubicBezTo>
                    <a:pt x="56" y="23"/>
                    <a:pt x="53" y="24"/>
                    <a:pt x="50" y="24"/>
                  </a:cubicBezTo>
                  <a:cubicBezTo>
                    <a:pt x="47" y="24"/>
                    <a:pt x="43" y="23"/>
                    <a:pt x="40" y="22"/>
                  </a:cubicBezTo>
                  <a:cubicBezTo>
                    <a:pt x="37" y="21"/>
                    <a:pt x="34" y="20"/>
                    <a:pt x="31" y="20"/>
                  </a:cubicBezTo>
                  <a:cubicBezTo>
                    <a:pt x="30" y="20"/>
                    <a:pt x="30" y="20"/>
                    <a:pt x="30" y="20"/>
                  </a:cubicBezTo>
                  <a:cubicBezTo>
                    <a:pt x="30" y="20"/>
                    <a:pt x="31" y="20"/>
                    <a:pt x="31" y="20"/>
                  </a:cubicBezTo>
                  <a:cubicBezTo>
                    <a:pt x="36" y="22"/>
                    <a:pt x="41" y="24"/>
                    <a:pt x="46" y="24"/>
                  </a:cubicBezTo>
                  <a:cubicBezTo>
                    <a:pt x="47" y="24"/>
                    <a:pt x="48" y="24"/>
                    <a:pt x="49" y="24"/>
                  </a:cubicBezTo>
                  <a:cubicBezTo>
                    <a:pt x="61" y="24"/>
                    <a:pt x="72" y="20"/>
                    <a:pt x="82" y="16"/>
                  </a:cubicBezTo>
                  <a:cubicBezTo>
                    <a:pt x="84" y="16"/>
                    <a:pt x="86" y="15"/>
                    <a:pt x="88" y="14"/>
                  </a:cubicBezTo>
                  <a:cubicBezTo>
                    <a:pt x="88" y="14"/>
                    <a:pt x="88" y="14"/>
                    <a:pt x="88" y="14"/>
                  </a:cubicBezTo>
                  <a:cubicBezTo>
                    <a:pt x="87" y="13"/>
                    <a:pt x="87" y="12"/>
                    <a:pt x="87" y="12"/>
                  </a:cubicBezTo>
                  <a:cubicBezTo>
                    <a:pt x="88" y="10"/>
                    <a:pt x="91" y="9"/>
                    <a:pt x="94" y="7"/>
                  </a:cubicBezTo>
                  <a:cubicBezTo>
                    <a:pt x="97" y="7"/>
                    <a:pt x="99" y="6"/>
                    <a:pt x="100" y="5"/>
                  </a:cubicBezTo>
                  <a:cubicBezTo>
                    <a:pt x="101" y="4"/>
                    <a:pt x="101" y="4"/>
                    <a:pt x="101" y="4"/>
                  </a:cubicBezTo>
                  <a:cubicBezTo>
                    <a:pt x="92" y="6"/>
                    <a:pt x="84" y="9"/>
                    <a:pt x="77" y="14"/>
                  </a:cubicBezTo>
                  <a:close/>
                  <a:moveTo>
                    <a:pt x="126" y="98"/>
                  </a:moveTo>
                  <a:cubicBezTo>
                    <a:pt x="126" y="98"/>
                    <a:pt x="125" y="98"/>
                    <a:pt x="125" y="98"/>
                  </a:cubicBezTo>
                  <a:cubicBezTo>
                    <a:pt x="124" y="98"/>
                    <a:pt x="124" y="98"/>
                    <a:pt x="124" y="98"/>
                  </a:cubicBezTo>
                  <a:cubicBezTo>
                    <a:pt x="124" y="97"/>
                    <a:pt x="124" y="97"/>
                    <a:pt x="124" y="97"/>
                  </a:cubicBezTo>
                  <a:cubicBezTo>
                    <a:pt x="123" y="85"/>
                    <a:pt x="129" y="74"/>
                    <a:pt x="135" y="64"/>
                  </a:cubicBezTo>
                  <a:cubicBezTo>
                    <a:pt x="141" y="54"/>
                    <a:pt x="147" y="45"/>
                    <a:pt x="146" y="34"/>
                  </a:cubicBezTo>
                  <a:cubicBezTo>
                    <a:pt x="144" y="15"/>
                    <a:pt x="130" y="4"/>
                    <a:pt x="110" y="4"/>
                  </a:cubicBezTo>
                  <a:cubicBezTo>
                    <a:pt x="107" y="4"/>
                    <a:pt x="104" y="4"/>
                    <a:pt x="101" y="4"/>
                  </a:cubicBezTo>
                  <a:cubicBezTo>
                    <a:pt x="102" y="5"/>
                    <a:pt x="102" y="5"/>
                    <a:pt x="102" y="5"/>
                  </a:cubicBezTo>
                  <a:cubicBezTo>
                    <a:pt x="102" y="6"/>
                    <a:pt x="102" y="6"/>
                    <a:pt x="102" y="7"/>
                  </a:cubicBezTo>
                  <a:cubicBezTo>
                    <a:pt x="101" y="9"/>
                    <a:pt x="99" y="10"/>
                    <a:pt x="96" y="11"/>
                  </a:cubicBezTo>
                  <a:cubicBezTo>
                    <a:pt x="93" y="11"/>
                    <a:pt x="90" y="12"/>
                    <a:pt x="89" y="14"/>
                  </a:cubicBezTo>
                  <a:cubicBezTo>
                    <a:pt x="97" y="11"/>
                    <a:pt x="106" y="8"/>
                    <a:pt x="115" y="8"/>
                  </a:cubicBezTo>
                  <a:cubicBezTo>
                    <a:pt x="121" y="8"/>
                    <a:pt x="127" y="9"/>
                    <a:pt x="132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45" y="27"/>
                    <a:pt x="137" y="40"/>
                    <a:pt x="130" y="52"/>
                  </a:cubicBezTo>
                  <a:cubicBezTo>
                    <a:pt x="126" y="58"/>
                    <a:pt x="123" y="64"/>
                    <a:pt x="122" y="71"/>
                  </a:cubicBezTo>
                  <a:cubicBezTo>
                    <a:pt x="120" y="76"/>
                    <a:pt x="121" y="80"/>
                    <a:pt x="121" y="84"/>
                  </a:cubicBezTo>
                  <a:cubicBezTo>
                    <a:pt x="122" y="72"/>
                    <a:pt x="126" y="63"/>
                    <a:pt x="131" y="55"/>
                  </a:cubicBezTo>
                  <a:cubicBezTo>
                    <a:pt x="135" y="47"/>
                    <a:pt x="139" y="39"/>
                    <a:pt x="140" y="28"/>
                  </a:cubicBezTo>
                  <a:cubicBezTo>
                    <a:pt x="139" y="27"/>
                    <a:pt x="138" y="25"/>
                    <a:pt x="139" y="24"/>
                  </a:cubicBezTo>
                  <a:cubicBezTo>
                    <a:pt x="139" y="24"/>
                    <a:pt x="139" y="24"/>
                    <a:pt x="140" y="24"/>
                  </a:cubicBezTo>
                  <a:cubicBezTo>
                    <a:pt x="140" y="24"/>
                    <a:pt x="140" y="24"/>
                    <a:pt x="140" y="24"/>
                  </a:cubicBezTo>
                  <a:cubicBezTo>
                    <a:pt x="141" y="24"/>
                    <a:pt x="142" y="24"/>
                    <a:pt x="143" y="26"/>
                  </a:cubicBezTo>
                  <a:cubicBezTo>
                    <a:pt x="143" y="26"/>
                    <a:pt x="143" y="26"/>
                    <a:pt x="143" y="26"/>
                  </a:cubicBezTo>
                  <a:cubicBezTo>
                    <a:pt x="145" y="43"/>
                    <a:pt x="139" y="55"/>
                    <a:pt x="133" y="66"/>
                  </a:cubicBezTo>
                  <a:cubicBezTo>
                    <a:pt x="129" y="73"/>
                    <a:pt x="125" y="81"/>
                    <a:pt x="123" y="89"/>
                  </a:cubicBezTo>
                  <a:cubicBezTo>
                    <a:pt x="123" y="90"/>
                    <a:pt x="123" y="90"/>
                    <a:pt x="123" y="90"/>
                  </a:cubicBezTo>
                  <a:cubicBezTo>
                    <a:pt x="123" y="94"/>
                    <a:pt x="124" y="97"/>
                    <a:pt x="124" y="102"/>
                  </a:cubicBezTo>
                  <a:cubicBezTo>
                    <a:pt x="125" y="105"/>
                    <a:pt x="125" y="108"/>
                    <a:pt x="125" y="112"/>
                  </a:cubicBezTo>
                  <a:cubicBezTo>
                    <a:pt x="125" y="124"/>
                    <a:pt x="125" y="135"/>
                    <a:pt x="135" y="137"/>
                  </a:cubicBezTo>
                  <a:cubicBezTo>
                    <a:pt x="129" y="133"/>
                    <a:pt x="129" y="124"/>
                    <a:pt x="129" y="115"/>
                  </a:cubicBezTo>
                  <a:cubicBezTo>
                    <a:pt x="129" y="112"/>
                    <a:pt x="129" y="112"/>
                    <a:pt x="129" y="112"/>
                  </a:cubicBezTo>
                  <a:cubicBezTo>
                    <a:pt x="130" y="112"/>
                    <a:pt x="130" y="112"/>
                    <a:pt x="130" y="112"/>
                  </a:cubicBezTo>
                  <a:cubicBezTo>
                    <a:pt x="133" y="115"/>
                    <a:pt x="137" y="116"/>
                    <a:pt x="141" y="116"/>
                  </a:cubicBezTo>
                  <a:cubicBezTo>
                    <a:pt x="143" y="116"/>
                    <a:pt x="145" y="115"/>
                    <a:pt x="147" y="114"/>
                  </a:cubicBezTo>
                  <a:cubicBezTo>
                    <a:pt x="147" y="112"/>
                    <a:pt x="147" y="109"/>
                    <a:pt x="147" y="106"/>
                  </a:cubicBezTo>
                  <a:cubicBezTo>
                    <a:pt x="147" y="103"/>
                    <a:pt x="147" y="100"/>
                    <a:pt x="147" y="98"/>
                  </a:cubicBezTo>
                  <a:cubicBezTo>
                    <a:pt x="147" y="98"/>
                    <a:pt x="147" y="98"/>
                    <a:pt x="147" y="98"/>
                  </a:cubicBezTo>
                  <a:cubicBezTo>
                    <a:pt x="146" y="99"/>
                    <a:pt x="145" y="99"/>
                    <a:pt x="144" y="99"/>
                  </a:cubicBezTo>
                  <a:cubicBezTo>
                    <a:pt x="143" y="99"/>
                    <a:pt x="142" y="99"/>
                    <a:pt x="141" y="99"/>
                  </a:cubicBezTo>
                  <a:cubicBezTo>
                    <a:pt x="138" y="98"/>
                    <a:pt x="136" y="97"/>
                    <a:pt x="134" y="98"/>
                  </a:cubicBezTo>
                  <a:cubicBezTo>
                    <a:pt x="131" y="99"/>
                    <a:pt x="131" y="99"/>
                    <a:pt x="131" y="99"/>
                  </a:cubicBezTo>
                  <a:cubicBezTo>
                    <a:pt x="133" y="97"/>
                    <a:pt x="133" y="97"/>
                    <a:pt x="133" y="97"/>
                  </a:cubicBezTo>
                  <a:cubicBezTo>
                    <a:pt x="137" y="93"/>
                    <a:pt x="142" y="93"/>
                    <a:pt x="147" y="97"/>
                  </a:cubicBezTo>
                  <a:cubicBezTo>
                    <a:pt x="147" y="97"/>
                    <a:pt x="147" y="97"/>
                    <a:pt x="147" y="97"/>
                  </a:cubicBezTo>
                  <a:cubicBezTo>
                    <a:pt x="147" y="96"/>
                    <a:pt x="146" y="95"/>
                    <a:pt x="146" y="94"/>
                  </a:cubicBezTo>
                  <a:cubicBezTo>
                    <a:pt x="145" y="93"/>
                    <a:pt x="143" y="93"/>
                    <a:pt x="142" y="93"/>
                  </a:cubicBezTo>
                  <a:cubicBezTo>
                    <a:pt x="139" y="93"/>
                    <a:pt x="136" y="94"/>
                    <a:pt x="133" y="96"/>
                  </a:cubicBezTo>
                  <a:cubicBezTo>
                    <a:pt x="130" y="97"/>
                    <a:pt x="128" y="98"/>
                    <a:pt x="126" y="98"/>
                  </a:cubicBezTo>
                  <a:close/>
                  <a:moveTo>
                    <a:pt x="88" y="12"/>
                  </a:moveTo>
                  <a:cubicBezTo>
                    <a:pt x="90" y="11"/>
                    <a:pt x="93" y="10"/>
                    <a:pt x="95" y="9"/>
                  </a:cubicBezTo>
                  <a:cubicBezTo>
                    <a:pt x="98" y="8"/>
                    <a:pt x="100" y="8"/>
                    <a:pt x="101" y="7"/>
                  </a:cubicBezTo>
                  <a:cubicBezTo>
                    <a:pt x="101" y="7"/>
                    <a:pt x="101" y="6"/>
                    <a:pt x="101" y="6"/>
                  </a:cubicBezTo>
                  <a:cubicBezTo>
                    <a:pt x="99" y="7"/>
                    <a:pt x="97" y="8"/>
                    <a:pt x="95" y="9"/>
                  </a:cubicBezTo>
                  <a:cubicBezTo>
                    <a:pt x="92" y="10"/>
                    <a:pt x="89" y="11"/>
                    <a:pt x="88" y="12"/>
                  </a:cubicBezTo>
                  <a:close/>
                  <a:moveTo>
                    <a:pt x="56" y="21"/>
                  </a:moveTo>
                  <a:cubicBezTo>
                    <a:pt x="55" y="21"/>
                    <a:pt x="54" y="21"/>
                    <a:pt x="53" y="20"/>
                  </a:cubicBezTo>
                  <a:cubicBezTo>
                    <a:pt x="49" y="19"/>
                    <a:pt x="45" y="19"/>
                    <a:pt x="40" y="19"/>
                  </a:cubicBezTo>
                  <a:cubicBezTo>
                    <a:pt x="39" y="19"/>
                    <a:pt x="37" y="19"/>
                    <a:pt x="35" y="19"/>
                  </a:cubicBezTo>
                  <a:cubicBezTo>
                    <a:pt x="37" y="20"/>
                    <a:pt x="38" y="20"/>
                    <a:pt x="40" y="20"/>
                  </a:cubicBezTo>
                  <a:cubicBezTo>
                    <a:pt x="44" y="21"/>
                    <a:pt x="47" y="22"/>
                    <a:pt x="50" y="22"/>
                  </a:cubicBezTo>
                  <a:cubicBezTo>
                    <a:pt x="52" y="22"/>
                    <a:pt x="54" y="22"/>
                    <a:pt x="56" y="21"/>
                  </a:cubicBezTo>
                  <a:close/>
                  <a:moveTo>
                    <a:pt x="141" y="27"/>
                  </a:moveTo>
                  <a:cubicBezTo>
                    <a:pt x="141" y="26"/>
                    <a:pt x="141" y="26"/>
                    <a:pt x="140" y="25"/>
                  </a:cubicBezTo>
                  <a:cubicBezTo>
                    <a:pt x="141" y="26"/>
                    <a:pt x="141" y="27"/>
                    <a:pt x="141" y="27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40"/>
                    <a:pt x="136" y="48"/>
                    <a:pt x="132" y="56"/>
                  </a:cubicBezTo>
                  <a:cubicBezTo>
                    <a:pt x="128" y="64"/>
                    <a:pt x="123" y="72"/>
                    <a:pt x="123" y="84"/>
                  </a:cubicBezTo>
                  <a:cubicBezTo>
                    <a:pt x="125" y="77"/>
                    <a:pt x="128" y="71"/>
                    <a:pt x="131" y="66"/>
                  </a:cubicBezTo>
                  <a:cubicBezTo>
                    <a:pt x="138" y="54"/>
                    <a:pt x="144" y="43"/>
                    <a:pt x="141" y="27"/>
                  </a:cubicBezTo>
                  <a:close/>
                  <a:moveTo>
                    <a:pt x="145" y="98"/>
                  </a:moveTo>
                  <a:cubicBezTo>
                    <a:pt x="142" y="95"/>
                    <a:pt x="139" y="95"/>
                    <a:pt x="136" y="96"/>
                  </a:cubicBezTo>
                  <a:cubicBezTo>
                    <a:pt x="138" y="96"/>
                    <a:pt x="140" y="97"/>
                    <a:pt x="141" y="97"/>
                  </a:cubicBezTo>
                  <a:cubicBezTo>
                    <a:pt x="143" y="98"/>
                    <a:pt x="144" y="98"/>
                    <a:pt x="145" y="98"/>
                  </a:cubicBezTo>
                  <a:close/>
                  <a:moveTo>
                    <a:pt x="132" y="100"/>
                  </a:moveTo>
                  <a:cubicBezTo>
                    <a:pt x="142" y="100"/>
                    <a:pt x="142" y="100"/>
                    <a:pt x="142" y="100"/>
                  </a:cubicBezTo>
                  <a:cubicBezTo>
                    <a:pt x="143" y="100"/>
                    <a:pt x="143" y="100"/>
                    <a:pt x="143" y="100"/>
                  </a:cubicBezTo>
                  <a:cubicBezTo>
                    <a:pt x="146" y="102"/>
                    <a:pt x="146" y="108"/>
                    <a:pt x="146" y="113"/>
                  </a:cubicBezTo>
                  <a:cubicBezTo>
                    <a:pt x="146" y="114"/>
                    <a:pt x="146" y="114"/>
                    <a:pt x="146" y="114"/>
                  </a:cubicBezTo>
                  <a:cubicBezTo>
                    <a:pt x="145" y="114"/>
                    <a:pt x="145" y="114"/>
                    <a:pt x="145" y="114"/>
                  </a:cubicBezTo>
                  <a:cubicBezTo>
                    <a:pt x="138" y="115"/>
                    <a:pt x="132" y="112"/>
                    <a:pt x="130" y="108"/>
                  </a:cubicBezTo>
                  <a:cubicBezTo>
                    <a:pt x="129" y="105"/>
                    <a:pt x="129" y="102"/>
                    <a:pt x="132" y="100"/>
                  </a:cubicBezTo>
                  <a:close/>
                  <a:moveTo>
                    <a:pt x="142" y="101"/>
                  </a:moveTo>
                  <a:cubicBezTo>
                    <a:pt x="133" y="101"/>
                    <a:pt x="133" y="101"/>
                    <a:pt x="133" y="101"/>
                  </a:cubicBezTo>
                  <a:cubicBezTo>
                    <a:pt x="131" y="103"/>
                    <a:pt x="130" y="105"/>
                    <a:pt x="131" y="107"/>
                  </a:cubicBezTo>
                  <a:cubicBezTo>
                    <a:pt x="133" y="111"/>
                    <a:pt x="138" y="113"/>
                    <a:pt x="144" y="112"/>
                  </a:cubicBezTo>
                  <a:cubicBezTo>
                    <a:pt x="145" y="106"/>
                    <a:pt x="144" y="103"/>
                    <a:pt x="142" y="10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pt-PT" dirty="0"/>
            </a:p>
          </p:txBody>
        </p:sp>
        <p:sp>
          <p:nvSpPr>
            <p:cNvPr id="95" name="Forma livre 51"/>
            <p:cNvSpPr>
              <a:spLocks noEditPoints="1"/>
            </p:cNvSpPr>
            <p:nvPr/>
          </p:nvSpPr>
          <p:spPr bwMode="auto">
            <a:xfrm>
              <a:off x="4205288" y="5753100"/>
              <a:ext cx="303213" cy="344488"/>
            </a:xfrm>
            <a:custGeom>
              <a:avLst/>
              <a:gdLst>
                <a:gd name="T0" fmla="*/ 47 w 135"/>
                <a:gd name="T1" fmla="*/ 133 h 153"/>
                <a:gd name="T2" fmla="*/ 91 w 135"/>
                <a:gd name="T3" fmla="*/ 114 h 153"/>
                <a:gd name="T4" fmla="*/ 47 w 135"/>
                <a:gd name="T5" fmla="*/ 138 h 153"/>
                <a:gd name="T6" fmla="*/ 0 w 135"/>
                <a:gd name="T7" fmla="*/ 124 h 153"/>
                <a:gd name="T8" fmla="*/ 4 w 135"/>
                <a:gd name="T9" fmla="*/ 133 h 153"/>
                <a:gd name="T10" fmla="*/ 97 w 135"/>
                <a:gd name="T11" fmla="*/ 109 h 153"/>
                <a:gd name="T12" fmla="*/ 100 w 135"/>
                <a:gd name="T13" fmla="*/ 94 h 153"/>
                <a:gd name="T14" fmla="*/ 125 w 135"/>
                <a:gd name="T15" fmla="*/ 22 h 153"/>
                <a:gd name="T16" fmla="*/ 101 w 135"/>
                <a:gd name="T17" fmla="*/ 15 h 153"/>
                <a:gd name="T18" fmla="*/ 114 w 135"/>
                <a:gd name="T19" fmla="*/ 5 h 153"/>
                <a:gd name="T20" fmla="*/ 132 w 135"/>
                <a:gd name="T21" fmla="*/ 30 h 153"/>
                <a:gd name="T22" fmla="*/ 107 w 135"/>
                <a:gd name="T23" fmla="*/ 106 h 153"/>
                <a:gd name="T24" fmla="*/ 100 w 135"/>
                <a:gd name="T25" fmla="*/ 137 h 153"/>
                <a:gd name="T26" fmla="*/ 95 w 135"/>
                <a:gd name="T27" fmla="*/ 113 h 153"/>
                <a:gd name="T28" fmla="*/ 47 w 135"/>
                <a:gd name="T29" fmla="*/ 133 h 153"/>
                <a:gd name="T30" fmla="*/ 102 w 135"/>
                <a:gd name="T31" fmla="*/ 107 h 153"/>
                <a:gd name="T32" fmla="*/ 128 w 135"/>
                <a:gd name="T33" fmla="*/ 36 h 153"/>
                <a:gd name="T34" fmla="*/ 102 w 135"/>
                <a:gd name="T35" fmla="*/ 107 h 153"/>
                <a:gd name="T36" fmla="*/ 114 w 135"/>
                <a:gd name="T37" fmla="*/ 110 h 153"/>
                <a:gd name="T38" fmla="*/ 118 w 135"/>
                <a:gd name="T39" fmla="*/ 128 h 153"/>
                <a:gd name="T40" fmla="*/ 114 w 135"/>
                <a:gd name="T41" fmla="*/ 110 h 153"/>
                <a:gd name="T42" fmla="*/ 104 w 135"/>
                <a:gd name="T43" fmla="*/ 110 h 153"/>
                <a:gd name="T44" fmla="*/ 102 w 135"/>
                <a:gd name="T45" fmla="*/ 131 h 153"/>
                <a:gd name="T46" fmla="*/ 115 w 135"/>
                <a:gd name="T47" fmla="*/ 133 h 153"/>
                <a:gd name="T48" fmla="*/ 104 w 135"/>
                <a:gd name="T49" fmla="*/ 110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135" h="153">
                  <a:moveTo>
                    <a:pt x="47" y="133"/>
                  </a:moveTo>
                  <a:cubicBezTo>
                    <a:pt x="62" y="133"/>
                    <a:pt x="76" y="119"/>
                    <a:pt x="91" y="114"/>
                  </a:cubicBezTo>
                  <a:cubicBezTo>
                    <a:pt x="82" y="120"/>
                    <a:pt x="63" y="134"/>
                    <a:pt x="47" y="138"/>
                  </a:cubicBezTo>
                  <a:cubicBezTo>
                    <a:pt x="28" y="143"/>
                    <a:pt x="0" y="144"/>
                    <a:pt x="0" y="124"/>
                  </a:cubicBezTo>
                  <a:cubicBezTo>
                    <a:pt x="6" y="123"/>
                    <a:pt x="1" y="132"/>
                    <a:pt x="4" y="133"/>
                  </a:cubicBezTo>
                  <a:cubicBezTo>
                    <a:pt x="38" y="148"/>
                    <a:pt x="65" y="113"/>
                    <a:pt x="97" y="109"/>
                  </a:cubicBezTo>
                  <a:cubicBezTo>
                    <a:pt x="98" y="104"/>
                    <a:pt x="100" y="100"/>
                    <a:pt x="100" y="94"/>
                  </a:cubicBezTo>
                  <a:cubicBezTo>
                    <a:pt x="109" y="85"/>
                    <a:pt x="131" y="46"/>
                    <a:pt x="125" y="22"/>
                  </a:cubicBezTo>
                  <a:cubicBezTo>
                    <a:pt x="123" y="12"/>
                    <a:pt x="109" y="0"/>
                    <a:pt x="101" y="15"/>
                  </a:cubicBezTo>
                  <a:cubicBezTo>
                    <a:pt x="97" y="9"/>
                    <a:pt x="107" y="4"/>
                    <a:pt x="114" y="5"/>
                  </a:cubicBezTo>
                  <a:cubicBezTo>
                    <a:pt x="125" y="6"/>
                    <a:pt x="131" y="18"/>
                    <a:pt x="132" y="30"/>
                  </a:cubicBezTo>
                  <a:cubicBezTo>
                    <a:pt x="135" y="56"/>
                    <a:pt x="111" y="90"/>
                    <a:pt x="107" y="106"/>
                  </a:cubicBezTo>
                  <a:cubicBezTo>
                    <a:pt x="133" y="105"/>
                    <a:pt x="126" y="153"/>
                    <a:pt x="100" y="137"/>
                  </a:cubicBezTo>
                  <a:cubicBezTo>
                    <a:pt x="97" y="130"/>
                    <a:pt x="98" y="120"/>
                    <a:pt x="95" y="113"/>
                  </a:cubicBezTo>
                  <a:cubicBezTo>
                    <a:pt x="78" y="113"/>
                    <a:pt x="63" y="127"/>
                    <a:pt x="47" y="133"/>
                  </a:cubicBezTo>
                  <a:close/>
                  <a:moveTo>
                    <a:pt x="102" y="107"/>
                  </a:moveTo>
                  <a:cubicBezTo>
                    <a:pt x="112" y="84"/>
                    <a:pt x="130" y="63"/>
                    <a:pt x="128" y="36"/>
                  </a:cubicBezTo>
                  <a:cubicBezTo>
                    <a:pt x="126" y="65"/>
                    <a:pt x="105" y="83"/>
                    <a:pt x="102" y="107"/>
                  </a:cubicBezTo>
                  <a:close/>
                  <a:moveTo>
                    <a:pt x="114" y="110"/>
                  </a:moveTo>
                  <a:cubicBezTo>
                    <a:pt x="117" y="118"/>
                    <a:pt x="121" y="121"/>
                    <a:pt x="118" y="128"/>
                  </a:cubicBezTo>
                  <a:cubicBezTo>
                    <a:pt x="128" y="125"/>
                    <a:pt x="119" y="112"/>
                    <a:pt x="114" y="110"/>
                  </a:cubicBezTo>
                  <a:close/>
                  <a:moveTo>
                    <a:pt x="104" y="110"/>
                  </a:moveTo>
                  <a:cubicBezTo>
                    <a:pt x="100" y="114"/>
                    <a:pt x="100" y="125"/>
                    <a:pt x="102" y="131"/>
                  </a:cubicBezTo>
                  <a:cubicBezTo>
                    <a:pt x="108" y="132"/>
                    <a:pt x="110" y="135"/>
                    <a:pt x="115" y="133"/>
                  </a:cubicBezTo>
                  <a:cubicBezTo>
                    <a:pt x="120" y="121"/>
                    <a:pt x="114" y="111"/>
                    <a:pt x="104" y="11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pt-PT" dirty="0"/>
            </a:p>
          </p:txBody>
        </p:sp>
        <p:sp>
          <p:nvSpPr>
            <p:cNvPr id="96" name="Forma livre 52"/>
            <p:cNvSpPr>
              <a:spLocks noEditPoints="1"/>
            </p:cNvSpPr>
            <p:nvPr/>
          </p:nvSpPr>
          <p:spPr bwMode="auto">
            <a:xfrm>
              <a:off x="4202113" y="5762625"/>
              <a:ext cx="306388" cy="311150"/>
            </a:xfrm>
            <a:custGeom>
              <a:avLst/>
              <a:gdLst>
                <a:gd name="T0" fmla="*/ 0 w 136"/>
                <a:gd name="T1" fmla="*/ 120 h 138"/>
                <a:gd name="T2" fmla="*/ 4 w 136"/>
                <a:gd name="T3" fmla="*/ 120 h 138"/>
                <a:gd name="T4" fmla="*/ 23 w 136"/>
                <a:gd name="T5" fmla="*/ 132 h 138"/>
                <a:gd name="T6" fmla="*/ 97 w 136"/>
                <a:gd name="T7" fmla="*/ 104 h 138"/>
                <a:gd name="T8" fmla="*/ 100 w 136"/>
                <a:gd name="T9" fmla="*/ 90 h 138"/>
                <a:gd name="T10" fmla="*/ 103 w 136"/>
                <a:gd name="T11" fmla="*/ 11 h 138"/>
                <a:gd name="T12" fmla="*/ 101 w 136"/>
                <a:gd name="T13" fmla="*/ 6 h 138"/>
                <a:gd name="T14" fmla="*/ 134 w 136"/>
                <a:gd name="T15" fmla="*/ 26 h 138"/>
                <a:gd name="T16" fmla="*/ 125 w 136"/>
                <a:gd name="T17" fmla="*/ 119 h 138"/>
                <a:gd name="T18" fmla="*/ 100 w 136"/>
                <a:gd name="T19" fmla="*/ 133 h 138"/>
                <a:gd name="T20" fmla="*/ 96 w 136"/>
                <a:gd name="T21" fmla="*/ 110 h 138"/>
                <a:gd name="T22" fmla="*/ 87 w 136"/>
                <a:gd name="T23" fmla="*/ 115 h 138"/>
                <a:gd name="T24" fmla="*/ 5 w 136"/>
                <a:gd name="T25" fmla="*/ 129 h 138"/>
                <a:gd name="T26" fmla="*/ 48 w 136"/>
                <a:gd name="T27" fmla="*/ 134 h 138"/>
                <a:gd name="T28" fmla="*/ 48 w 136"/>
                <a:gd name="T29" fmla="*/ 129 h 138"/>
                <a:gd name="T30" fmla="*/ 65 w 136"/>
                <a:gd name="T31" fmla="*/ 120 h 138"/>
                <a:gd name="T32" fmla="*/ 97 w 136"/>
                <a:gd name="T33" fmla="*/ 108 h 138"/>
                <a:gd name="T34" fmla="*/ 97 w 136"/>
                <a:gd name="T35" fmla="*/ 109 h 138"/>
                <a:gd name="T36" fmla="*/ 111 w 136"/>
                <a:gd name="T37" fmla="*/ 135 h 138"/>
                <a:gd name="T38" fmla="*/ 118 w 136"/>
                <a:gd name="T39" fmla="*/ 125 h 138"/>
                <a:gd name="T40" fmla="*/ 117 w 136"/>
                <a:gd name="T41" fmla="*/ 129 h 138"/>
                <a:gd name="T42" fmla="*/ 108 w 136"/>
                <a:gd name="T43" fmla="*/ 129 h 138"/>
                <a:gd name="T44" fmla="*/ 103 w 136"/>
                <a:gd name="T45" fmla="*/ 128 h 138"/>
                <a:gd name="T46" fmla="*/ 105 w 136"/>
                <a:gd name="T47" fmla="*/ 105 h 138"/>
                <a:gd name="T48" fmla="*/ 118 w 136"/>
                <a:gd name="T49" fmla="*/ 124 h 138"/>
                <a:gd name="T50" fmla="*/ 114 w 136"/>
                <a:gd name="T51" fmla="*/ 105 h 138"/>
                <a:gd name="T52" fmla="*/ 108 w 136"/>
                <a:gd name="T53" fmla="*/ 102 h 138"/>
                <a:gd name="T54" fmla="*/ 115 w 136"/>
                <a:gd name="T55" fmla="*/ 82 h 138"/>
                <a:gd name="T56" fmla="*/ 102 w 136"/>
                <a:gd name="T57" fmla="*/ 7 h 138"/>
                <a:gd name="T58" fmla="*/ 127 w 136"/>
                <a:gd name="T59" fmla="*/ 18 h 138"/>
                <a:gd name="T60" fmla="*/ 98 w 136"/>
                <a:gd name="T61" fmla="*/ 105 h 138"/>
                <a:gd name="T62" fmla="*/ 23 w 136"/>
                <a:gd name="T63" fmla="*/ 133 h 138"/>
                <a:gd name="T64" fmla="*/ 104 w 136"/>
                <a:gd name="T65" fmla="*/ 127 h 138"/>
                <a:gd name="T66" fmla="*/ 115 w 136"/>
                <a:gd name="T67" fmla="*/ 113 h 138"/>
                <a:gd name="T68" fmla="*/ 89 w 136"/>
                <a:gd name="T69" fmla="*/ 110 h 138"/>
                <a:gd name="T70" fmla="*/ 74 w 136"/>
                <a:gd name="T71" fmla="*/ 118 h 138"/>
                <a:gd name="T72" fmla="*/ 4 w 136"/>
                <a:gd name="T73" fmla="*/ 127 h 138"/>
                <a:gd name="T74" fmla="*/ 2 w 136"/>
                <a:gd name="T75" fmla="*/ 121 h 138"/>
                <a:gd name="T76" fmla="*/ 120 w 136"/>
                <a:gd name="T77" fmla="*/ 123 h 138"/>
                <a:gd name="T78" fmla="*/ 102 w 136"/>
                <a:gd name="T79" fmla="*/ 108 h 138"/>
                <a:gd name="T80" fmla="*/ 128 w 136"/>
                <a:gd name="T81" fmla="*/ 32 h 138"/>
                <a:gd name="T82" fmla="*/ 104 w 136"/>
                <a:gd name="T83" fmla="*/ 103 h 138"/>
                <a:gd name="T84" fmla="*/ 116 w 136"/>
                <a:gd name="T85" fmla="*/ 72 h 138"/>
                <a:gd name="T86" fmla="*/ 128 w 136"/>
                <a:gd name="T87" fmla="*/ 44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136" h="138">
                  <a:moveTo>
                    <a:pt x="26" y="138"/>
                  </a:moveTo>
                  <a:cubicBezTo>
                    <a:pt x="16" y="138"/>
                    <a:pt x="9" y="136"/>
                    <a:pt x="5" y="131"/>
                  </a:cubicBezTo>
                  <a:cubicBezTo>
                    <a:pt x="2" y="129"/>
                    <a:pt x="0" y="125"/>
                    <a:pt x="0" y="120"/>
                  </a:cubicBezTo>
                  <a:cubicBezTo>
                    <a:pt x="0" y="120"/>
                    <a:pt x="0" y="120"/>
                    <a:pt x="0" y="120"/>
                  </a:cubicBezTo>
                  <a:cubicBezTo>
                    <a:pt x="1" y="119"/>
                    <a:pt x="1" y="119"/>
                    <a:pt x="1" y="119"/>
                  </a:cubicBezTo>
                  <a:cubicBezTo>
                    <a:pt x="2" y="119"/>
                    <a:pt x="3" y="119"/>
                    <a:pt x="4" y="120"/>
                  </a:cubicBezTo>
                  <a:cubicBezTo>
                    <a:pt x="5" y="121"/>
                    <a:pt x="5" y="123"/>
                    <a:pt x="5" y="124"/>
                  </a:cubicBezTo>
                  <a:cubicBezTo>
                    <a:pt x="5" y="126"/>
                    <a:pt x="5" y="128"/>
                    <a:pt x="6" y="128"/>
                  </a:cubicBezTo>
                  <a:cubicBezTo>
                    <a:pt x="11" y="131"/>
                    <a:pt x="17" y="132"/>
                    <a:pt x="23" y="132"/>
                  </a:cubicBezTo>
                  <a:cubicBezTo>
                    <a:pt x="37" y="132"/>
                    <a:pt x="49" y="125"/>
                    <a:pt x="63" y="118"/>
                  </a:cubicBezTo>
                  <a:cubicBezTo>
                    <a:pt x="74" y="112"/>
                    <a:pt x="85" y="106"/>
                    <a:pt x="97" y="104"/>
                  </a:cubicBezTo>
                  <a:cubicBezTo>
                    <a:pt x="97" y="104"/>
                    <a:pt x="97" y="104"/>
                    <a:pt x="97" y="104"/>
                  </a:cubicBezTo>
                  <a:cubicBezTo>
                    <a:pt x="99" y="100"/>
                    <a:pt x="100" y="96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9" y="81"/>
                    <a:pt x="132" y="42"/>
                    <a:pt x="125" y="18"/>
                  </a:cubicBezTo>
                  <a:cubicBezTo>
                    <a:pt x="124" y="12"/>
                    <a:pt x="117" y="4"/>
                    <a:pt x="111" y="4"/>
                  </a:cubicBezTo>
                  <a:cubicBezTo>
                    <a:pt x="108" y="4"/>
                    <a:pt x="105" y="7"/>
                    <a:pt x="103" y="11"/>
                  </a:cubicBezTo>
                  <a:cubicBezTo>
                    <a:pt x="102" y="12"/>
                    <a:pt x="102" y="12"/>
                    <a:pt x="102" y="12"/>
                  </a:cubicBezTo>
                  <a:cubicBezTo>
                    <a:pt x="101" y="11"/>
                    <a:pt x="101" y="11"/>
                    <a:pt x="101" y="11"/>
                  </a:cubicBezTo>
                  <a:cubicBezTo>
                    <a:pt x="100" y="9"/>
                    <a:pt x="100" y="8"/>
                    <a:pt x="101" y="6"/>
                  </a:cubicBezTo>
                  <a:cubicBezTo>
                    <a:pt x="103" y="2"/>
                    <a:pt x="109" y="0"/>
                    <a:pt x="114" y="0"/>
                  </a:cubicBezTo>
                  <a:cubicBezTo>
                    <a:pt x="114" y="0"/>
                    <a:pt x="114" y="0"/>
                    <a:pt x="115" y="0"/>
                  </a:cubicBezTo>
                  <a:cubicBezTo>
                    <a:pt x="127" y="1"/>
                    <a:pt x="133" y="14"/>
                    <a:pt x="134" y="26"/>
                  </a:cubicBezTo>
                  <a:cubicBezTo>
                    <a:pt x="136" y="44"/>
                    <a:pt x="125" y="66"/>
                    <a:pt x="117" y="83"/>
                  </a:cubicBezTo>
                  <a:cubicBezTo>
                    <a:pt x="113" y="90"/>
                    <a:pt x="110" y="96"/>
                    <a:pt x="109" y="101"/>
                  </a:cubicBezTo>
                  <a:cubicBezTo>
                    <a:pt x="120" y="101"/>
                    <a:pt x="125" y="110"/>
                    <a:pt x="125" y="119"/>
                  </a:cubicBezTo>
                  <a:cubicBezTo>
                    <a:pt x="125" y="128"/>
                    <a:pt x="120" y="137"/>
                    <a:pt x="111" y="137"/>
                  </a:cubicBezTo>
                  <a:cubicBezTo>
                    <a:pt x="107" y="137"/>
                    <a:pt x="104" y="136"/>
                    <a:pt x="100" y="134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98" y="130"/>
                    <a:pt x="98" y="125"/>
                    <a:pt x="97" y="120"/>
                  </a:cubicBezTo>
                  <a:cubicBezTo>
                    <a:pt x="97" y="116"/>
                    <a:pt x="97" y="113"/>
                    <a:pt x="96" y="110"/>
                  </a:cubicBezTo>
                  <a:cubicBezTo>
                    <a:pt x="95" y="110"/>
                    <a:pt x="95" y="110"/>
                    <a:pt x="94" y="110"/>
                  </a:cubicBezTo>
                  <a:cubicBezTo>
                    <a:pt x="92" y="111"/>
                    <a:pt x="92" y="111"/>
                    <a:pt x="92" y="111"/>
                  </a:cubicBezTo>
                  <a:cubicBezTo>
                    <a:pt x="91" y="112"/>
                    <a:pt x="89" y="113"/>
                    <a:pt x="87" y="115"/>
                  </a:cubicBezTo>
                  <a:cubicBezTo>
                    <a:pt x="77" y="121"/>
                    <a:pt x="61" y="132"/>
                    <a:pt x="48" y="135"/>
                  </a:cubicBezTo>
                  <a:cubicBezTo>
                    <a:pt x="41" y="137"/>
                    <a:pt x="33" y="138"/>
                    <a:pt x="26" y="138"/>
                  </a:cubicBezTo>
                  <a:close/>
                  <a:moveTo>
                    <a:pt x="5" y="129"/>
                  </a:moveTo>
                  <a:cubicBezTo>
                    <a:pt x="5" y="130"/>
                    <a:pt x="5" y="130"/>
                    <a:pt x="6" y="130"/>
                  </a:cubicBezTo>
                  <a:cubicBezTo>
                    <a:pt x="10" y="134"/>
                    <a:pt x="17" y="137"/>
                    <a:pt x="26" y="137"/>
                  </a:cubicBezTo>
                  <a:cubicBezTo>
                    <a:pt x="33" y="137"/>
                    <a:pt x="41" y="135"/>
                    <a:pt x="48" y="134"/>
                  </a:cubicBezTo>
                  <a:cubicBezTo>
                    <a:pt x="61" y="130"/>
                    <a:pt x="76" y="120"/>
                    <a:pt x="86" y="114"/>
                  </a:cubicBezTo>
                  <a:cubicBezTo>
                    <a:pt x="82" y="115"/>
                    <a:pt x="78" y="117"/>
                    <a:pt x="75" y="119"/>
                  </a:cubicBezTo>
                  <a:cubicBezTo>
                    <a:pt x="66" y="124"/>
                    <a:pt x="57" y="129"/>
                    <a:pt x="48" y="129"/>
                  </a:cubicBezTo>
                  <a:cubicBezTo>
                    <a:pt x="44" y="129"/>
                    <a:pt x="44" y="129"/>
                    <a:pt x="44" y="129"/>
                  </a:cubicBezTo>
                  <a:cubicBezTo>
                    <a:pt x="48" y="128"/>
                    <a:pt x="48" y="128"/>
                    <a:pt x="48" y="128"/>
                  </a:cubicBezTo>
                  <a:cubicBezTo>
                    <a:pt x="54" y="126"/>
                    <a:pt x="59" y="123"/>
                    <a:pt x="65" y="120"/>
                  </a:cubicBezTo>
                  <a:cubicBezTo>
                    <a:pt x="75" y="114"/>
                    <a:pt x="85" y="108"/>
                    <a:pt x="96" y="108"/>
                  </a:cubicBezTo>
                  <a:cubicBezTo>
                    <a:pt x="96" y="108"/>
                    <a:pt x="96" y="108"/>
                    <a:pt x="96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9"/>
                    <a:pt x="97" y="109"/>
                    <a:pt x="97" y="109"/>
                  </a:cubicBezTo>
                  <a:cubicBezTo>
                    <a:pt x="98" y="112"/>
                    <a:pt x="99" y="116"/>
                    <a:pt x="99" y="120"/>
                  </a:cubicBezTo>
                  <a:cubicBezTo>
                    <a:pt x="99" y="124"/>
                    <a:pt x="100" y="129"/>
                    <a:pt x="101" y="132"/>
                  </a:cubicBezTo>
                  <a:cubicBezTo>
                    <a:pt x="104" y="134"/>
                    <a:pt x="108" y="135"/>
                    <a:pt x="111" y="135"/>
                  </a:cubicBezTo>
                  <a:cubicBezTo>
                    <a:pt x="118" y="135"/>
                    <a:pt x="122" y="129"/>
                    <a:pt x="123" y="123"/>
                  </a:cubicBezTo>
                  <a:cubicBezTo>
                    <a:pt x="122" y="124"/>
                    <a:pt x="121" y="125"/>
                    <a:pt x="119" y="125"/>
                  </a:cubicBezTo>
                  <a:cubicBezTo>
                    <a:pt x="118" y="125"/>
                    <a:pt x="118" y="125"/>
                    <a:pt x="118" y="125"/>
                  </a:cubicBezTo>
                  <a:cubicBezTo>
                    <a:pt x="118" y="127"/>
                    <a:pt x="117" y="128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5" y="130"/>
                    <a:pt x="114" y="130"/>
                    <a:pt x="113" y="130"/>
                  </a:cubicBezTo>
                  <a:cubicBezTo>
                    <a:pt x="113" y="130"/>
                    <a:pt x="113" y="130"/>
                    <a:pt x="113" y="130"/>
                  </a:cubicBezTo>
                  <a:cubicBezTo>
                    <a:pt x="111" y="130"/>
                    <a:pt x="109" y="130"/>
                    <a:pt x="108" y="129"/>
                  </a:cubicBezTo>
                  <a:cubicBezTo>
                    <a:pt x="106" y="129"/>
                    <a:pt x="105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0" y="122"/>
                    <a:pt x="100" y="110"/>
                    <a:pt x="104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10" y="106"/>
                    <a:pt x="114" y="108"/>
                    <a:pt x="116" y="112"/>
                  </a:cubicBezTo>
                  <a:cubicBezTo>
                    <a:pt x="118" y="116"/>
                    <a:pt x="119" y="120"/>
                    <a:pt x="118" y="124"/>
                  </a:cubicBezTo>
                  <a:cubicBezTo>
                    <a:pt x="118" y="124"/>
                    <a:pt x="118" y="124"/>
                    <a:pt x="118" y="124"/>
                  </a:cubicBezTo>
                  <a:cubicBezTo>
                    <a:pt x="121" y="119"/>
                    <a:pt x="119" y="116"/>
                    <a:pt x="117" y="112"/>
                  </a:cubicBezTo>
                  <a:cubicBezTo>
                    <a:pt x="116" y="110"/>
                    <a:pt x="115" y="109"/>
                    <a:pt x="114" y="106"/>
                  </a:cubicBezTo>
                  <a:cubicBezTo>
                    <a:pt x="114" y="105"/>
                    <a:pt x="114" y="105"/>
                    <a:pt x="114" y="105"/>
                  </a:cubicBezTo>
                  <a:cubicBezTo>
                    <a:pt x="115" y="105"/>
                    <a:pt x="115" y="105"/>
                    <a:pt x="115" y="105"/>
                  </a:cubicBezTo>
                  <a:cubicBezTo>
                    <a:pt x="117" y="106"/>
                    <a:pt x="121" y="109"/>
                    <a:pt x="123" y="113"/>
                  </a:cubicBezTo>
                  <a:cubicBezTo>
                    <a:pt x="121" y="107"/>
                    <a:pt x="116" y="102"/>
                    <a:pt x="108" y="102"/>
                  </a:cubicBezTo>
                  <a:cubicBezTo>
                    <a:pt x="107" y="102"/>
                    <a:pt x="107" y="102"/>
                    <a:pt x="107" y="102"/>
                  </a:cubicBezTo>
                  <a:cubicBezTo>
                    <a:pt x="107" y="101"/>
                    <a:pt x="107" y="101"/>
                    <a:pt x="107" y="101"/>
                  </a:cubicBezTo>
                  <a:cubicBezTo>
                    <a:pt x="108" y="97"/>
                    <a:pt x="112" y="90"/>
                    <a:pt x="115" y="82"/>
                  </a:cubicBezTo>
                  <a:cubicBezTo>
                    <a:pt x="124" y="65"/>
                    <a:pt x="134" y="44"/>
                    <a:pt x="133" y="26"/>
                  </a:cubicBezTo>
                  <a:cubicBezTo>
                    <a:pt x="131" y="15"/>
                    <a:pt x="126" y="3"/>
                    <a:pt x="115" y="2"/>
                  </a:cubicBezTo>
                  <a:cubicBezTo>
                    <a:pt x="110" y="1"/>
                    <a:pt x="104" y="4"/>
                    <a:pt x="102" y="7"/>
                  </a:cubicBezTo>
                  <a:cubicBezTo>
                    <a:pt x="102" y="7"/>
                    <a:pt x="102" y="8"/>
                    <a:pt x="102" y="9"/>
                  </a:cubicBezTo>
                  <a:cubicBezTo>
                    <a:pt x="105" y="4"/>
                    <a:pt x="109" y="3"/>
                    <a:pt x="111" y="3"/>
                  </a:cubicBezTo>
                  <a:cubicBezTo>
                    <a:pt x="118" y="3"/>
                    <a:pt x="125" y="11"/>
                    <a:pt x="127" y="18"/>
                  </a:cubicBezTo>
                  <a:cubicBezTo>
                    <a:pt x="133" y="42"/>
                    <a:pt x="110" y="81"/>
                    <a:pt x="101" y="91"/>
                  </a:cubicBezTo>
                  <a:cubicBezTo>
                    <a:pt x="102" y="96"/>
                    <a:pt x="100" y="100"/>
                    <a:pt x="99" y="104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86" y="107"/>
                    <a:pt x="75" y="113"/>
                    <a:pt x="64" y="119"/>
                  </a:cubicBezTo>
                  <a:cubicBezTo>
                    <a:pt x="51" y="126"/>
                    <a:pt x="37" y="133"/>
                    <a:pt x="23" y="133"/>
                  </a:cubicBezTo>
                  <a:cubicBezTo>
                    <a:pt x="17" y="133"/>
                    <a:pt x="11" y="132"/>
                    <a:pt x="5" y="129"/>
                  </a:cubicBezTo>
                  <a:cubicBezTo>
                    <a:pt x="5" y="129"/>
                    <a:pt x="5" y="129"/>
                    <a:pt x="5" y="129"/>
                  </a:cubicBezTo>
                  <a:close/>
                  <a:moveTo>
                    <a:pt x="104" y="127"/>
                  </a:moveTo>
                  <a:cubicBezTo>
                    <a:pt x="106" y="127"/>
                    <a:pt x="107" y="127"/>
                    <a:pt x="108" y="128"/>
                  </a:cubicBezTo>
                  <a:cubicBezTo>
                    <a:pt x="111" y="129"/>
                    <a:pt x="113" y="129"/>
                    <a:pt x="116" y="128"/>
                  </a:cubicBezTo>
                  <a:cubicBezTo>
                    <a:pt x="118" y="123"/>
                    <a:pt x="118" y="117"/>
                    <a:pt x="115" y="113"/>
                  </a:cubicBezTo>
                  <a:cubicBezTo>
                    <a:pt x="113" y="110"/>
                    <a:pt x="109" y="107"/>
                    <a:pt x="105" y="107"/>
                  </a:cubicBezTo>
                  <a:cubicBezTo>
                    <a:pt x="102" y="111"/>
                    <a:pt x="102" y="121"/>
                    <a:pt x="104" y="127"/>
                  </a:cubicBezTo>
                  <a:close/>
                  <a:moveTo>
                    <a:pt x="89" y="110"/>
                  </a:moveTo>
                  <a:cubicBezTo>
                    <a:pt x="81" y="112"/>
                    <a:pt x="73" y="117"/>
                    <a:pt x="65" y="121"/>
                  </a:cubicBezTo>
                  <a:cubicBezTo>
                    <a:pt x="61" y="123"/>
                    <a:pt x="57" y="125"/>
                    <a:pt x="53" y="127"/>
                  </a:cubicBezTo>
                  <a:cubicBezTo>
                    <a:pt x="60" y="126"/>
                    <a:pt x="67" y="122"/>
                    <a:pt x="74" y="118"/>
                  </a:cubicBezTo>
                  <a:cubicBezTo>
                    <a:pt x="79" y="115"/>
                    <a:pt x="84" y="112"/>
                    <a:pt x="89" y="110"/>
                  </a:cubicBezTo>
                  <a:close/>
                  <a:moveTo>
                    <a:pt x="2" y="121"/>
                  </a:moveTo>
                  <a:cubicBezTo>
                    <a:pt x="2" y="123"/>
                    <a:pt x="3" y="125"/>
                    <a:pt x="4" y="127"/>
                  </a:cubicBezTo>
                  <a:cubicBezTo>
                    <a:pt x="3" y="127"/>
                    <a:pt x="3" y="125"/>
                    <a:pt x="3" y="124"/>
                  </a:cubicBezTo>
                  <a:cubicBezTo>
                    <a:pt x="3" y="123"/>
                    <a:pt x="4" y="122"/>
                    <a:pt x="3" y="121"/>
                  </a:cubicBezTo>
                  <a:cubicBezTo>
                    <a:pt x="3" y="121"/>
                    <a:pt x="3" y="121"/>
                    <a:pt x="2" y="121"/>
                  </a:cubicBezTo>
                  <a:close/>
                  <a:moveTo>
                    <a:pt x="116" y="108"/>
                  </a:moveTo>
                  <a:cubicBezTo>
                    <a:pt x="117" y="109"/>
                    <a:pt x="118" y="110"/>
                    <a:pt x="118" y="111"/>
                  </a:cubicBezTo>
                  <a:cubicBezTo>
                    <a:pt x="120" y="115"/>
                    <a:pt x="122" y="118"/>
                    <a:pt x="120" y="123"/>
                  </a:cubicBezTo>
                  <a:cubicBezTo>
                    <a:pt x="122" y="122"/>
                    <a:pt x="123" y="121"/>
                    <a:pt x="123" y="119"/>
                  </a:cubicBezTo>
                  <a:cubicBezTo>
                    <a:pt x="123" y="115"/>
                    <a:pt x="119" y="110"/>
                    <a:pt x="116" y="108"/>
                  </a:cubicBezTo>
                  <a:close/>
                  <a:moveTo>
                    <a:pt x="102" y="108"/>
                  </a:moveTo>
                  <a:cubicBezTo>
                    <a:pt x="103" y="103"/>
                    <a:pt x="103" y="103"/>
                    <a:pt x="103" y="103"/>
                  </a:cubicBezTo>
                  <a:cubicBezTo>
                    <a:pt x="104" y="92"/>
                    <a:pt x="109" y="82"/>
                    <a:pt x="114" y="72"/>
                  </a:cubicBezTo>
                  <a:cubicBezTo>
                    <a:pt x="121" y="60"/>
                    <a:pt x="127" y="47"/>
                    <a:pt x="128" y="32"/>
                  </a:cubicBezTo>
                  <a:cubicBezTo>
                    <a:pt x="130" y="32"/>
                    <a:pt x="130" y="32"/>
                    <a:pt x="130" y="32"/>
                  </a:cubicBezTo>
                  <a:cubicBezTo>
                    <a:pt x="131" y="51"/>
                    <a:pt x="122" y="68"/>
                    <a:pt x="114" y="84"/>
                  </a:cubicBezTo>
                  <a:cubicBezTo>
                    <a:pt x="110" y="90"/>
                    <a:pt x="107" y="97"/>
                    <a:pt x="104" y="103"/>
                  </a:cubicBezTo>
                  <a:lnTo>
                    <a:pt x="102" y="108"/>
                  </a:lnTo>
                  <a:close/>
                  <a:moveTo>
                    <a:pt x="128" y="44"/>
                  </a:moveTo>
                  <a:cubicBezTo>
                    <a:pt x="125" y="54"/>
                    <a:pt x="120" y="63"/>
                    <a:pt x="116" y="72"/>
                  </a:cubicBezTo>
                  <a:cubicBezTo>
                    <a:pt x="111" y="81"/>
                    <a:pt x="107" y="89"/>
                    <a:pt x="105" y="97"/>
                  </a:cubicBezTo>
                  <a:cubicBezTo>
                    <a:pt x="108" y="92"/>
                    <a:pt x="110" y="88"/>
                    <a:pt x="112" y="83"/>
                  </a:cubicBezTo>
                  <a:cubicBezTo>
                    <a:pt x="119" y="71"/>
                    <a:pt x="126" y="58"/>
                    <a:pt x="128" y="4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pt-PT" dirty="0"/>
            </a:p>
          </p:txBody>
        </p:sp>
      </p:grpSp>
      <p:sp>
        <p:nvSpPr>
          <p:cNvPr id="97" name="Marcador de Posição da Imagem 33"/>
          <p:cNvSpPr>
            <a:spLocks noGrp="1"/>
          </p:cNvSpPr>
          <p:nvPr>
            <p:ph type="pic" sz="quarter" idx="17"/>
          </p:nvPr>
        </p:nvSpPr>
        <p:spPr>
          <a:xfrm>
            <a:off x="840795" y="1020193"/>
            <a:ext cx="3886200" cy="4572000"/>
          </a:xfrm>
          <a:solidFill>
            <a:schemeClr val="bg2"/>
          </a:solidFill>
          <a:ln w="38100">
            <a:solidFill>
              <a:schemeClr val="bg1"/>
            </a:solidFill>
          </a:ln>
        </p:spPr>
        <p:txBody>
          <a:bodyPr/>
          <a:lstStyle>
            <a:lvl1pPr marL="0" indent="0" algn="ctr">
              <a:buNone/>
              <a:defRPr/>
            </a:lvl1pPr>
          </a:lstStyle>
          <a:p>
            <a:r>
              <a:rPr lang="pt-PT" smtClean="0"/>
              <a:t>Clique no ícone para adicionar uma imagem</a:t>
            </a:r>
            <a:endParaRPr lang="pt-PT" dirty="0"/>
          </a:p>
        </p:txBody>
      </p:sp>
      <p:grpSp>
        <p:nvGrpSpPr>
          <p:cNvPr id="98" name="Grupo 97"/>
          <p:cNvGrpSpPr/>
          <p:nvPr/>
        </p:nvGrpSpPr>
        <p:grpSpPr>
          <a:xfrm>
            <a:off x="5322489" y="319177"/>
            <a:ext cx="3389607" cy="2710838"/>
            <a:chOff x="895350" y="3313113"/>
            <a:chExt cx="3613151" cy="2790825"/>
          </a:xfrm>
          <a:solidFill>
            <a:schemeClr val="tx1">
              <a:lumMod val="50000"/>
            </a:schemeClr>
          </a:solidFill>
        </p:grpSpPr>
        <p:sp>
          <p:nvSpPr>
            <p:cNvPr id="99" name="Forma livre 41"/>
            <p:cNvSpPr>
              <a:spLocks/>
            </p:cNvSpPr>
            <p:nvPr/>
          </p:nvSpPr>
          <p:spPr bwMode="auto">
            <a:xfrm>
              <a:off x="963613" y="3725863"/>
              <a:ext cx="11113" cy="1952625"/>
            </a:xfrm>
            <a:custGeom>
              <a:avLst/>
              <a:gdLst>
                <a:gd name="T0" fmla="*/ 3 w 5"/>
                <a:gd name="T1" fmla="*/ 0 h 868"/>
                <a:gd name="T2" fmla="*/ 4 w 5"/>
                <a:gd name="T3" fmla="*/ 217 h 868"/>
                <a:gd name="T4" fmla="*/ 3 w 5"/>
                <a:gd name="T5" fmla="*/ 326 h 868"/>
                <a:gd name="T6" fmla="*/ 4 w 5"/>
                <a:gd name="T7" fmla="*/ 434 h 868"/>
                <a:gd name="T8" fmla="*/ 4 w 5"/>
                <a:gd name="T9" fmla="*/ 651 h 868"/>
                <a:gd name="T10" fmla="*/ 4 w 5"/>
                <a:gd name="T11" fmla="*/ 760 h 868"/>
                <a:gd name="T12" fmla="*/ 3 w 5"/>
                <a:gd name="T13" fmla="*/ 868 h 868"/>
                <a:gd name="T14" fmla="*/ 2 w 5"/>
                <a:gd name="T15" fmla="*/ 868 h 868"/>
                <a:gd name="T16" fmla="*/ 1 w 5"/>
                <a:gd name="T17" fmla="*/ 760 h 868"/>
                <a:gd name="T18" fmla="*/ 0 w 5"/>
                <a:gd name="T19" fmla="*/ 651 h 868"/>
                <a:gd name="T20" fmla="*/ 1 w 5"/>
                <a:gd name="T21" fmla="*/ 434 h 868"/>
                <a:gd name="T22" fmla="*/ 2 w 5"/>
                <a:gd name="T23" fmla="*/ 326 h 868"/>
                <a:gd name="T24" fmla="*/ 1 w 5"/>
                <a:gd name="T25" fmla="*/ 217 h 868"/>
                <a:gd name="T26" fmla="*/ 2 w 5"/>
                <a:gd name="T27" fmla="*/ 0 h 868"/>
                <a:gd name="T28" fmla="*/ 3 w 5"/>
                <a:gd name="T29" fmla="*/ 0 h 8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5" h="868">
                  <a:moveTo>
                    <a:pt x="3" y="0"/>
                  </a:moveTo>
                  <a:cubicBezTo>
                    <a:pt x="4" y="73"/>
                    <a:pt x="4" y="145"/>
                    <a:pt x="4" y="217"/>
                  </a:cubicBezTo>
                  <a:cubicBezTo>
                    <a:pt x="4" y="253"/>
                    <a:pt x="3" y="290"/>
                    <a:pt x="3" y="326"/>
                  </a:cubicBezTo>
                  <a:cubicBezTo>
                    <a:pt x="3" y="362"/>
                    <a:pt x="3" y="398"/>
                    <a:pt x="4" y="434"/>
                  </a:cubicBezTo>
                  <a:cubicBezTo>
                    <a:pt x="4" y="507"/>
                    <a:pt x="5" y="579"/>
                    <a:pt x="4" y="651"/>
                  </a:cubicBezTo>
                  <a:cubicBezTo>
                    <a:pt x="5" y="687"/>
                    <a:pt x="4" y="724"/>
                    <a:pt x="4" y="760"/>
                  </a:cubicBezTo>
                  <a:cubicBezTo>
                    <a:pt x="4" y="796"/>
                    <a:pt x="3" y="832"/>
                    <a:pt x="3" y="868"/>
                  </a:cubicBezTo>
                  <a:cubicBezTo>
                    <a:pt x="2" y="868"/>
                    <a:pt x="2" y="868"/>
                    <a:pt x="2" y="868"/>
                  </a:cubicBezTo>
                  <a:cubicBezTo>
                    <a:pt x="2" y="832"/>
                    <a:pt x="1" y="796"/>
                    <a:pt x="1" y="760"/>
                  </a:cubicBezTo>
                  <a:cubicBezTo>
                    <a:pt x="1" y="724"/>
                    <a:pt x="0" y="687"/>
                    <a:pt x="0" y="651"/>
                  </a:cubicBezTo>
                  <a:cubicBezTo>
                    <a:pt x="0" y="579"/>
                    <a:pt x="1" y="507"/>
                    <a:pt x="1" y="434"/>
                  </a:cubicBezTo>
                  <a:cubicBezTo>
                    <a:pt x="2" y="398"/>
                    <a:pt x="2" y="362"/>
                    <a:pt x="2" y="326"/>
                  </a:cubicBezTo>
                  <a:cubicBezTo>
                    <a:pt x="2" y="290"/>
                    <a:pt x="1" y="253"/>
                    <a:pt x="1" y="217"/>
                  </a:cubicBezTo>
                  <a:cubicBezTo>
                    <a:pt x="0" y="145"/>
                    <a:pt x="1" y="73"/>
                    <a:pt x="2" y="0"/>
                  </a:cubicBezTo>
                  <a:lnTo>
                    <a:pt x="3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pt-PT" dirty="0"/>
            </a:p>
          </p:txBody>
        </p:sp>
        <p:sp>
          <p:nvSpPr>
            <p:cNvPr id="100" name="Forma livre 42"/>
            <p:cNvSpPr>
              <a:spLocks/>
            </p:cNvSpPr>
            <p:nvPr/>
          </p:nvSpPr>
          <p:spPr bwMode="auto">
            <a:xfrm>
              <a:off x="1350963" y="6038850"/>
              <a:ext cx="2736850" cy="11113"/>
            </a:xfrm>
            <a:custGeom>
              <a:avLst/>
              <a:gdLst>
                <a:gd name="T0" fmla="*/ 0 w 1216"/>
                <a:gd name="T1" fmla="*/ 2 h 5"/>
                <a:gd name="T2" fmla="*/ 304 w 1216"/>
                <a:gd name="T3" fmla="*/ 1 h 5"/>
                <a:gd name="T4" fmla="*/ 456 w 1216"/>
                <a:gd name="T5" fmla="*/ 2 h 5"/>
                <a:gd name="T6" fmla="*/ 608 w 1216"/>
                <a:gd name="T7" fmla="*/ 1 h 5"/>
                <a:gd name="T8" fmla="*/ 912 w 1216"/>
                <a:gd name="T9" fmla="*/ 0 h 5"/>
                <a:gd name="T10" fmla="*/ 1064 w 1216"/>
                <a:gd name="T11" fmla="*/ 1 h 5"/>
                <a:gd name="T12" fmla="*/ 1216 w 1216"/>
                <a:gd name="T13" fmla="*/ 2 h 5"/>
                <a:gd name="T14" fmla="*/ 1216 w 1216"/>
                <a:gd name="T15" fmla="*/ 2 h 5"/>
                <a:gd name="T16" fmla="*/ 1064 w 1216"/>
                <a:gd name="T17" fmla="*/ 4 h 5"/>
                <a:gd name="T18" fmla="*/ 912 w 1216"/>
                <a:gd name="T19" fmla="*/ 4 h 5"/>
                <a:gd name="T20" fmla="*/ 608 w 1216"/>
                <a:gd name="T21" fmla="*/ 3 h 5"/>
                <a:gd name="T22" fmla="*/ 456 w 1216"/>
                <a:gd name="T23" fmla="*/ 3 h 5"/>
                <a:gd name="T24" fmla="*/ 304 w 1216"/>
                <a:gd name="T25" fmla="*/ 4 h 5"/>
                <a:gd name="T26" fmla="*/ 0 w 1216"/>
                <a:gd name="T27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216" h="5">
                  <a:moveTo>
                    <a:pt x="0" y="2"/>
                  </a:moveTo>
                  <a:cubicBezTo>
                    <a:pt x="101" y="1"/>
                    <a:pt x="202" y="0"/>
                    <a:pt x="304" y="1"/>
                  </a:cubicBezTo>
                  <a:cubicBezTo>
                    <a:pt x="354" y="1"/>
                    <a:pt x="405" y="2"/>
                    <a:pt x="456" y="2"/>
                  </a:cubicBezTo>
                  <a:cubicBezTo>
                    <a:pt x="506" y="2"/>
                    <a:pt x="557" y="1"/>
                    <a:pt x="608" y="1"/>
                  </a:cubicBezTo>
                  <a:cubicBezTo>
                    <a:pt x="709" y="1"/>
                    <a:pt x="810" y="0"/>
                    <a:pt x="912" y="0"/>
                  </a:cubicBezTo>
                  <a:cubicBezTo>
                    <a:pt x="962" y="0"/>
                    <a:pt x="1013" y="1"/>
                    <a:pt x="1064" y="1"/>
                  </a:cubicBezTo>
                  <a:cubicBezTo>
                    <a:pt x="1114" y="1"/>
                    <a:pt x="1165" y="1"/>
                    <a:pt x="1216" y="2"/>
                  </a:cubicBezTo>
                  <a:cubicBezTo>
                    <a:pt x="1216" y="2"/>
                    <a:pt x="1216" y="2"/>
                    <a:pt x="1216" y="2"/>
                  </a:cubicBezTo>
                  <a:cubicBezTo>
                    <a:pt x="1165" y="3"/>
                    <a:pt x="1114" y="3"/>
                    <a:pt x="1064" y="4"/>
                  </a:cubicBezTo>
                  <a:cubicBezTo>
                    <a:pt x="1013" y="4"/>
                    <a:pt x="962" y="4"/>
                    <a:pt x="912" y="4"/>
                  </a:cubicBezTo>
                  <a:cubicBezTo>
                    <a:pt x="810" y="5"/>
                    <a:pt x="709" y="4"/>
                    <a:pt x="608" y="3"/>
                  </a:cubicBezTo>
                  <a:cubicBezTo>
                    <a:pt x="557" y="3"/>
                    <a:pt x="506" y="3"/>
                    <a:pt x="456" y="3"/>
                  </a:cubicBezTo>
                  <a:cubicBezTo>
                    <a:pt x="405" y="3"/>
                    <a:pt x="354" y="4"/>
                    <a:pt x="304" y="4"/>
                  </a:cubicBezTo>
                  <a:cubicBezTo>
                    <a:pt x="202" y="4"/>
                    <a:pt x="101" y="4"/>
                    <a:pt x="0" y="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pt-PT" dirty="0"/>
            </a:p>
          </p:txBody>
        </p:sp>
        <p:sp>
          <p:nvSpPr>
            <p:cNvPr id="101" name="Forma livre 43"/>
            <p:cNvSpPr>
              <a:spLocks/>
            </p:cNvSpPr>
            <p:nvPr/>
          </p:nvSpPr>
          <p:spPr bwMode="auto">
            <a:xfrm>
              <a:off x="1330325" y="3378200"/>
              <a:ext cx="2743200" cy="11113"/>
            </a:xfrm>
            <a:custGeom>
              <a:avLst/>
              <a:gdLst>
                <a:gd name="T0" fmla="*/ 0 w 1219"/>
                <a:gd name="T1" fmla="*/ 2 h 5"/>
                <a:gd name="T2" fmla="*/ 304 w 1219"/>
                <a:gd name="T3" fmla="*/ 1 h 5"/>
                <a:gd name="T4" fmla="*/ 457 w 1219"/>
                <a:gd name="T5" fmla="*/ 2 h 5"/>
                <a:gd name="T6" fmla="*/ 609 w 1219"/>
                <a:gd name="T7" fmla="*/ 1 h 5"/>
                <a:gd name="T8" fmla="*/ 914 w 1219"/>
                <a:gd name="T9" fmla="*/ 0 h 5"/>
                <a:gd name="T10" fmla="*/ 1067 w 1219"/>
                <a:gd name="T11" fmla="*/ 1 h 5"/>
                <a:gd name="T12" fmla="*/ 1219 w 1219"/>
                <a:gd name="T13" fmla="*/ 2 h 5"/>
                <a:gd name="T14" fmla="*/ 1219 w 1219"/>
                <a:gd name="T15" fmla="*/ 3 h 5"/>
                <a:gd name="T16" fmla="*/ 1067 w 1219"/>
                <a:gd name="T17" fmla="*/ 4 h 5"/>
                <a:gd name="T18" fmla="*/ 914 w 1219"/>
                <a:gd name="T19" fmla="*/ 4 h 5"/>
                <a:gd name="T20" fmla="*/ 609 w 1219"/>
                <a:gd name="T21" fmla="*/ 3 h 5"/>
                <a:gd name="T22" fmla="*/ 457 w 1219"/>
                <a:gd name="T23" fmla="*/ 3 h 5"/>
                <a:gd name="T24" fmla="*/ 304 w 1219"/>
                <a:gd name="T25" fmla="*/ 4 h 5"/>
                <a:gd name="T26" fmla="*/ 0 w 1219"/>
                <a:gd name="T27" fmla="*/ 3 h 5"/>
                <a:gd name="T28" fmla="*/ 0 w 1219"/>
                <a:gd name="T29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219" h="5">
                  <a:moveTo>
                    <a:pt x="0" y="2"/>
                  </a:moveTo>
                  <a:cubicBezTo>
                    <a:pt x="101" y="1"/>
                    <a:pt x="203" y="0"/>
                    <a:pt x="304" y="1"/>
                  </a:cubicBezTo>
                  <a:cubicBezTo>
                    <a:pt x="355" y="1"/>
                    <a:pt x="406" y="2"/>
                    <a:pt x="457" y="2"/>
                  </a:cubicBezTo>
                  <a:cubicBezTo>
                    <a:pt x="508" y="2"/>
                    <a:pt x="559" y="1"/>
                    <a:pt x="609" y="1"/>
                  </a:cubicBezTo>
                  <a:cubicBezTo>
                    <a:pt x="711" y="1"/>
                    <a:pt x="813" y="0"/>
                    <a:pt x="914" y="0"/>
                  </a:cubicBezTo>
                  <a:cubicBezTo>
                    <a:pt x="965" y="0"/>
                    <a:pt x="1016" y="1"/>
                    <a:pt x="1067" y="1"/>
                  </a:cubicBezTo>
                  <a:cubicBezTo>
                    <a:pt x="1117" y="1"/>
                    <a:pt x="1168" y="1"/>
                    <a:pt x="1219" y="2"/>
                  </a:cubicBezTo>
                  <a:cubicBezTo>
                    <a:pt x="1219" y="3"/>
                    <a:pt x="1219" y="3"/>
                    <a:pt x="1219" y="3"/>
                  </a:cubicBezTo>
                  <a:cubicBezTo>
                    <a:pt x="1168" y="3"/>
                    <a:pt x="1117" y="4"/>
                    <a:pt x="1067" y="4"/>
                  </a:cubicBezTo>
                  <a:cubicBezTo>
                    <a:pt x="1016" y="4"/>
                    <a:pt x="965" y="4"/>
                    <a:pt x="914" y="4"/>
                  </a:cubicBezTo>
                  <a:cubicBezTo>
                    <a:pt x="813" y="5"/>
                    <a:pt x="711" y="4"/>
                    <a:pt x="609" y="3"/>
                  </a:cubicBezTo>
                  <a:cubicBezTo>
                    <a:pt x="559" y="3"/>
                    <a:pt x="508" y="3"/>
                    <a:pt x="457" y="3"/>
                  </a:cubicBezTo>
                  <a:cubicBezTo>
                    <a:pt x="406" y="3"/>
                    <a:pt x="355" y="4"/>
                    <a:pt x="304" y="4"/>
                  </a:cubicBezTo>
                  <a:cubicBezTo>
                    <a:pt x="203" y="4"/>
                    <a:pt x="101" y="4"/>
                    <a:pt x="0" y="3"/>
                  </a:cubicBezTo>
                  <a:lnTo>
                    <a:pt x="0" y="2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pt-PT" dirty="0"/>
            </a:p>
          </p:txBody>
        </p:sp>
        <p:sp>
          <p:nvSpPr>
            <p:cNvPr id="102" name="Forma livre 44"/>
            <p:cNvSpPr>
              <a:spLocks/>
            </p:cNvSpPr>
            <p:nvPr/>
          </p:nvSpPr>
          <p:spPr bwMode="auto">
            <a:xfrm>
              <a:off x="4443413" y="3759200"/>
              <a:ext cx="9525" cy="1919288"/>
            </a:xfrm>
            <a:custGeom>
              <a:avLst/>
              <a:gdLst>
                <a:gd name="T0" fmla="*/ 2 w 4"/>
                <a:gd name="T1" fmla="*/ 853 h 853"/>
                <a:gd name="T2" fmla="*/ 0 w 4"/>
                <a:gd name="T3" fmla="*/ 640 h 853"/>
                <a:gd name="T4" fmla="*/ 1 w 4"/>
                <a:gd name="T5" fmla="*/ 533 h 853"/>
                <a:gd name="T6" fmla="*/ 1 w 4"/>
                <a:gd name="T7" fmla="*/ 427 h 853"/>
                <a:gd name="T8" fmla="*/ 0 w 4"/>
                <a:gd name="T9" fmla="*/ 213 h 853"/>
                <a:gd name="T10" fmla="*/ 0 w 4"/>
                <a:gd name="T11" fmla="*/ 107 h 853"/>
                <a:gd name="T12" fmla="*/ 2 w 4"/>
                <a:gd name="T13" fmla="*/ 0 h 853"/>
                <a:gd name="T14" fmla="*/ 2 w 4"/>
                <a:gd name="T15" fmla="*/ 0 h 853"/>
                <a:gd name="T16" fmla="*/ 3 w 4"/>
                <a:gd name="T17" fmla="*/ 107 h 853"/>
                <a:gd name="T18" fmla="*/ 4 w 4"/>
                <a:gd name="T19" fmla="*/ 213 h 853"/>
                <a:gd name="T20" fmla="*/ 3 w 4"/>
                <a:gd name="T21" fmla="*/ 427 h 853"/>
                <a:gd name="T22" fmla="*/ 2 w 4"/>
                <a:gd name="T23" fmla="*/ 533 h 853"/>
                <a:gd name="T24" fmla="*/ 3 w 4"/>
                <a:gd name="T25" fmla="*/ 640 h 853"/>
                <a:gd name="T26" fmla="*/ 2 w 4"/>
                <a:gd name="T27" fmla="*/ 853 h 8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4" h="853">
                  <a:moveTo>
                    <a:pt x="2" y="853"/>
                  </a:moveTo>
                  <a:cubicBezTo>
                    <a:pt x="0" y="782"/>
                    <a:pt x="0" y="711"/>
                    <a:pt x="0" y="640"/>
                  </a:cubicBezTo>
                  <a:cubicBezTo>
                    <a:pt x="0" y="604"/>
                    <a:pt x="1" y="569"/>
                    <a:pt x="1" y="533"/>
                  </a:cubicBezTo>
                  <a:cubicBezTo>
                    <a:pt x="1" y="498"/>
                    <a:pt x="1" y="462"/>
                    <a:pt x="1" y="427"/>
                  </a:cubicBezTo>
                  <a:cubicBezTo>
                    <a:pt x="0" y="356"/>
                    <a:pt x="0" y="284"/>
                    <a:pt x="0" y="213"/>
                  </a:cubicBezTo>
                  <a:cubicBezTo>
                    <a:pt x="0" y="178"/>
                    <a:pt x="0" y="142"/>
                    <a:pt x="0" y="107"/>
                  </a:cubicBezTo>
                  <a:cubicBezTo>
                    <a:pt x="1" y="71"/>
                    <a:pt x="1" y="36"/>
                    <a:pt x="2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3" y="36"/>
                    <a:pt x="3" y="71"/>
                    <a:pt x="3" y="107"/>
                  </a:cubicBezTo>
                  <a:cubicBezTo>
                    <a:pt x="4" y="142"/>
                    <a:pt x="4" y="178"/>
                    <a:pt x="4" y="213"/>
                  </a:cubicBezTo>
                  <a:cubicBezTo>
                    <a:pt x="4" y="284"/>
                    <a:pt x="3" y="356"/>
                    <a:pt x="3" y="427"/>
                  </a:cubicBezTo>
                  <a:cubicBezTo>
                    <a:pt x="3" y="462"/>
                    <a:pt x="2" y="498"/>
                    <a:pt x="2" y="533"/>
                  </a:cubicBezTo>
                  <a:cubicBezTo>
                    <a:pt x="3" y="569"/>
                    <a:pt x="3" y="604"/>
                    <a:pt x="3" y="640"/>
                  </a:cubicBezTo>
                  <a:cubicBezTo>
                    <a:pt x="4" y="711"/>
                    <a:pt x="3" y="782"/>
                    <a:pt x="2" y="85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pt-PT" dirty="0"/>
            </a:p>
          </p:txBody>
        </p:sp>
        <p:sp>
          <p:nvSpPr>
            <p:cNvPr id="103" name="Forma livre 45"/>
            <p:cNvSpPr>
              <a:spLocks noEditPoints="1"/>
            </p:cNvSpPr>
            <p:nvPr/>
          </p:nvSpPr>
          <p:spPr bwMode="auto">
            <a:xfrm>
              <a:off x="903288" y="5772150"/>
              <a:ext cx="341313" cy="331788"/>
            </a:xfrm>
            <a:custGeom>
              <a:avLst/>
              <a:gdLst>
                <a:gd name="T0" fmla="*/ 127 w 152"/>
                <a:gd name="T1" fmla="*/ 122 h 148"/>
                <a:gd name="T2" fmla="*/ 84 w 152"/>
                <a:gd name="T3" fmla="*/ 134 h 148"/>
                <a:gd name="T4" fmla="*/ 112 w 152"/>
                <a:gd name="T5" fmla="*/ 131 h 148"/>
                <a:gd name="T6" fmla="*/ 48 w 152"/>
                <a:gd name="T7" fmla="*/ 142 h 148"/>
                <a:gd name="T8" fmla="*/ 4 w 152"/>
                <a:gd name="T9" fmla="*/ 95 h 148"/>
                <a:gd name="T10" fmla="*/ 20 w 152"/>
                <a:gd name="T11" fmla="*/ 61 h 148"/>
                <a:gd name="T12" fmla="*/ 26 w 152"/>
                <a:gd name="T13" fmla="*/ 58 h 148"/>
                <a:gd name="T14" fmla="*/ 31 w 152"/>
                <a:gd name="T15" fmla="*/ 23 h 148"/>
                <a:gd name="T16" fmla="*/ 19 w 152"/>
                <a:gd name="T17" fmla="*/ 0 h 148"/>
                <a:gd name="T18" fmla="*/ 33 w 152"/>
                <a:gd name="T19" fmla="*/ 57 h 148"/>
                <a:gd name="T20" fmla="*/ 41 w 152"/>
                <a:gd name="T21" fmla="*/ 63 h 148"/>
                <a:gd name="T22" fmla="*/ 36 w 152"/>
                <a:gd name="T23" fmla="*/ 80 h 148"/>
                <a:gd name="T24" fmla="*/ 26 w 152"/>
                <a:gd name="T25" fmla="*/ 67 h 148"/>
                <a:gd name="T26" fmla="*/ 64 w 152"/>
                <a:gd name="T27" fmla="*/ 132 h 148"/>
                <a:gd name="T28" fmla="*/ 84 w 152"/>
                <a:gd name="T29" fmla="*/ 112 h 148"/>
                <a:gd name="T30" fmla="*/ 77 w 152"/>
                <a:gd name="T31" fmla="*/ 131 h 148"/>
                <a:gd name="T32" fmla="*/ 152 w 152"/>
                <a:gd name="T33" fmla="*/ 129 h 148"/>
                <a:gd name="T34" fmla="*/ 114 w 152"/>
                <a:gd name="T35" fmla="*/ 131 h 148"/>
                <a:gd name="T36" fmla="*/ 127 w 152"/>
                <a:gd name="T37" fmla="*/ 122 h 148"/>
                <a:gd name="T38" fmla="*/ 74 w 152"/>
                <a:gd name="T39" fmla="*/ 128 h 148"/>
                <a:gd name="T40" fmla="*/ 68 w 152"/>
                <a:gd name="T41" fmla="*/ 112 h 148"/>
                <a:gd name="T42" fmla="*/ 66 w 152"/>
                <a:gd name="T43" fmla="*/ 117 h 148"/>
                <a:gd name="T44" fmla="*/ 66 w 152"/>
                <a:gd name="T45" fmla="*/ 125 h 148"/>
                <a:gd name="T46" fmla="*/ 73 w 152"/>
                <a:gd name="T47" fmla="*/ 128 h 148"/>
                <a:gd name="T48" fmla="*/ 74 w 152"/>
                <a:gd name="T49" fmla="*/ 114 h 148"/>
                <a:gd name="T50" fmla="*/ 74 w 152"/>
                <a:gd name="T51" fmla="*/ 128 h 148"/>
                <a:gd name="T52" fmla="*/ 9 w 152"/>
                <a:gd name="T53" fmla="*/ 88 h 148"/>
                <a:gd name="T54" fmla="*/ 56 w 152"/>
                <a:gd name="T55" fmla="*/ 135 h 148"/>
                <a:gd name="T56" fmla="*/ 9 w 152"/>
                <a:gd name="T57" fmla="*/ 88 h 148"/>
                <a:gd name="T58" fmla="*/ 37 w 152"/>
                <a:gd name="T59" fmla="*/ 61 h 148"/>
                <a:gd name="T60" fmla="*/ 31 w 152"/>
                <a:gd name="T61" fmla="*/ 77 h 148"/>
                <a:gd name="T62" fmla="*/ 37 w 152"/>
                <a:gd name="T63" fmla="*/ 61 h 148"/>
                <a:gd name="T64" fmla="*/ 30 w 152"/>
                <a:gd name="T65" fmla="*/ 57 h 148"/>
                <a:gd name="T66" fmla="*/ 33 w 152"/>
                <a:gd name="T67" fmla="*/ 31 h 148"/>
                <a:gd name="T68" fmla="*/ 30 w 152"/>
                <a:gd name="T69" fmla="*/ 57 h 148"/>
                <a:gd name="T70" fmla="*/ 30 w 152"/>
                <a:gd name="T71" fmla="*/ 61 h 148"/>
                <a:gd name="T72" fmla="*/ 30 w 152"/>
                <a:gd name="T73" fmla="*/ 74 h 148"/>
                <a:gd name="T74" fmla="*/ 30 w 152"/>
                <a:gd name="T75" fmla="*/ 61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52" h="148">
                  <a:moveTo>
                    <a:pt x="127" y="122"/>
                  </a:moveTo>
                  <a:cubicBezTo>
                    <a:pt x="115" y="118"/>
                    <a:pt x="99" y="137"/>
                    <a:pt x="84" y="134"/>
                  </a:cubicBezTo>
                  <a:cubicBezTo>
                    <a:pt x="92" y="142"/>
                    <a:pt x="106" y="130"/>
                    <a:pt x="112" y="131"/>
                  </a:cubicBezTo>
                  <a:cubicBezTo>
                    <a:pt x="95" y="147"/>
                    <a:pt x="66" y="127"/>
                    <a:pt x="48" y="142"/>
                  </a:cubicBezTo>
                  <a:cubicBezTo>
                    <a:pt x="19" y="142"/>
                    <a:pt x="1" y="123"/>
                    <a:pt x="4" y="95"/>
                  </a:cubicBezTo>
                  <a:cubicBezTo>
                    <a:pt x="6" y="82"/>
                    <a:pt x="19" y="74"/>
                    <a:pt x="20" y="61"/>
                  </a:cubicBezTo>
                  <a:cubicBezTo>
                    <a:pt x="23" y="58"/>
                    <a:pt x="22" y="60"/>
                    <a:pt x="26" y="58"/>
                  </a:cubicBezTo>
                  <a:cubicBezTo>
                    <a:pt x="25" y="45"/>
                    <a:pt x="33" y="34"/>
                    <a:pt x="31" y="23"/>
                  </a:cubicBezTo>
                  <a:cubicBezTo>
                    <a:pt x="30" y="12"/>
                    <a:pt x="19" y="8"/>
                    <a:pt x="19" y="0"/>
                  </a:cubicBezTo>
                  <a:cubicBezTo>
                    <a:pt x="36" y="7"/>
                    <a:pt x="41" y="36"/>
                    <a:pt x="33" y="57"/>
                  </a:cubicBezTo>
                  <a:cubicBezTo>
                    <a:pt x="34" y="60"/>
                    <a:pt x="40" y="59"/>
                    <a:pt x="41" y="63"/>
                  </a:cubicBezTo>
                  <a:cubicBezTo>
                    <a:pt x="43" y="69"/>
                    <a:pt x="40" y="75"/>
                    <a:pt x="36" y="80"/>
                  </a:cubicBezTo>
                  <a:cubicBezTo>
                    <a:pt x="27" y="79"/>
                    <a:pt x="20" y="74"/>
                    <a:pt x="26" y="67"/>
                  </a:cubicBezTo>
                  <a:cubicBezTo>
                    <a:pt x="1" y="88"/>
                    <a:pt x="14" y="148"/>
                    <a:pt x="64" y="132"/>
                  </a:cubicBezTo>
                  <a:cubicBezTo>
                    <a:pt x="54" y="118"/>
                    <a:pt x="73" y="97"/>
                    <a:pt x="84" y="112"/>
                  </a:cubicBezTo>
                  <a:cubicBezTo>
                    <a:pt x="86" y="123"/>
                    <a:pt x="81" y="126"/>
                    <a:pt x="77" y="131"/>
                  </a:cubicBezTo>
                  <a:cubicBezTo>
                    <a:pt x="101" y="137"/>
                    <a:pt x="133" y="102"/>
                    <a:pt x="152" y="129"/>
                  </a:cubicBezTo>
                  <a:cubicBezTo>
                    <a:pt x="143" y="117"/>
                    <a:pt x="124" y="124"/>
                    <a:pt x="114" y="131"/>
                  </a:cubicBezTo>
                  <a:cubicBezTo>
                    <a:pt x="116" y="126"/>
                    <a:pt x="123" y="126"/>
                    <a:pt x="127" y="122"/>
                  </a:cubicBezTo>
                  <a:close/>
                  <a:moveTo>
                    <a:pt x="74" y="128"/>
                  </a:moveTo>
                  <a:cubicBezTo>
                    <a:pt x="91" y="127"/>
                    <a:pt x="78" y="98"/>
                    <a:pt x="68" y="112"/>
                  </a:cubicBezTo>
                  <a:cubicBezTo>
                    <a:pt x="75" y="112"/>
                    <a:pt x="69" y="117"/>
                    <a:pt x="66" y="117"/>
                  </a:cubicBezTo>
                  <a:cubicBezTo>
                    <a:pt x="66" y="119"/>
                    <a:pt x="66" y="122"/>
                    <a:pt x="66" y="125"/>
                  </a:cubicBezTo>
                  <a:cubicBezTo>
                    <a:pt x="68" y="126"/>
                    <a:pt x="69" y="128"/>
                    <a:pt x="73" y="128"/>
                  </a:cubicBezTo>
                  <a:cubicBezTo>
                    <a:pt x="75" y="124"/>
                    <a:pt x="80" y="117"/>
                    <a:pt x="74" y="114"/>
                  </a:cubicBezTo>
                  <a:cubicBezTo>
                    <a:pt x="84" y="115"/>
                    <a:pt x="78" y="125"/>
                    <a:pt x="74" y="128"/>
                  </a:cubicBezTo>
                  <a:close/>
                  <a:moveTo>
                    <a:pt x="9" y="88"/>
                  </a:moveTo>
                  <a:cubicBezTo>
                    <a:pt x="0" y="121"/>
                    <a:pt x="28" y="148"/>
                    <a:pt x="56" y="135"/>
                  </a:cubicBezTo>
                  <a:cubicBezTo>
                    <a:pt x="20" y="145"/>
                    <a:pt x="13" y="115"/>
                    <a:pt x="9" y="88"/>
                  </a:cubicBezTo>
                  <a:close/>
                  <a:moveTo>
                    <a:pt x="37" y="61"/>
                  </a:moveTo>
                  <a:cubicBezTo>
                    <a:pt x="38" y="69"/>
                    <a:pt x="34" y="72"/>
                    <a:pt x="31" y="77"/>
                  </a:cubicBezTo>
                  <a:cubicBezTo>
                    <a:pt x="40" y="78"/>
                    <a:pt x="42" y="66"/>
                    <a:pt x="37" y="61"/>
                  </a:cubicBezTo>
                  <a:close/>
                  <a:moveTo>
                    <a:pt x="30" y="57"/>
                  </a:moveTo>
                  <a:cubicBezTo>
                    <a:pt x="30" y="49"/>
                    <a:pt x="38" y="40"/>
                    <a:pt x="33" y="31"/>
                  </a:cubicBezTo>
                  <a:cubicBezTo>
                    <a:pt x="34" y="41"/>
                    <a:pt x="26" y="49"/>
                    <a:pt x="30" y="57"/>
                  </a:cubicBezTo>
                  <a:close/>
                  <a:moveTo>
                    <a:pt x="30" y="61"/>
                  </a:moveTo>
                  <a:cubicBezTo>
                    <a:pt x="28" y="63"/>
                    <a:pt x="27" y="72"/>
                    <a:pt x="30" y="74"/>
                  </a:cubicBezTo>
                  <a:cubicBezTo>
                    <a:pt x="33" y="70"/>
                    <a:pt x="36" y="63"/>
                    <a:pt x="30" y="6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pt-PT" dirty="0"/>
            </a:p>
          </p:txBody>
        </p:sp>
        <p:sp>
          <p:nvSpPr>
            <p:cNvPr id="104" name="Forma livre 46"/>
            <p:cNvSpPr>
              <a:spLocks noEditPoints="1"/>
            </p:cNvSpPr>
            <p:nvPr/>
          </p:nvSpPr>
          <p:spPr bwMode="auto">
            <a:xfrm>
              <a:off x="906463" y="5768975"/>
              <a:ext cx="341313" cy="323850"/>
            </a:xfrm>
            <a:custGeom>
              <a:avLst/>
              <a:gdLst>
                <a:gd name="T0" fmla="*/ 2 w 151"/>
                <a:gd name="T1" fmla="*/ 96 h 144"/>
                <a:gd name="T2" fmla="*/ 21 w 151"/>
                <a:gd name="T3" fmla="*/ 59 h 144"/>
                <a:gd name="T4" fmla="*/ 22 w 151"/>
                <a:gd name="T5" fmla="*/ 12 h 144"/>
                <a:gd name="T6" fmla="*/ 32 w 151"/>
                <a:gd name="T7" fmla="*/ 58 h 144"/>
                <a:gd name="T8" fmla="*/ 34 w 151"/>
                <a:gd name="T9" fmla="*/ 81 h 144"/>
                <a:gd name="T10" fmla="*/ 15 w 151"/>
                <a:gd name="T11" fmla="*/ 112 h 144"/>
                <a:gd name="T12" fmla="*/ 73 w 151"/>
                <a:gd name="T13" fmla="*/ 107 h 144"/>
                <a:gd name="T14" fmla="*/ 76 w 151"/>
                <a:gd name="T15" fmla="*/ 131 h 144"/>
                <a:gd name="T16" fmla="*/ 151 w 151"/>
                <a:gd name="T17" fmla="*/ 130 h 144"/>
                <a:gd name="T18" fmla="*/ 110 w 151"/>
                <a:gd name="T19" fmla="*/ 134 h 144"/>
                <a:gd name="T20" fmla="*/ 66 w 151"/>
                <a:gd name="T21" fmla="*/ 138 h 144"/>
                <a:gd name="T22" fmla="*/ 12 w 151"/>
                <a:gd name="T23" fmla="*/ 128 h 144"/>
                <a:gd name="T24" fmla="*/ 86 w 151"/>
                <a:gd name="T25" fmla="*/ 138 h 144"/>
                <a:gd name="T26" fmla="*/ 86 w 151"/>
                <a:gd name="T27" fmla="*/ 134 h 144"/>
                <a:gd name="T28" fmla="*/ 75 w 151"/>
                <a:gd name="T29" fmla="*/ 133 h 144"/>
                <a:gd name="T30" fmla="*/ 77 w 151"/>
                <a:gd name="T31" fmla="*/ 128 h 144"/>
                <a:gd name="T32" fmla="*/ 66 w 151"/>
                <a:gd name="T33" fmla="*/ 128 h 144"/>
                <a:gd name="T34" fmla="*/ 64 w 151"/>
                <a:gd name="T35" fmla="*/ 117 h 144"/>
                <a:gd name="T36" fmla="*/ 65 w 151"/>
                <a:gd name="T37" fmla="*/ 114 h 144"/>
                <a:gd name="T38" fmla="*/ 63 w 151"/>
                <a:gd name="T39" fmla="*/ 133 h 144"/>
                <a:gd name="T40" fmla="*/ 54 w 151"/>
                <a:gd name="T41" fmla="*/ 137 h 144"/>
                <a:gd name="T42" fmla="*/ 7 w 151"/>
                <a:gd name="T43" fmla="*/ 86 h 144"/>
                <a:gd name="T44" fmla="*/ 41 w 151"/>
                <a:gd name="T45" fmla="*/ 139 h 144"/>
                <a:gd name="T46" fmla="*/ 92 w 151"/>
                <a:gd name="T47" fmla="*/ 138 h 144"/>
                <a:gd name="T48" fmla="*/ 41 w 151"/>
                <a:gd name="T49" fmla="*/ 137 h 144"/>
                <a:gd name="T50" fmla="*/ 26 w 151"/>
                <a:gd name="T51" fmla="*/ 65 h 144"/>
                <a:gd name="T52" fmla="*/ 32 w 151"/>
                <a:gd name="T53" fmla="*/ 64 h 144"/>
                <a:gd name="T54" fmla="*/ 26 w 151"/>
                <a:gd name="T55" fmla="*/ 72 h 144"/>
                <a:gd name="T56" fmla="*/ 33 w 151"/>
                <a:gd name="T57" fmla="*/ 80 h 144"/>
                <a:gd name="T58" fmla="*/ 38 w 151"/>
                <a:gd name="T59" fmla="*/ 73 h 144"/>
                <a:gd name="T60" fmla="*/ 28 w 151"/>
                <a:gd name="T61" fmla="*/ 78 h 144"/>
                <a:gd name="T62" fmla="*/ 34 w 151"/>
                <a:gd name="T63" fmla="*/ 61 h 144"/>
                <a:gd name="T64" fmla="*/ 18 w 151"/>
                <a:gd name="T65" fmla="*/ 2 h 144"/>
                <a:gd name="T66" fmla="*/ 31 w 151"/>
                <a:gd name="T67" fmla="*/ 32 h 144"/>
                <a:gd name="T68" fmla="*/ 27 w 151"/>
                <a:gd name="T69" fmla="*/ 58 h 144"/>
                <a:gd name="T70" fmla="*/ 28 w 151"/>
                <a:gd name="T71" fmla="*/ 42 h 144"/>
                <a:gd name="T72" fmla="*/ 21 w 151"/>
                <a:gd name="T73" fmla="*/ 61 h 144"/>
                <a:gd name="T74" fmla="*/ 7 w 151"/>
                <a:gd name="T75" fmla="*/ 86 h 144"/>
                <a:gd name="T76" fmla="*/ 110 w 151"/>
                <a:gd name="T77" fmla="*/ 131 h 144"/>
                <a:gd name="T78" fmla="*/ 121 w 151"/>
                <a:gd name="T79" fmla="*/ 123 h 144"/>
                <a:gd name="T80" fmla="*/ 67 w 151"/>
                <a:gd name="T81" fmla="*/ 127 h 144"/>
                <a:gd name="T82" fmla="*/ 74 w 151"/>
                <a:gd name="T83" fmla="*/ 118 h 144"/>
                <a:gd name="T84" fmla="*/ 64 w 151"/>
                <a:gd name="T85" fmla="*/ 118 h 144"/>
                <a:gd name="T86" fmla="*/ 75 w 151"/>
                <a:gd name="T87" fmla="*/ 118 h 144"/>
                <a:gd name="T88" fmla="*/ 70 w 151"/>
                <a:gd name="T89" fmla="*/ 114 h 144"/>
                <a:gd name="T90" fmla="*/ 79 w 151"/>
                <a:gd name="T91" fmla="*/ 120 h 144"/>
                <a:gd name="T92" fmla="*/ 122 w 151"/>
                <a:gd name="T93" fmla="*/ 122 h 144"/>
                <a:gd name="T94" fmla="*/ 123 w 151"/>
                <a:gd name="T95" fmla="*/ 125 h 144"/>
                <a:gd name="T96" fmla="*/ 122 w 151"/>
                <a:gd name="T97" fmla="*/ 122 h 144"/>
                <a:gd name="T98" fmla="*/ 81 w 151"/>
                <a:gd name="T99" fmla="*/ 114 h 144"/>
                <a:gd name="T100" fmla="*/ 32 w 151"/>
                <a:gd name="T101" fmla="*/ 74 h 144"/>
                <a:gd name="T102" fmla="*/ 28 w 151"/>
                <a:gd name="T103" fmla="*/ 63 h 144"/>
                <a:gd name="T104" fmla="*/ 28 w 151"/>
                <a:gd name="T105" fmla="*/ 63 h 144"/>
                <a:gd name="T106" fmla="*/ 29 w 151"/>
                <a:gd name="T107" fmla="*/ 49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51" h="144">
                  <a:moveTo>
                    <a:pt x="47" y="144"/>
                  </a:moveTo>
                  <a:cubicBezTo>
                    <a:pt x="46" y="144"/>
                    <a:pt x="46" y="144"/>
                    <a:pt x="46" y="144"/>
                  </a:cubicBezTo>
                  <a:cubicBezTo>
                    <a:pt x="32" y="144"/>
                    <a:pt x="19" y="139"/>
                    <a:pt x="11" y="129"/>
                  </a:cubicBezTo>
                  <a:cubicBezTo>
                    <a:pt x="3" y="121"/>
                    <a:pt x="0" y="109"/>
                    <a:pt x="2" y="96"/>
                  </a:cubicBezTo>
                  <a:cubicBezTo>
                    <a:pt x="3" y="90"/>
                    <a:pt x="6" y="84"/>
                    <a:pt x="10" y="79"/>
                  </a:cubicBezTo>
                  <a:cubicBezTo>
                    <a:pt x="13" y="73"/>
                    <a:pt x="17" y="68"/>
                    <a:pt x="17" y="62"/>
                  </a:cubicBezTo>
                  <a:cubicBezTo>
                    <a:pt x="17" y="62"/>
                    <a:pt x="17" y="62"/>
                    <a:pt x="17" y="62"/>
                  </a:cubicBezTo>
                  <a:cubicBezTo>
                    <a:pt x="19" y="60"/>
                    <a:pt x="20" y="59"/>
                    <a:pt x="21" y="59"/>
                  </a:cubicBezTo>
                  <a:cubicBezTo>
                    <a:pt x="21" y="59"/>
                    <a:pt x="22" y="59"/>
                    <a:pt x="23" y="59"/>
                  </a:cubicBezTo>
                  <a:cubicBezTo>
                    <a:pt x="23" y="53"/>
                    <a:pt x="24" y="47"/>
                    <a:pt x="26" y="41"/>
                  </a:cubicBezTo>
                  <a:cubicBezTo>
                    <a:pt x="28" y="35"/>
                    <a:pt x="30" y="30"/>
                    <a:pt x="29" y="24"/>
                  </a:cubicBezTo>
                  <a:cubicBezTo>
                    <a:pt x="28" y="19"/>
                    <a:pt x="25" y="15"/>
                    <a:pt x="22" y="12"/>
                  </a:cubicBezTo>
                  <a:cubicBezTo>
                    <a:pt x="19" y="8"/>
                    <a:pt x="16" y="5"/>
                    <a:pt x="16" y="1"/>
                  </a:cubicBezTo>
                  <a:cubicBezTo>
                    <a:pt x="16" y="0"/>
                    <a:pt x="16" y="0"/>
                    <a:pt x="16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35" y="8"/>
                    <a:pt x="40" y="37"/>
                    <a:pt x="32" y="58"/>
                  </a:cubicBezTo>
                  <a:cubicBezTo>
                    <a:pt x="32" y="59"/>
                    <a:pt x="34" y="59"/>
                    <a:pt x="35" y="60"/>
                  </a:cubicBezTo>
                  <a:cubicBezTo>
                    <a:pt x="37" y="61"/>
                    <a:pt x="39" y="61"/>
                    <a:pt x="40" y="63"/>
                  </a:cubicBezTo>
                  <a:cubicBezTo>
                    <a:pt x="43" y="72"/>
                    <a:pt x="37" y="78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28" y="81"/>
                    <a:pt x="23" y="79"/>
                    <a:pt x="22" y="76"/>
                  </a:cubicBezTo>
                  <a:cubicBezTo>
                    <a:pt x="21" y="75"/>
                    <a:pt x="21" y="73"/>
                    <a:pt x="21" y="71"/>
                  </a:cubicBezTo>
                  <a:cubicBezTo>
                    <a:pt x="12" y="82"/>
                    <a:pt x="10" y="98"/>
                    <a:pt x="15" y="112"/>
                  </a:cubicBezTo>
                  <a:cubicBezTo>
                    <a:pt x="20" y="127"/>
                    <a:pt x="32" y="135"/>
                    <a:pt x="46" y="135"/>
                  </a:cubicBezTo>
                  <a:cubicBezTo>
                    <a:pt x="51" y="135"/>
                    <a:pt x="56" y="134"/>
                    <a:pt x="61" y="133"/>
                  </a:cubicBezTo>
                  <a:cubicBezTo>
                    <a:pt x="58" y="128"/>
                    <a:pt x="57" y="122"/>
                    <a:pt x="60" y="116"/>
                  </a:cubicBezTo>
                  <a:cubicBezTo>
                    <a:pt x="63" y="111"/>
                    <a:pt x="68" y="107"/>
                    <a:pt x="73" y="107"/>
                  </a:cubicBezTo>
                  <a:cubicBezTo>
                    <a:pt x="75" y="107"/>
                    <a:pt x="79" y="108"/>
                    <a:pt x="83" y="113"/>
                  </a:cubicBezTo>
                  <a:cubicBezTo>
                    <a:pt x="83" y="113"/>
                    <a:pt x="83" y="113"/>
                    <a:pt x="83" y="113"/>
                  </a:cubicBezTo>
                  <a:cubicBezTo>
                    <a:pt x="84" y="122"/>
                    <a:pt x="81" y="126"/>
                    <a:pt x="77" y="130"/>
                  </a:cubicBezTo>
                  <a:cubicBezTo>
                    <a:pt x="77" y="130"/>
                    <a:pt x="77" y="131"/>
                    <a:pt x="76" y="131"/>
                  </a:cubicBezTo>
                  <a:cubicBezTo>
                    <a:pt x="78" y="132"/>
                    <a:pt x="80" y="132"/>
                    <a:pt x="82" y="132"/>
                  </a:cubicBezTo>
                  <a:cubicBezTo>
                    <a:pt x="90" y="132"/>
                    <a:pt x="98" y="129"/>
                    <a:pt x="107" y="125"/>
                  </a:cubicBezTo>
                  <a:cubicBezTo>
                    <a:pt x="115" y="122"/>
                    <a:pt x="123" y="119"/>
                    <a:pt x="131" y="119"/>
                  </a:cubicBezTo>
                  <a:cubicBezTo>
                    <a:pt x="139" y="119"/>
                    <a:pt x="146" y="123"/>
                    <a:pt x="151" y="130"/>
                  </a:cubicBezTo>
                  <a:cubicBezTo>
                    <a:pt x="150" y="131"/>
                    <a:pt x="150" y="131"/>
                    <a:pt x="150" y="131"/>
                  </a:cubicBezTo>
                  <a:cubicBezTo>
                    <a:pt x="146" y="127"/>
                    <a:pt x="142" y="124"/>
                    <a:pt x="136" y="124"/>
                  </a:cubicBezTo>
                  <a:cubicBezTo>
                    <a:pt x="126" y="124"/>
                    <a:pt x="115" y="131"/>
                    <a:pt x="112" y="132"/>
                  </a:cubicBezTo>
                  <a:cubicBezTo>
                    <a:pt x="110" y="134"/>
                    <a:pt x="110" y="134"/>
                    <a:pt x="110" y="134"/>
                  </a:cubicBezTo>
                  <a:cubicBezTo>
                    <a:pt x="110" y="133"/>
                    <a:pt x="110" y="133"/>
                    <a:pt x="110" y="133"/>
                  </a:cubicBezTo>
                  <a:cubicBezTo>
                    <a:pt x="105" y="137"/>
                    <a:pt x="99" y="139"/>
                    <a:pt x="90" y="139"/>
                  </a:cubicBezTo>
                  <a:cubicBezTo>
                    <a:pt x="86" y="139"/>
                    <a:pt x="82" y="139"/>
                    <a:pt x="78" y="139"/>
                  </a:cubicBezTo>
                  <a:cubicBezTo>
                    <a:pt x="74" y="138"/>
                    <a:pt x="70" y="138"/>
                    <a:pt x="66" y="138"/>
                  </a:cubicBezTo>
                  <a:cubicBezTo>
                    <a:pt x="58" y="138"/>
                    <a:pt x="52" y="140"/>
                    <a:pt x="47" y="144"/>
                  </a:cubicBezTo>
                  <a:close/>
                  <a:moveTo>
                    <a:pt x="7" y="86"/>
                  </a:moveTo>
                  <a:cubicBezTo>
                    <a:pt x="5" y="89"/>
                    <a:pt x="4" y="93"/>
                    <a:pt x="3" y="96"/>
                  </a:cubicBezTo>
                  <a:cubicBezTo>
                    <a:pt x="2" y="109"/>
                    <a:pt x="5" y="120"/>
                    <a:pt x="12" y="128"/>
                  </a:cubicBezTo>
                  <a:cubicBezTo>
                    <a:pt x="20" y="137"/>
                    <a:pt x="32" y="142"/>
                    <a:pt x="46" y="142"/>
                  </a:cubicBezTo>
                  <a:cubicBezTo>
                    <a:pt x="51" y="138"/>
                    <a:pt x="57" y="136"/>
                    <a:pt x="66" y="136"/>
                  </a:cubicBezTo>
                  <a:cubicBezTo>
                    <a:pt x="70" y="136"/>
                    <a:pt x="74" y="137"/>
                    <a:pt x="78" y="137"/>
                  </a:cubicBezTo>
                  <a:cubicBezTo>
                    <a:pt x="81" y="137"/>
                    <a:pt x="83" y="138"/>
                    <a:pt x="86" y="138"/>
                  </a:cubicBezTo>
                  <a:cubicBezTo>
                    <a:pt x="84" y="137"/>
                    <a:pt x="83" y="136"/>
                    <a:pt x="81" y="135"/>
                  </a:cubicBezTo>
                  <a:cubicBezTo>
                    <a:pt x="80" y="133"/>
                    <a:pt x="80" y="133"/>
                    <a:pt x="80" y="133"/>
                  </a:cubicBezTo>
                  <a:cubicBezTo>
                    <a:pt x="82" y="134"/>
                    <a:pt x="82" y="134"/>
                    <a:pt x="82" y="134"/>
                  </a:cubicBezTo>
                  <a:cubicBezTo>
                    <a:pt x="83" y="134"/>
                    <a:pt x="84" y="134"/>
                    <a:pt x="86" y="134"/>
                  </a:cubicBezTo>
                  <a:cubicBezTo>
                    <a:pt x="92" y="134"/>
                    <a:pt x="99" y="131"/>
                    <a:pt x="105" y="128"/>
                  </a:cubicBezTo>
                  <a:cubicBezTo>
                    <a:pt x="105" y="128"/>
                    <a:pt x="105" y="128"/>
                    <a:pt x="105" y="128"/>
                  </a:cubicBezTo>
                  <a:cubicBezTo>
                    <a:pt x="97" y="131"/>
                    <a:pt x="89" y="133"/>
                    <a:pt x="82" y="133"/>
                  </a:cubicBezTo>
                  <a:cubicBezTo>
                    <a:pt x="79" y="133"/>
                    <a:pt x="77" y="133"/>
                    <a:pt x="75" y="133"/>
                  </a:cubicBezTo>
                  <a:cubicBezTo>
                    <a:pt x="74" y="132"/>
                    <a:pt x="74" y="132"/>
                    <a:pt x="74" y="132"/>
                  </a:cubicBezTo>
                  <a:cubicBezTo>
                    <a:pt x="74" y="131"/>
                    <a:pt x="74" y="131"/>
                    <a:pt x="74" y="131"/>
                  </a:cubicBezTo>
                  <a:cubicBezTo>
                    <a:pt x="75" y="131"/>
                    <a:pt x="76" y="130"/>
                    <a:pt x="76" y="129"/>
                  </a:cubicBezTo>
                  <a:cubicBezTo>
                    <a:pt x="77" y="129"/>
                    <a:pt x="77" y="128"/>
                    <a:pt x="77" y="128"/>
                  </a:cubicBezTo>
                  <a:cubicBezTo>
                    <a:pt x="76" y="129"/>
                    <a:pt x="74" y="130"/>
                    <a:pt x="72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68" y="130"/>
                    <a:pt x="67" y="129"/>
                    <a:pt x="66" y="128"/>
                  </a:cubicBezTo>
                  <a:cubicBezTo>
                    <a:pt x="65" y="128"/>
                    <a:pt x="64" y="127"/>
                    <a:pt x="63" y="127"/>
                  </a:cubicBezTo>
                  <a:cubicBezTo>
                    <a:pt x="63" y="127"/>
                    <a:pt x="63" y="127"/>
                    <a:pt x="63" y="127"/>
                  </a:cubicBezTo>
                  <a:cubicBezTo>
                    <a:pt x="63" y="117"/>
                    <a:pt x="63" y="117"/>
                    <a:pt x="63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6" y="117"/>
                    <a:pt x="68" y="115"/>
                    <a:pt x="68" y="114"/>
                  </a:cubicBezTo>
                  <a:cubicBezTo>
                    <a:pt x="68" y="114"/>
                    <a:pt x="68" y="114"/>
                    <a:pt x="66" y="114"/>
                  </a:cubicBezTo>
                  <a:cubicBezTo>
                    <a:pt x="65" y="114"/>
                    <a:pt x="65" y="114"/>
                    <a:pt x="65" y="114"/>
                  </a:cubicBezTo>
                  <a:cubicBezTo>
                    <a:pt x="66" y="113"/>
                    <a:pt x="66" y="113"/>
                    <a:pt x="66" y="113"/>
                  </a:cubicBezTo>
                  <a:cubicBezTo>
                    <a:pt x="67" y="110"/>
                    <a:pt x="69" y="109"/>
                    <a:pt x="71" y="109"/>
                  </a:cubicBezTo>
                  <a:cubicBezTo>
                    <a:pt x="67" y="110"/>
                    <a:pt x="64" y="113"/>
                    <a:pt x="62" y="117"/>
                  </a:cubicBezTo>
                  <a:cubicBezTo>
                    <a:pt x="59" y="122"/>
                    <a:pt x="59" y="128"/>
                    <a:pt x="63" y="133"/>
                  </a:cubicBezTo>
                  <a:cubicBezTo>
                    <a:pt x="63" y="134"/>
                    <a:pt x="63" y="134"/>
                    <a:pt x="63" y="134"/>
                  </a:cubicBezTo>
                  <a:cubicBezTo>
                    <a:pt x="62" y="134"/>
                    <a:pt x="62" y="134"/>
                    <a:pt x="62" y="134"/>
                  </a:cubicBezTo>
                  <a:cubicBezTo>
                    <a:pt x="59" y="135"/>
                    <a:pt x="56" y="136"/>
                    <a:pt x="54" y="136"/>
                  </a:cubicBezTo>
                  <a:cubicBezTo>
                    <a:pt x="54" y="137"/>
                    <a:pt x="54" y="137"/>
                    <a:pt x="54" y="137"/>
                  </a:cubicBezTo>
                  <a:cubicBezTo>
                    <a:pt x="49" y="139"/>
                    <a:pt x="44" y="140"/>
                    <a:pt x="39" y="140"/>
                  </a:cubicBezTo>
                  <a:cubicBezTo>
                    <a:pt x="29" y="140"/>
                    <a:pt x="19" y="135"/>
                    <a:pt x="13" y="127"/>
                  </a:cubicBezTo>
                  <a:cubicBezTo>
                    <a:pt x="5" y="116"/>
                    <a:pt x="2" y="103"/>
                    <a:pt x="6" y="89"/>
                  </a:cubicBezTo>
                  <a:lnTo>
                    <a:pt x="7" y="86"/>
                  </a:lnTo>
                  <a:close/>
                  <a:moveTo>
                    <a:pt x="7" y="93"/>
                  </a:moveTo>
                  <a:cubicBezTo>
                    <a:pt x="4" y="105"/>
                    <a:pt x="7" y="117"/>
                    <a:pt x="14" y="126"/>
                  </a:cubicBezTo>
                  <a:cubicBezTo>
                    <a:pt x="21" y="135"/>
                    <a:pt x="31" y="139"/>
                    <a:pt x="41" y="139"/>
                  </a:cubicBezTo>
                  <a:cubicBezTo>
                    <a:pt x="41" y="139"/>
                    <a:pt x="41" y="139"/>
                    <a:pt x="41" y="139"/>
                  </a:cubicBezTo>
                  <a:cubicBezTo>
                    <a:pt x="16" y="139"/>
                    <a:pt x="10" y="113"/>
                    <a:pt x="7" y="93"/>
                  </a:cubicBezTo>
                  <a:close/>
                  <a:moveTo>
                    <a:pt x="108" y="133"/>
                  </a:moveTo>
                  <a:cubicBezTo>
                    <a:pt x="106" y="133"/>
                    <a:pt x="104" y="134"/>
                    <a:pt x="102" y="135"/>
                  </a:cubicBezTo>
                  <a:cubicBezTo>
                    <a:pt x="99" y="136"/>
                    <a:pt x="95" y="137"/>
                    <a:pt x="92" y="138"/>
                  </a:cubicBezTo>
                  <a:cubicBezTo>
                    <a:pt x="99" y="138"/>
                    <a:pt x="104" y="136"/>
                    <a:pt x="108" y="133"/>
                  </a:cubicBezTo>
                  <a:close/>
                  <a:moveTo>
                    <a:pt x="7" y="86"/>
                  </a:moveTo>
                  <a:cubicBezTo>
                    <a:pt x="7" y="89"/>
                    <a:pt x="7" y="89"/>
                    <a:pt x="7" y="89"/>
                  </a:cubicBezTo>
                  <a:cubicBezTo>
                    <a:pt x="12" y="114"/>
                    <a:pt x="17" y="137"/>
                    <a:pt x="41" y="137"/>
                  </a:cubicBezTo>
                  <a:cubicBezTo>
                    <a:pt x="43" y="137"/>
                    <a:pt x="45" y="137"/>
                    <a:pt x="48" y="137"/>
                  </a:cubicBezTo>
                  <a:cubicBezTo>
                    <a:pt x="32" y="137"/>
                    <a:pt x="19" y="128"/>
                    <a:pt x="13" y="113"/>
                  </a:cubicBezTo>
                  <a:cubicBezTo>
                    <a:pt x="7" y="96"/>
                    <a:pt x="12" y="77"/>
                    <a:pt x="23" y="67"/>
                  </a:cubicBezTo>
                  <a:cubicBezTo>
                    <a:pt x="26" y="65"/>
                    <a:pt x="26" y="65"/>
                    <a:pt x="26" y="65"/>
                  </a:cubicBezTo>
                  <a:cubicBezTo>
                    <a:pt x="26" y="63"/>
                    <a:pt x="27" y="62"/>
                    <a:pt x="27" y="62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30" y="62"/>
                    <a:pt x="31" y="63"/>
                    <a:pt x="32" y="64"/>
                  </a:cubicBezTo>
                  <a:cubicBezTo>
                    <a:pt x="33" y="68"/>
                    <a:pt x="30" y="73"/>
                    <a:pt x="29" y="75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7" y="75"/>
                    <a:pt x="26" y="74"/>
                    <a:pt x="26" y="72"/>
                  </a:cubicBezTo>
                  <a:cubicBezTo>
                    <a:pt x="25" y="70"/>
                    <a:pt x="26" y="68"/>
                    <a:pt x="26" y="66"/>
                  </a:cubicBezTo>
                  <a:cubicBezTo>
                    <a:pt x="24" y="68"/>
                    <a:pt x="24" y="68"/>
                    <a:pt x="24" y="68"/>
                  </a:cubicBezTo>
                  <a:cubicBezTo>
                    <a:pt x="22" y="71"/>
                    <a:pt x="22" y="73"/>
                    <a:pt x="23" y="75"/>
                  </a:cubicBezTo>
                  <a:cubicBezTo>
                    <a:pt x="24" y="78"/>
                    <a:pt x="28" y="80"/>
                    <a:pt x="33" y="80"/>
                  </a:cubicBezTo>
                  <a:cubicBezTo>
                    <a:pt x="36" y="77"/>
                    <a:pt x="41" y="71"/>
                    <a:pt x="39" y="64"/>
                  </a:cubicBezTo>
                  <a:cubicBezTo>
                    <a:pt x="38" y="63"/>
                    <a:pt x="37" y="62"/>
                    <a:pt x="35" y="62"/>
                  </a:cubicBezTo>
                  <a:cubicBezTo>
                    <a:pt x="36" y="62"/>
                    <a:pt x="36" y="62"/>
                    <a:pt x="36" y="62"/>
                  </a:cubicBezTo>
                  <a:cubicBezTo>
                    <a:pt x="38" y="64"/>
                    <a:pt x="39" y="69"/>
                    <a:pt x="38" y="73"/>
                  </a:cubicBezTo>
                  <a:cubicBezTo>
                    <a:pt x="36" y="77"/>
                    <a:pt x="34" y="79"/>
                    <a:pt x="30" y="79"/>
                  </a:cubicBezTo>
                  <a:cubicBezTo>
                    <a:pt x="30" y="79"/>
                    <a:pt x="30" y="79"/>
                    <a:pt x="30" y="79"/>
                  </a:cubicBezTo>
                  <a:cubicBezTo>
                    <a:pt x="30" y="79"/>
                    <a:pt x="30" y="79"/>
                    <a:pt x="29" y="79"/>
                  </a:cubicBezTo>
                  <a:cubicBezTo>
                    <a:pt x="28" y="78"/>
                    <a:pt x="28" y="78"/>
                    <a:pt x="28" y="78"/>
                  </a:cubicBezTo>
                  <a:cubicBezTo>
                    <a:pt x="29" y="78"/>
                    <a:pt x="29" y="78"/>
                    <a:pt x="29" y="78"/>
                  </a:cubicBezTo>
                  <a:cubicBezTo>
                    <a:pt x="29" y="76"/>
                    <a:pt x="30" y="75"/>
                    <a:pt x="31" y="74"/>
                  </a:cubicBezTo>
                  <a:cubicBezTo>
                    <a:pt x="33" y="71"/>
                    <a:pt x="35" y="68"/>
                    <a:pt x="34" y="62"/>
                  </a:cubicBezTo>
                  <a:cubicBezTo>
                    <a:pt x="34" y="61"/>
                    <a:pt x="34" y="61"/>
                    <a:pt x="34" y="61"/>
                  </a:cubicBezTo>
                  <a:cubicBezTo>
                    <a:pt x="33" y="61"/>
                    <a:pt x="31" y="60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8" y="39"/>
                    <a:pt x="34" y="10"/>
                    <a:pt x="18" y="2"/>
                  </a:cubicBezTo>
                  <a:cubicBezTo>
                    <a:pt x="18" y="5"/>
                    <a:pt x="20" y="8"/>
                    <a:pt x="23" y="11"/>
                  </a:cubicBezTo>
                  <a:cubicBezTo>
                    <a:pt x="26" y="14"/>
                    <a:pt x="29" y="18"/>
                    <a:pt x="30" y="24"/>
                  </a:cubicBezTo>
                  <a:cubicBezTo>
                    <a:pt x="30" y="26"/>
                    <a:pt x="30" y="28"/>
                    <a:pt x="30" y="30"/>
                  </a:cubicBezTo>
                  <a:cubicBezTo>
                    <a:pt x="31" y="32"/>
                    <a:pt x="31" y="32"/>
                    <a:pt x="31" y="32"/>
                  </a:cubicBezTo>
                  <a:cubicBezTo>
                    <a:pt x="35" y="38"/>
                    <a:pt x="33" y="44"/>
                    <a:pt x="31" y="49"/>
                  </a:cubicBezTo>
                  <a:cubicBezTo>
                    <a:pt x="30" y="52"/>
                    <a:pt x="29" y="55"/>
                    <a:pt x="29" y="58"/>
                  </a:cubicBezTo>
                  <a:cubicBezTo>
                    <a:pt x="29" y="61"/>
                    <a:pt x="29" y="61"/>
                    <a:pt x="29" y="61"/>
                  </a:cubicBezTo>
                  <a:cubicBezTo>
                    <a:pt x="27" y="58"/>
                    <a:pt x="27" y="58"/>
                    <a:pt x="27" y="58"/>
                  </a:cubicBezTo>
                  <a:cubicBezTo>
                    <a:pt x="25" y="53"/>
                    <a:pt x="26" y="49"/>
                    <a:pt x="28" y="44"/>
                  </a:cubicBezTo>
                  <a:cubicBezTo>
                    <a:pt x="29" y="40"/>
                    <a:pt x="31" y="36"/>
                    <a:pt x="30" y="32"/>
                  </a:cubicBezTo>
                  <a:cubicBezTo>
                    <a:pt x="30" y="32"/>
                    <a:pt x="30" y="32"/>
                    <a:pt x="30" y="32"/>
                  </a:cubicBezTo>
                  <a:cubicBezTo>
                    <a:pt x="30" y="35"/>
                    <a:pt x="29" y="38"/>
                    <a:pt x="28" y="42"/>
                  </a:cubicBezTo>
                  <a:cubicBezTo>
                    <a:pt x="26" y="47"/>
                    <a:pt x="24" y="53"/>
                    <a:pt x="24" y="59"/>
                  </a:cubicBezTo>
                  <a:cubicBezTo>
                    <a:pt x="25" y="60"/>
                    <a:pt x="25" y="60"/>
                    <a:pt x="25" y="60"/>
                  </a:cubicBezTo>
                  <a:cubicBezTo>
                    <a:pt x="24" y="60"/>
                    <a:pt x="24" y="60"/>
                    <a:pt x="24" y="60"/>
                  </a:cubicBezTo>
                  <a:cubicBezTo>
                    <a:pt x="23" y="61"/>
                    <a:pt x="22" y="61"/>
                    <a:pt x="21" y="61"/>
                  </a:cubicBezTo>
                  <a:cubicBezTo>
                    <a:pt x="21" y="61"/>
                    <a:pt x="21" y="61"/>
                    <a:pt x="21" y="61"/>
                  </a:cubicBezTo>
                  <a:cubicBezTo>
                    <a:pt x="20" y="61"/>
                    <a:pt x="20" y="61"/>
                    <a:pt x="19" y="62"/>
                  </a:cubicBezTo>
                  <a:cubicBezTo>
                    <a:pt x="18" y="69"/>
                    <a:pt x="14" y="74"/>
                    <a:pt x="11" y="79"/>
                  </a:cubicBezTo>
                  <a:cubicBezTo>
                    <a:pt x="10" y="82"/>
                    <a:pt x="8" y="84"/>
                    <a:pt x="7" y="86"/>
                  </a:cubicBezTo>
                  <a:close/>
                  <a:moveTo>
                    <a:pt x="85" y="136"/>
                  </a:moveTo>
                  <a:cubicBezTo>
                    <a:pt x="86" y="136"/>
                    <a:pt x="87" y="137"/>
                    <a:pt x="89" y="137"/>
                  </a:cubicBezTo>
                  <a:cubicBezTo>
                    <a:pt x="93" y="137"/>
                    <a:pt x="97" y="135"/>
                    <a:pt x="101" y="133"/>
                  </a:cubicBezTo>
                  <a:cubicBezTo>
                    <a:pt x="105" y="132"/>
                    <a:pt x="108" y="131"/>
                    <a:pt x="110" y="131"/>
                  </a:cubicBezTo>
                  <a:cubicBezTo>
                    <a:pt x="111" y="131"/>
                    <a:pt x="111" y="131"/>
                    <a:pt x="111" y="131"/>
                  </a:cubicBezTo>
                  <a:cubicBezTo>
                    <a:pt x="113" y="129"/>
                    <a:pt x="116" y="127"/>
                    <a:pt x="118" y="126"/>
                  </a:cubicBezTo>
                  <a:cubicBezTo>
                    <a:pt x="120" y="125"/>
                    <a:pt x="122" y="125"/>
                    <a:pt x="123" y="124"/>
                  </a:cubicBezTo>
                  <a:cubicBezTo>
                    <a:pt x="122" y="124"/>
                    <a:pt x="122" y="123"/>
                    <a:pt x="121" y="123"/>
                  </a:cubicBezTo>
                  <a:cubicBezTo>
                    <a:pt x="117" y="123"/>
                    <a:pt x="111" y="126"/>
                    <a:pt x="106" y="129"/>
                  </a:cubicBezTo>
                  <a:cubicBezTo>
                    <a:pt x="99" y="132"/>
                    <a:pt x="92" y="136"/>
                    <a:pt x="85" y="136"/>
                  </a:cubicBezTo>
                  <a:close/>
                  <a:moveTo>
                    <a:pt x="64" y="126"/>
                  </a:moveTo>
                  <a:cubicBezTo>
                    <a:pt x="65" y="126"/>
                    <a:pt x="66" y="126"/>
                    <a:pt x="67" y="127"/>
                  </a:cubicBezTo>
                  <a:cubicBezTo>
                    <a:pt x="68" y="128"/>
                    <a:pt x="69" y="128"/>
                    <a:pt x="70" y="128"/>
                  </a:cubicBezTo>
                  <a:cubicBezTo>
                    <a:pt x="70" y="128"/>
                    <a:pt x="70" y="128"/>
                    <a:pt x="70" y="128"/>
                  </a:cubicBezTo>
                  <a:cubicBezTo>
                    <a:pt x="70" y="128"/>
                    <a:pt x="71" y="128"/>
                    <a:pt x="71" y="127"/>
                  </a:cubicBezTo>
                  <a:cubicBezTo>
                    <a:pt x="72" y="125"/>
                    <a:pt x="75" y="121"/>
                    <a:pt x="74" y="118"/>
                  </a:cubicBezTo>
                  <a:cubicBezTo>
                    <a:pt x="74" y="117"/>
                    <a:pt x="73" y="116"/>
                    <a:pt x="72" y="115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6"/>
                    <a:pt x="67" y="118"/>
                    <a:pt x="64" y="118"/>
                  </a:cubicBezTo>
                  <a:cubicBezTo>
                    <a:pt x="64" y="118"/>
                    <a:pt x="64" y="118"/>
                    <a:pt x="64" y="118"/>
                  </a:cubicBezTo>
                  <a:lnTo>
                    <a:pt x="64" y="126"/>
                  </a:lnTo>
                  <a:close/>
                  <a:moveTo>
                    <a:pt x="75" y="116"/>
                  </a:moveTo>
                  <a:cubicBezTo>
                    <a:pt x="75" y="117"/>
                    <a:pt x="75" y="117"/>
                    <a:pt x="75" y="118"/>
                  </a:cubicBezTo>
                  <a:cubicBezTo>
                    <a:pt x="76" y="121"/>
                    <a:pt x="74" y="125"/>
                    <a:pt x="72" y="128"/>
                  </a:cubicBezTo>
                  <a:cubicBezTo>
                    <a:pt x="75" y="126"/>
                    <a:pt x="77" y="121"/>
                    <a:pt x="77" y="118"/>
                  </a:cubicBezTo>
                  <a:cubicBezTo>
                    <a:pt x="76" y="118"/>
                    <a:pt x="76" y="117"/>
                    <a:pt x="75" y="116"/>
                  </a:cubicBezTo>
                  <a:close/>
                  <a:moveTo>
                    <a:pt x="70" y="114"/>
                  </a:moveTo>
                  <a:cubicBezTo>
                    <a:pt x="72" y="114"/>
                    <a:pt x="72" y="114"/>
                    <a:pt x="72" y="114"/>
                  </a:cubicBezTo>
                  <a:cubicBezTo>
                    <a:pt x="76" y="115"/>
                    <a:pt x="78" y="117"/>
                    <a:pt x="78" y="118"/>
                  </a:cubicBezTo>
                  <a:cubicBezTo>
                    <a:pt x="79" y="121"/>
                    <a:pt x="77" y="125"/>
                    <a:pt x="74" y="128"/>
                  </a:cubicBezTo>
                  <a:cubicBezTo>
                    <a:pt x="79" y="126"/>
                    <a:pt x="79" y="122"/>
                    <a:pt x="79" y="120"/>
                  </a:cubicBezTo>
                  <a:cubicBezTo>
                    <a:pt x="79" y="116"/>
                    <a:pt x="76" y="110"/>
                    <a:pt x="72" y="110"/>
                  </a:cubicBezTo>
                  <a:cubicBezTo>
                    <a:pt x="71" y="110"/>
                    <a:pt x="69" y="111"/>
                    <a:pt x="68" y="113"/>
                  </a:cubicBezTo>
                  <a:cubicBezTo>
                    <a:pt x="69" y="113"/>
                    <a:pt x="69" y="113"/>
                    <a:pt x="70" y="114"/>
                  </a:cubicBezTo>
                  <a:close/>
                  <a:moveTo>
                    <a:pt x="122" y="122"/>
                  </a:moveTo>
                  <a:cubicBezTo>
                    <a:pt x="123" y="122"/>
                    <a:pt x="124" y="122"/>
                    <a:pt x="125" y="123"/>
                  </a:cubicBezTo>
                  <a:cubicBezTo>
                    <a:pt x="126" y="123"/>
                    <a:pt x="126" y="123"/>
                    <a:pt x="126" y="123"/>
                  </a:cubicBezTo>
                  <a:cubicBezTo>
                    <a:pt x="125" y="124"/>
                    <a:pt x="125" y="124"/>
                    <a:pt x="125" y="124"/>
                  </a:cubicBezTo>
                  <a:cubicBezTo>
                    <a:pt x="125" y="124"/>
                    <a:pt x="124" y="125"/>
                    <a:pt x="123" y="125"/>
                  </a:cubicBezTo>
                  <a:cubicBezTo>
                    <a:pt x="127" y="124"/>
                    <a:pt x="131" y="123"/>
                    <a:pt x="136" y="123"/>
                  </a:cubicBezTo>
                  <a:cubicBezTo>
                    <a:pt x="139" y="123"/>
                    <a:pt x="141" y="123"/>
                    <a:pt x="143" y="124"/>
                  </a:cubicBezTo>
                  <a:cubicBezTo>
                    <a:pt x="140" y="122"/>
                    <a:pt x="136" y="121"/>
                    <a:pt x="131" y="121"/>
                  </a:cubicBezTo>
                  <a:cubicBezTo>
                    <a:pt x="128" y="121"/>
                    <a:pt x="125" y="121"/>
                    <a:pt x="122" y="122"/>
                  </a:cubicBezTo>
                  <a:close/>
                  <a:moveTo>
                    <a:pt x="72" y="109"/>
                  </a:moveTo>
                  <a:cubicBezTo>
                    <a:pt x="77" y="109"/>
                    <a:pt x="81" y="115"/>
                    <a:pt x="81" y="120"/>
                  </a:cubicBezTo>
                  <a:cubicBezTo>
                    <a:pt x="81" y="121"/>
                    <a:pt x="81" y="122"/>
                    <a:pt x="81" y="123"/>
                  </a:cubicBezTo>
                  <a:cubicBezTo>
                    <a:pt x="82" y="121"/>
                    <a:pt x="82" y="118"/>
                    <a:pt x="81" y="114"/>
                  </a:cubicBezTo>
                  <a:cubicBezTo>
                    <a:pt x="79" y="110"/>
                    <a:pt x="75" y="108"/>
                    <a:pt x="71" y="109"/>
                  </a:cubicBezTo>
                  <a:cubicBezTo>
                    <a:pt x="72" y="109"/>
                    <a:pt x="72" y="109"/>
                    <a:pt x="72" y="109"/>
                  </a:cubicBezTo>
                  <a:close/>
                  <a:moveTo>
                    <a:pt x="36" y="65"/>
                  </a:moveTo>
                  <a:cubicBezTo>
                    <a:pt x="36" y="69"/>
                    <a:pt x="34" y="72"/>
                    <a:pt x="32" y="74"/>
                  </a:cubicBezTo>
                  <a:cubicBezTo>
                    <a:pt x="32" y="75"/>
                    <a:pt x="31" y="76"/>
                    <a:pt x="31" y="77"/>
                  </a:cubicBezTo>
                  <a:cubicBezTo>
                    <a:pt x="34" y="77"/>
                    <a:pt x="36" y="74"/>
                    <a:pt x="36" y="73"/>
                  </a:cubicBezTo>
                  <a:cubicBezTo>
                    <a:pt x="37" y="70"/>
                    <a:pt x="37" y="67"/>
                    <a:pt x="36" y="65"/>
                  </a:cubicBezTo>
                  <a:close/>
                  <a:moveTo>
                    <a:pt x="28" y="63"/>
                  </a:moveTo>
                  <a:cubicBezTo>
                    <a:pt x="27" y="65"/>
                    <a:pt x="27" y="69"/>
                    <a:pt x="27" y="72"/>
                  </a:cubicBezTo>
                  <a:cubicBezTo>
                    <a:pt x="27" y="73"/>
                    <a:pt x="28" y="73"/>
                    <a:pt x="28" y="74"/>
                  </a:cubicBezTo>
                  <a:cubicBezTo>
                    <a:pt x="30" y="71"/>
                    <a:pt x="32" y="67"/>
                    <a:pt x="31" y="65"/>
                  </a:cubicBezTo>
                  <a:cubicBezTo>
                    <a:pt x="30" y="64"/>
                    <a:pt x="30" y="63"/>
                    <a:pt x="28" y="63"/>
                  </a:cubicBezTo>
                  <a:close/>
                  <a:moveTo>
                    <a:pt x="32" y="36"/>
                  </a:moveTo>
                  <a:cubicBezTo>
                    <a:pt x="31" y="39"/>
                    <a:pt x="30" y="42"/>
                    <a:pt x="29" y="44"/>
                  </a:cubicBezTo>
                  <a:cubicBezTo>
                    <a:pt x="28" y="48"/>
                    <a:pt x="27" y="51"/>
                    <a:pt x="28" y="55"/>
                  </a:cubicBezTo>
                  <a:cubicBezTo>
                    <a:pt x="28" y="53"/>
                    <a:pt x="29" y="51"/>
                    <a:pt x="29" y="49"/>
                  </a:cubicBezTo>
                  <a:cubicBezTo>
                    <a:pt x="31" y="45"/>
                    <a:pt x="32" y="41"/>
                    <a:pt x="32" y="3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pt-PT" dirty="0"/>
            </a:p>
          </p:txBody>
        </p:sp>
        <p:sp>
          <p:nvSpPr>
            <p:cNvPr id="105" name="Forma livre 47"/>
            <p:cNvSpPr>
              <a:spLocks noEditPoints="1"/>
            </p:cNvSpPr>
            <p:nvPr/>
          </p:nvSpPr>
          <p:spPr bwMode="auto">
            <a:xfrm>
              <a:off x="895350" y="3316288"/>
              <a:ext cx="363538" cy="328613"/>
            </a:xfrm>
            <a:custGeom>
              <a:avLst/>
              <a:gdLst>
                <a:gd name="T0" fmla="*/ 50 w 161"/>
                <a:gd name="T1" fmla="*/ 8 h 146"/>
                <a:gd name="T2" fmla="*/ 60 w 161"/>
                <a:gd name="T3" fmla="*/ 25 h 146"/>
                <a:gd name="T4" fmla="*/ 54 w 161"/>
                <a:gd name="T5" fmla="*/ 17 h 146"/>
                <a:gd name="T6" fmla="*/ 63 w 161"/>
                <a:gd name="T7" fmla="*/ 34 h 146"/>
                <a:gd name="T8" fmla="*/ 49 w 161"/>
                <a:gd name="T9" fmla="*/ 37 h 146"/>
                <a:gd name="T10" fmla="*/ 41 w 161"/>
                <a:gd name="T11" fmla="*/ 13 h 146"/>
                <a:gd name="T12" fmla="*/ 16 w 161"/>
                <a:gd name="T13" fmla="*/ 62 h 146"/>
                <a:gd name="T14" fmla="*/ 34 w 161"/>
                <a:gd name="T15" fmla="*/ 92 h 146"/>
                <a:gd name="T16" fmla="*/ 27 w 161"/>
                <a:gd name="T17" fmla="*/ 146 h 146"/>
                <a:gd name="T18" fmla="*/ 33 w 161"/>
                <a:gd name="T19" fmla="*/ 104 h 146"/>
                <a:gd name="T20" fmla="*/ 26 w 161"/>
                <a:gd name="T21" fmla="*/ 102 h 146"/>
                <a:gd name="T22" fmla="*/ 30 w 161"/>
                <a:gd name="T23" fmla="*/ 101 h 146"/>
                <a:gd name="T24" fmla="*/ 4 w 161"/>
                <a:gd name="T25" fmla="*/ 60 h 146"/>
                <a:gd name="T26" fmla="*/ 41 w 161"/>
                <a:gd name="T27" fmla="*/ 10 h 146"/>
                <a:gd name="T28" fmla="*/ 51 w 161"/>
                <a:gd name="T29" fmla="*/ 4 h 146"/>
                <a:gd name="T30" fmla="*/ 145 w 161"/>
                <a:gd name="T31" fmla="*/ 13 h 146"/>
                <a:gd name="T32" fmla="*/ 142 w 161"/>
                <a:gd name="T33" fmla="*/ 0 h 146"/>
                <a:gd name="T34" fmla="*/ 141 w 161"/>
                <a:gd name="T35" fmla="*/ 33 h 146"/>
                <a:gd name="T36" fmla="*/ 50 w 161"/>
                <a:gd name="T37" fmla="*/ 8 h 146"/>
                <a:gd name="T38" fmla="*/ 137 w 161"/>
                <a:gd name="T39" fmla="*/ 31 h 146"/>
                <a:gd name="T40" fmla="*/ 148 w 161"/>
                <a:gd name="T41" fmla="*/ 16 h 146"/>
                <a:gd name="T42" fmla="*/ 70 w 161"/>
                <a:gd name="T43" fmla="*/ 8 h 146"/>
                <a:gd name="T44" fmla="*/ 137 w 161"/>
                <a:gd name="T45" fmla="*/ 31 h 146"/>
                <a:gd name="T46" fmla="*/ 26 w 161"/>
                <a:gd name="T47" fmla="*/ 84 h 146"/>
                <a:gd name="T48" fmla="*/ 22 w 161"/>
                <a:gd name="T49" fmla="*/ 16 h 146"/>
                <a:gd name="T50" fmla="*/ 26 w 161"/>
                <a:gd name="T51" fmla="*/ 84 h 146"/>
                <a:gd name="T52" fmla="*/ 57 w 161"/>
                <a:gd name="T53" fmla="*/ 28 h 146"/>
                <a:gd name="T54" fmla="*/ 46 w 161"/>
                <a:gd name="T55" fmla="*/ 16 h 146"/>
                <a:gd name="T56" fmla="*/ 57 w 161"/>
                <a:gd name="T57" fmla="*/ 28 h 146"/>
                <a:gd name="T58" fmla="*/ 57 w 161"/>
                <a:gd name="T59" fmla="*/ 31 h 146"/>
                <a:gd name="T60" fmla="*/ 46 w 161"/>
                <a:gd name="T61" fmla="*/ 28 h 146"/>
                <a:gd name="T62" fmla="*/ 57 w 161"/>
                <a:gd name="T63" fmla="*/ 31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61" h="146">
                  <a:moveTo>
                    <a:pt x="50" y="8"/>
                  </a:moveTo>
                  <a:cubicBezTo>
                    <a:pt x="55" y="14"/>
                    <a:pt x="53" y="20"/>
                    <a:pt x="60" y="25"/>
                  </a:cubicBezTo>
                  <a:cubicBezTo>
                    <a:pt x="62" y="23"/>
                    <a:pt x="58" y="18"/>
                    <a:pt x="54" y="17"/>
                  </a:cubicBezTo>
                  <a:cubicBezTo>
                    <a:pt x="64" y="13"/>
                    <a:pt x="65" y="25"/>
                    <a:pt x="63" y="34"/>
                  </a:cubicBezTo>
                  <a:cubicBezTo>
                    <a:pt x="59" y="36"/>
                    <a:pt x="55" y="37"/>
                    <a:pt x="49" y="37"/>
                  </a:cubicBezTo>
                  <a:cubicBezTo>
                    <a:pt x="43" y="31"/>
                    <a:pt x="43" y="19"/>
                    <a:pt x="41" y="13"/>
                  </a:cubicBezTo>
                  <a:cubicBezTo>
                    <a:pt x="14" y="14"/>
                    <a:pt x="9" y="41"/>
                    <a:pt x="16" y="62"/>
                  </a:cubicBezTo>
                  <a:cubicBezTo>
                    <a:pt x="19" y="72"/>
                    <a:pt x="30" y="81"/>
                    <a:pt x="34" y="92"/>
                  </a:cubicBezTo>
                  <a:cubicBezTo>
                    <a:pt x="41" y="111"/>
                    <a:pt x="38" y="129"/>
                    <a:pt x="27" y="146"/>
                  </a:cubicBezTo>
                  <a:cubicBezTo>
                    <a:pt x="28" y="137"/>
                    <a:pt x="39" y="121"/>
                    <a:pt x="33" y="104"/>
                  </a:cubicBezTo>
                  <a:cubicBezTo>
                    <a:pt x="31" y="102"/>
                    <a:pt x="29" y="102"/>
                    <a:pt x="26" y="102"/>
                  </a:cubicBezTo>
                  <a:cubicBezTo>
                    <a:pt x="26" y="100"/>
                    <a:pt x="28" y="101"/>
                    <a:pt x="30" y="101"/>
                  </a:cubicBezTo>
                  <a:cubicBezTo>
                    <a:pt x="28" y="89"/>
                    <a:pt x="7" y="79"/>
                    <a:pt x="4" y="60"/>
                  </a:cubicBezTo>
                  <a:cubicBezTo>
                    <a:pt x="1" y="34"/>
                    <a:pt x="12" y="6"/>
                    <a:pt x="41" y="10"/>
                  </a:cubicBezTo>
                  <a:cubicBezTo>
                    <a:pt x="45" y="9"/>
                    <a:pt x="47" y="5"/>
                    <a:pt x="51" y="4"/>
                  </a:cubicBezTo>
                  <a:cubicBezTo>
                    <a:pt x="86" y="1"/>
                    <a:pt x="128" y="46"/>
                    <a:pt x="145" y="13"/>
                  </a:cubicBezTo>
                  <a:cubicBezTo>
                    <a:pt x="146" y="6"/>
                    <a:pt x="144" y="3"/>
                    <a:pt x="142" y="0"/>
                  </a:cubicBezTo>
                  <a:cubicBezTo>
                    <a:pt x="161" y="2"/>
                    <a:pt x="149" y="29"/>
                    <a:pt x="141" y="33"/>
                  </a:cubicBezTo>
                  <a:cubicBezTo>
                    <a:pt x="111" y="47"/>
                    <a:pt x="71" y="4"/>
                    <a:pt x="50" y="8"/>
                  </a:cubicBezTo>
                  <a:close/>
                  <a:moveTo>
                    <a:pt x="137" y="31"/>
                  </a:moveTo>
                  <a:cubicBezTo>
                    <a:pt x="142" y="29"/>
                    <a:pt x="151" y="17"/>
                    <a:pt x="148" y="16"/>
                  </a:cubicBezTo>
                  <a:cubicBezTo>
                    <a:pt x="130" y="43"/>
                    <a:pt x="93" y="14"/>
                    <a:pt x="70" y="8"/>
                  </a:cubicBezTo>
                  <a:cubicBezTo>
                    <a:pt x="87" y="21"/>
                    <a:pt x="105" y="33"/>
                    <a:pt x="137" y="31"/>
                  </a:cubicBezTo>
                  <a:close/>
                  <a:moveTo>
                    <a:pt x="26" y="84"/>
                  </a:moveTo>
                  <a:cubicBezTo>
                    <a:pt x="10" y="71"/>
                    <a:pt x="7" y="27"/>
                    <a:pt x="22" y="16"/>
                  </a:cubicBezTo>
                  <a:cubicBezTo>
                    <a:pt x="0" y="29"/>
                    <a:pt x="5" y="78"/>
                    <a:pt x="26" y="84"/>
                  </a:cubicBezTo>
                  <a:close/>
                  <a:moveTo>
                    <a:pt x="57" y="28"/>
                  </a:moveTo>
                  <a:cubicBezTo>
                    <a:pt x="55" y="22"/>
                    <a:pt x="53" y="16"/>
                    <a:pt x="46" y="16"/>
                  </a:cubicBezTo>
                  <a:cubicBezTo>
                    <a:pt x="46" y="23"/>
                    <a:pt x="50" y="27"/>
                    <a:pt x="57" y="28"/>
                  </a:cubicBezTo>
                  <a:close/>
                  <a:moveTo>
                    <a:pt x="57" y="31"/>
                  </a:moveTo>
                  <a:cubicBezTo>
                    <a:pt x="51" y="33"/>
                    <a:pt x="49" y="24"/>
                    <a:pt x="46" y="28"/>
                  </a:cubicBezTo>
                  <a:cubicBezTo>
                    <a:pt x="47" y="31"/>
                    <a:pt x="56" y="40"/>
                    <a:pt x="57" y="3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pt-PT" dirty="0"/>
            </a:p>
          </p:txBody>
        </p:sp>
        <p:sp>
          <p:nvSpPr>
            <p:cNvPr id="106" name="Forma livre 48"/>
            <p:cNvSpPr>
              <a:spLocks noEditPoints="1"/>
            </p:cNvSpPr>
            <p:nvPr/>
          </p:nvSpPr>
          <p:spPr bwMode="auto">
            <a:xfrm>
              <a:off x="903288" y="3313113"/>
              <a:ext cx="336550" cy="338138"/>
            </a:xfrm>
            <a:custGeom>
              <a:avLst/>
              <a:gdLst>
                <a:gd name="T0" fmla="*/ 81 w 150"/>
                <a:gd name="T1" fmla="*/ 22 h 150"/>
                <a:gd name="T2" fmla="*/ 52 w 150"/>
                <a:gd name="T3" fmla="*/ 17 h 150"/>
                <a:gd name="T4" fmla="*/ 60 w 150"/>
                <a:gd name="T5" fmla="*/ 35 h 150"/>
                <a:gd name="T6" fmla="*/ 45 w 150"/>
                <a:gd name="T7" fmla="*/ 39 h 150"/>
                <a:gd name="T8" fmla="*/ 39 w 150"/>
                <a:gd name="T9" fmla="*/ 20 h 150"/>
                <a:gd name="T10" fmla="*/ 14 w 150"/>
                <a:gd name="T11" fmla="*/ 63 h 150"/>
                <a:gd name="T12" fmla="*/ 25 w 150"/>
                <a:gd name="T13" fmla="*/ 148 h 150"/>
                <a:gd name="T14" fmla="*/ 26 w 150"/>
                <a:gd name="T15" fmla="*/ 137 h 150"/>
                <a:gd name="T16" fmla="*/ 23 w 150"/>
                <a:gd name="T17" fmla="*/ 104 h 150"/>
                <a:gd name="T18" fmla="*/ 26 w 150"/>
                <a:gd name="T19" fmla="*/ 101 h 150"/>
                <a:gd name="T20" fmla="*/ 1 w 150"/>
                <a:gd name="T21" fmla="*/ 61 h 150"/>
                <a:gd name="T22" fmla="*/ 38 w 150"/>
                <a:gd name="T23" fmla="*/ 10 h 150"/>
                <a:gd name="T24" fmla="*/ 91 w 150"/>
                <a:gd name="T25" fmla="*/ 16 h 150"/>
                <a:gd name="T26" fmla="*/ 139 w 150"/>
                <a:gd name="T27" fmla="*/ 2 h 150"/>
                <a:gd name="T28" fmla="*/ 150 w 150"/>
                <a:gd name="T29" fmla="*/ 12 h 150"/>
                <a:gd name="T30" fmla="*/ 82 w 150"/>
                <a:gd name="T31" fmla="*/ 20 h 150"/>
                <a:gd name="T32" fmla="*/ 141 w 150"/>
                <a:gd name="T33" fmla="*/ 2 h 150"/>
                <a:gd name="T34" fmla="*/ 143 w 150"/>
                <a:gd name="T35" fmla="*/ 14 h 150"/>
                <a:gd name="T36" fmla="*/ 44 w 150"/>
                <a:gd name="T37" fmla="*/ 9 h 150"/>
                <a:gd name="T38" fmla="*/ 38 w 150"/>
                <a:gd name="T39" fmla="*/ 12 h 150"/>
                <a:gd name="T40" fmla="*/ 2 w 150"/>
                <a:gd name="T41" fmla="*/ 60 h 150"/>
                <a:gd name="T42" fmla="*/ 28 w 150"/>
                <a:gd name="T43" fmla="*/ 102 h 150"/>
                <a:gd name="T44" fmla="*/ 30 w 150"/>
                <a:gd name="T45" fmla="*/ 104 h 150"/>
                <a:gd name="T46" fmla="*/ 32 w 150"/>
                <a:gd name="T47" fmla="*/ 116 h 150"/>
                <a:gd name="T48" fmla="*/ 31 w 150"/>
                <a:gd name="T49" fmla="*/ 93 h 150"/>
                <a:gd name="T50" fmla="*/ 11 w 150"/>
                <a:gd name="T51" fmla="*/ 61 h 150"/>
                <a:gd name="T52" fmla="*/ 23 w 150"/>
                <a:gd name="T53" fmla="*/ 85 h 150"/>
                <a:gd name="T54" fmla="*/ 19 w 150"/>
                <a:gd name="T55" fmla="*/ 17 h 150"/>
                <a:gd name="T56" fmla="*/ 39 w 150"/>
                <a:gd name="T57" fmla="*/ 13 h 150"/>
                <a:gd name="T58" fmla="*/ 42 w 150"/>
                <a:gd name="T59" fmla="*/ 29 h 150"/>
                <a:gd name="T60" fmla="*/ 48 w 150"/>
                <a:gd name="T61" fmla="*/ 29 h 150"/>
                <a:gd name="T62" fmla="*/ 55 w 150"/>
                <a:gd name="T63" fmla="*/ 32 h 150"/>
                <a:gd name="T64" fmla="*/ 42 w 150"/>
                <a:gd name="T65" fmla="*/ 30 h 150"/>
                <a:gd name="T66" fmla="*/ 60 w 150"/>
                <a:gd name="T67" fmla="*/ 27 h 150"/>
                <a:gd name="T68" fmla="*/ 58 w 150"/>
                <a:gd name="T69" fmla="*/ 25 h 150"/>
                <a:gd name="T70" fmla="*/ 56 w 150"/>
                <a:gd name="T71" fmla="*/ 27 h 150"/>
                <a:gd name="T72" fmla="*/ 50 w 150"/>
                <a:gd name="T73" fmla="*/ 18 h 150"/>
                <a:gd name="T74" fmla="*/ 45 w 150"/>
                <a:gd name="T75" fmla="*/ 9 h 150"/>
                <a:gd name="T76" fmla="*/ 57 w 150"/>
                <a:gd name="T77" fmla="*/ 25 h 150"/>
                <a:gd name="T78" fmla="*/ 53 w 150"/>
                <a:gd name="T79" fmla="*/ 33 h 150"/>
                <a:gd name="T80" fmla="*/ 44 w 150"/>
                <a:gd name="T81" fmla="*/ 29 h 150"/>
                <a:gd name="T82" fmla="*/ 8 w 150"/>
                <a:gd name="T83" fmla="*/ 46 h 150"/>
                <a:gd name="T84" fmla="*/ 146 w 150"/>
                <a:gd name="T85" fmla="*/ 18 h 150"/>
                <a:gd name="T86" fmla="*/ 134 w 150"/>
                <a:gd name="T87" fmla="*/ 33 h 150"/>
                <a:gd name="T88" fmla="*/ 67 w 150"/>
                <a:gd name="T89" fmla="*/ 9 h 150"/>
                <a:gd name="T90" fmla="*/ 145 w 150"/>
                <a:gd name="T91" fmla="*/ 16 h 150"/>
                <a:gd name="T92" fmla="*/ 133 w 150"/>
                <a:gd name="T93" fmla="*/ 31 h 150"/>
                <a:gd name="T94" fmla="*/ 71 w 150"/>
                <a:gd name="T95" fmla="*/ 11 h 150"/>
                <a:gd name="T96" fmla="*/ 54 w 150"/>
                <a:gd name="T97" fmla="*/ 30 h 150"/>
                <a:gd name="T98" fmla="*/ 43 w 150"/>
                <a:gd name="T99" fmla="*/ 16 h 150"/>
                <a:gd name="T100" fmla="*/ 43 w 150"/>
                <a:gd name="T101" fmla="*/ 17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150" h="150">
                  <a:moveTo>
                    <a:pt x="150" y="12"/>
                  </a:moveTo>
                  <a:cubicBezTo>
                    <a:pt x="150" y="20"/>
                    <a:pt x="143" y="32"/>
                    <a:pt x="138" y="34"/>
                  </a:cubicBezTo>
                  <a:cubicBezTo>
                    <a:pt x="120" y="43"/>
                    <a:pt x="99" y="32"/>
                    <a:pt x="81" y="22"/>
                  </a:cubicBezTo>
                  <a:cubicBezTo>
                    <a:pt x="69" y="15"/>
                    <a:pt x="57" y="9"/>
                    <a:pt x="48" y="10"/>
                  </a:cubicBezTo>
                  <a:cubicBezTo>
                    <a:pt x="50" y="12"/>
                    <a:pt x="51" y="15"/>
                    <a:pt x="52" y="17"/>
                  </a:cubicBezTo>
                  <a:cubicBezTo>
                    <a:pt x="52" y="17"/>
                    <a:pt x="52" y="17"/>
                    <a:pt x="52" y="17"/>
                  </a:cubicBezTo>
                  <a:cubicBezTo>
                    <a:pt x="54" y="16"/>
                    <a:pt x="56" y="16"/>
                    <a:pt x="58" y="17"/>
                  </a:cubicBezTo>
                  <a:cubicBezTo>
                    <a:pt x="61" y="19"/>
                    <a:pt x="61" y="24"/>
                    <a:pt x="61" y="27"/>
                  </a:cubicBezTo>
                  <a:cubicBezTo>
                    <a:pt x="61" y="30"/>
                    <a:pt x="61" y="33"/>
                    <a:pt x="60" y="35"/>
                  </a:cubicBezTo>
                  <a:cubicBezTo>
                    <a:pt x="60" y="35"/>
                    <a:pt x="60" y="35"/>
                    <a:pt x="60" y="35"/>
                  </a:cubicBezTo>
                  <a:cubicBezTo>
                    <a:pt x="60" y="36"/>
                    <a:pt x="60" y="36"/>
                    <a:pt x="60" y="36"/>
                  </a:cubicBezTo>
                  <a:cubicBezTo>
                    <a:pt x="57" y="38"/>
                    <a:pt x="52" y="39"/>
                    <a:pt x="45" y="39"/>
                  </a:cubicBezTo>
                  <a:cubicBezTo>
                    <a:pt x="45" y="39"/>
                    <a:pt x="45" y="39"/>
                    <a:pt x="45" y="39"/>
                  </a:cubicBezTo>
                  <a:cubicBezTo>
                    <a:pt x="45" y="38"/>
                    <a:pt x="45" y="38"/>
                    <a:pt x="45" y="38"/>
                  </a:cubicBezTo>
                  <a:cubicBezTo>
                    <a:pt x="41" y="34"/>
                    <a:pt x="40" y="26"/>
                    <a:pt x="39" y="20"/>
                  </a:cubicBezTo>
                  <a:cubicBezTo>
                    <a:pt x="39" y="18"/>
                    <a:pt x="38" y="16"/>
                    <a:pt x="38" y="14"/>
                  </a:cubicBezTo>
                  <a:cubicBezTo>
                    <a:pt x="21" y="15"/>
                    <a:pt x="11" y="27"/>
                    <a:pt x="11" y="47"/>
                  </a:cubicBezTo>
                  <a:cubicBezTo>
                    <a:pt x="11" y="52"/>
                    <a:pt x="12" y="58"/>
                    <a:pt x="14" y="63"/>
                  </a:cubicBezTo>
                  <a:cubicBezTo>
                    <a:pt x="15" y="68"/>
                    <a:pt x="18" y="72"/>
                    <a:pt x="22" y="77"/>
                  </a:cubicBezTo>
                  <a:cubicBezTo>
                    <a:pt x="26" y="82"/>
                    <a:pt x="30" y="87"/>
                    <a:pt x="32" y="93"/>
                  </a:cubicBezTo>
                  <a:cubicBezTo>
                    <a:pt x="39" y="111"/>
                    <a:pt x="36" y="130"/>
                    <a:pt x="25" y="148"/>
                  </a:cubicBezTo>
                  <a:cubicBezTo>
                    <a:pt x="23" y="150"/>
                    <a:pt x="23" y="150"/>
                    <a:pt x="23" y="150"/>
                  </a:cubicBezTo>
                  <a:cubicBezTo>
                    <a:pt x="23" y="147"/>
                    <a:pt x="23" y="147"/>
                    <a:pt x="23" y="147"/>
                  </a:cubicBezTo>
                  <a:cubicBezTo>
                    <a:pt x="24" y="144"/>
                    <a:pt x="25" y="141"/>
                    <a:pt x="26" y="137"/>
                  </a:cubicBezTo>
                  <a:cubicBezTo>
                    <a:pt x="28" y="131"/>
                    <a:pt x="31" y="123"/>
                    <a:pt x="31" y="116"/>
                  </a:cubicBezTo>
                  <a:cubicBezTo>
                    <a:pt x="31" y="112"/>
                    <a:pt x="30" y="108"/>
                    <a:pt x="29" y="105"/>
                  </a:cubicBezTo>
                  <a:cubicBezTo>
                    <a:pt x="28" y="104"/>
                    <a:pt x="26" y="104"/>
                    <a:pt x="23" y="104"/>
                  </a:cubicBezTo>
                  <a:cubicBezTo>
                    <a:pt x="22" y="104"/>
                    <a:pt x="22" y="104"/>
                    <a:pt x="22" y="104"/>
                  </a:cubicBezTo>
                  <a:cubicBezTo>
                    <a:pt x="22" y="103"/>
                    <a:pt x="22" y="103"/>
                    <a:pt x="22" y="103"/>
                  </a:cubicBezTo>
                  <a:cubicBezTo>
                    <a:pt x="22" y="101"/>
                    <a:pt x="24" y="101"/>
                    <a:pt x="26" y="101"/>
                  </a:cubicBezTo>
                  <a:cubicBezTo>
                    <a:pt x="26" y="101"/>
                    <a:pt x="26" y="101"/>
                    <a:pt x="26" y="101"/>
                  </a:cubicBezTo>
                  <a:cubicBezTo>
                    <a:pt x="25" y="97"/>
                    <a:pt x="21" y="93"/>
                    <a:pt x="17" y="88"/>
                  </a:cubicBezTo>
                  <a:cubicBezTo>
                    <a:pt x="10" y="81"/>
                    <a:pt x="2" y="72"/>
                    <a:pt x="1" y="61"/>
                  </a:cubicBezTo>
                  <a:cubicBezTo>
                    <a:pt x="0" y="58"/>
                    <a:pt x="0" y="55"/>
                    <a:pt x="0" y="52"/>
                  </a:cubicBezTo>
                  <a:cubicBezTo>
                    <a:pt x="0" y="37"/>
                    <a:pt x="5" y="24"/>
                    <a:pt x="13" y="17"/>
                  </a:cubicBezTo>
                  <a:cubicBezTo>
                    <a:pt x="20" y="11"/>
                    <a:pt x="28" y="9"/>
                    <a:pt x="38" y="10"/>
                  </a:cubicBezTo>
                  <a:cubicBezTo>
                    <a:pt x="40" y="10"/>
                    <a:pt x="41" y="9"/>
                    <a:pt x="43" y="7"/>
                  </a:cubicBezTo>
                  <a:cubicBezTo>
                    <a:pt x="44" y="6"/>
                    <a:pt x="46" y="5"/>
                    <a:pt x="48" y="4"/>
                  </a:cubicBezTo>
                  <a:cubicBezTo>
                    <a:pt x="62" y="3"/>
                    <a:pt x="77" y="9"/>
                    <a:pt x="91" y="16"/>
                  </a:cubicBezTo>
                  <a:cubicBezTo>
                    <a:pt x="113" y="25"/>
                    <a:pt x="131" y="33"/>
                    <a:pt x="141" y="13"/>
                  </a:cubicBezTo>
                  <a:cubicBezTo>
                    <a:pt x="142" y="12"/>
                    <a:pt x="142" y="11"/>
                    <a:pt x="142" y="10"/>
                  </a:cubicBezTo>
                  <a:cubicBezTo>
                    <a:pt x="142" y="7"/>
                    <a:pt x="140" y="4"/>
                    <a:pt x="139" y="2"/>
                  </a:cubicBezTo>
                  <a:cubicBezTo>
                    <a:pt x="138" y="0"/>
                    <a:pt x="138" y="0"/>
                    <a:pt x="138" y="0"/>
                  </a:cubicBezTo>
                  <a:cubicBezTo>
                    <a:pt x="139" y="0"/>
                    <a:pt x="139" y="0"/>
                    <a:pt x="139" y="0"/>
                  </a:cubicBezTo>
                  <a:cubicBezTo>
                    <a:pt x="146" y="1"/>
                    <a:pt x="150" y="5"/>
                    <a:pt x="150" y="12"/>
                  </a:cubicBezTo>
                  <a:close/>
                  <a:moveTo>
                    <a:pt x="45" y="9"/>
                  </a:moveTo>
                  <a:cubicBezTo>
                    <a:pt x="47" y="9"/>
                    <a:pt x="47" y="9"/>
                    <a:pt x="47" y="9"/>
                  </a:cubicBezTo>
                  <a:cubicBezTo>
                    <a:pt x="56" y="7"/>
                    <a:pt x="68" y="13"/>
                    <a:pt x="82" y="20"/>
                  </a:cubicBezTo>
                  <a:cubicBezTo>
                    <a:pt x="100" y="30"/>
                    <a:pt x="120" y="41"/>
                    <a:pt x="138" y="33"/>
                  </a:cubicBezTo>
                  <a:cubicBezTo>
                    <a:pt x="142" y="31"/>
                    <a:pt x="148" y="20"/>
                    <a:pt x="148" y="12"/>
                  </a:cubicBezTo>
                  <a:cubicBezTo>
                    <a:pt x="148" y="8"/>
                    <a:pt x="147" y="3"/>
                    <a:pt x="141" y="2"/>
                  </a:cubicBezTo>
                  <a:cubicBezTo>
                    <a:pt x="142" y="4"/>
                    <a:pt x="143" y="7"/>
                    <a:pt x="143" y="10"/>
                  </a:cubicBezTo>
                  <a:cubicBezTo>
                    <a:pt x="143" y="11"/>
                    <a:pt x="143" y="13"/>
                    <a:pt x="143" y="14"/>
                  </a:cubicBezTo>
                  <a:cubicBezTo>
                    <a:pt x="143" y="14"/>
                    <a:pt x="143" y="14"/>
                    <a:pt x="143" y="14"/>
                  </a:cubicBezTo>
                  <a:cubicBezTo>
                    <a:pt x="132" y="35"/>
                    <a:pt x="112" y="26"/>
                    <a:pt x="91" y="17"/>
                  </a:cubicBezTo>
                  <a:cubicBezTo>
                    <a:pt x="76" y="11"/>
                    <a:pt x="62" y="5"/>
                    <a:pt x="48" y="6"/>
                  </a:cubicBezTo>
                  <a:cubicBezTo>
                    <a:pt x="46" y="6"/>
                    <a:pt x="45" y="7"/>
                    <a:pt x="44" y="9"/>
                  </a:cubicBezTo>
                  <a:cubicBezTo>
                    <a:pt x="42" y="10"/>
                    <a:pt x="41" y="11"/>
                    <a:pt x="39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29" y="10"/>
                    <a:pt x="20" y="13"/>
                    <a:pt x="14" y="18"/>
                  </a:cubicBezTo>
                  <a:cubicBezTo>
                    <a:pt x="6" y="25"/>
                    <a:pt x="2" y="37"/>
                    <a:pt x="2" y="52"/>
                  </a:cubicBezTo>
                  <a:cubicBezTo>
                    <a:pt x="2" y="55"/>
                    <a:pt x="2" y="58"/>
                    <a:pt x="2" y="60"/>
                  </a:cubicBezTo>
                  <a:cubicBezTo>
                    <a:pt x="4" y="72"/>
                    <a:pt x="11" y="80"/>
                    <a:pt x="18" y="87"/>
                  </a:cubicBezTo>
                  <a:cubicBezTo>
                    <a:pt x="23" y="92"/>
                    <a:pt x="27" y="97"/>
                    <a:pt x="28" y="102"/>
                  </a:cubicBezTo>
                  <a:cubicBezTo>
                    <a:pt x="28" y="102"/>
                    <a:pt x="28" y="102"/>
                    <a:pt x="28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8" y="103"/>
                    <a:pt x="29" y="103"/>
                    <a:pt x="30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2" y="108"/>
                    <a:pt x="32" y="112"/>
                    <a:pt x="32" y="116"/>
                  </a:cubicBezTo>
                  <a:cubicBezTo>
                    <a:pt x="32" y="124"/>
                    <a:pt x="30" y="131"/>
                    <a:pt x="28" y="138"/>
                  </a:cubicBezTo>
                  <a:cubicBezTo>
                    <a:pt x="27" y="140"/>
                    <a:pt x="26" y="141"/>
                    <a:pt x="26" y="143"/>
                  </a:cubicBezTo>
                  <a:cubicBezTo>
                    <a:pt x="35" y="127"/>
                    <a:pt x="37" y="110"/>
                    <a:pt x="31" y="93"/>
                  </a:cubicBezTo>
                  <a:cubicBezTo>
                    <a:pt x="28" y="88"/>
                    <a:pt x="25" y="83"/>
                    <a:pt x="21" y="78"/>
                  </a:cubicBezTo>
                  <a:cubicBezTo>
                    <a:pt x="17" y="73"/>
                    <a:pt x="14" y="69"/>
                    <a:pt x="12" y="64"/>
                  </a:cubicBezTo>
                  <a:cubicBezTo>
                    <a:pt x="12" y="63"/>
                    <a:pt x="12" y="62"/>
                    <a:pt x="11" y="61"/>
                  </a:cubicBezTo>
                  <a:cubicBezTo>
                    <a:pt x="13" y="71"/>
                    <a:pt x="17" y="79"/>
                    <a:pt x="23" y="84"/>
                  </a:cubicBezTo>
                  <a:cubicBezTo>
                    <a:pt x="26" y="86"/>
                    <a:pt x="26" y="86"/>
                    <a:pt x="26" y="86"/>
                  </a:cubicBezTo>
                  <a:cubicBezTo>
                    <a:pt x="23" y="85"/>
                    <a:pt x="23" y="85"/>
                    <a:pt x="23" y="85"/>
                  </a:cubicBezTo>
                  <a:cubicBezTo>
                    <a:pt x="10" y="82"/>
                    <a:pt x="4" y="64"/>
                    <a:pt x="4" y="49"/>
                  </a:cubicBezTo>
                  <a:cubicBezTo>
                    <a:pt x="4" y="34"/>
                    <a:pt x="9" y="21"/>
                    <a:pt x="18" y="16"/>
                  </a:cubicBezTo>
                  <a:cubicBezTo>
                    <a:pt x="19" y="17"/>
                    <a:pt x="19" y="17"/>
                    <a:pt x="19" y="17"/>
                  </a:cubicBezTo>
                  <a:cubicBezTo>
                    <a:pt x="15" y="21"/>
                    <a:pt x="12" y="28"/>
                    <a:pt x="10" y="37"/>
                  </a:cubicBezTo>
                  <a:cubicBezTo>
                    <a:pt x="13" y="22"/>
                    <a:pt x="23" y="14"/>
                    <a:pt x="38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40" y="15"/>
                    <a:pt x="40" y="18"/>
                    <a:pt x="40" y="20"/>
                  </a:cubicBezTo>
                  <a:cubicBezTo>
                    <a:pt x="41" y="23"/>
                    <a:pt x="41" y="26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3" y="28"/>
                    <a:pt x="44" y="27"/>
                    <a:pt x="44" y="27"/>
                  </a:cubicBezTo>
                  <a:cubicBezTo>
                    <a:pt x="46" y="27"/>
                    <a:pt x="47" y="28"/>
                    <a:pt x="48" y="29"/>
                  </a:cubicBezTo>
                  <a:cubicBezTo>
                    <a:pt x="50" y="31"/>
                    <a:pt x="52" y="32"/>
                    <a:pt x="54" y="31"/>
                  </a:cubicBezTo>
                  <a:cubicBezTo>
                    <a:pt x="55" y="31"/>
                    <a:pt x="55" y="31"/>
                    <a:pt x="55" y="31"/>
                  </a:cubicBezTo>
                  <a:cubicBezTo>
                    <a:pt x="55" y="32"/>
                    <a:pt x="55" y="32"/>
                    <a:pt x="55" y="32"/>
                  </a:cubicBezTo>
                  <a:cubicBezTo>
                    <a:pt x="54" y="35"/>
                    <a:pt x="53" y="36"/>
                    <a:pt x="52" y="37"/>
                  </a:cubicBezTo>
                  <a:cubicBezTo>
                    <a:pt x="48" y="38"/>
                    <a:pt x="43" y="32"/>
                    <a:pt x="42" y="30"/>
                  </a:cubicBezTo>
                  <a:cubicBezTo>
                    <a:pt x="42" y="30"/>
                    <a:pt x="42" y="30"/>
                    <a:pt x="42" y="30"/>
                  </a:cubicBezTo>
                  <a:cubicBezTo>
                    <a:pt x="43" y="33"/>
                    <a:pt x="44" y="35"/>
                    <a:pt x="46" y="37"/>
                  </a:cubicBezTo>
                  <a:cubicBezTo>
                    <a:pt x="52" y="38"/>
                    <a:pt x="56" y="37"/>
                    <a:pt x="59" y="35"/>
                  </a:cubicBezTo>
                  <a:cubicBezTo>
                    <a:pt x="60" y="32"/>
                    <a:pt x="60" y="30"/>
                    <a:pt x="60" y="27"/>
                  </a:cubicBezTo>
                  <a:cubicBezTo>
                    <a:pt x="60" y="23"/>
                    <a:pt x="59" y="20"/>
                    <a:pt x="57" y="18"/>
                  </a:cubicBezTo>
                  <a:cubicBezTo>
                    <a:pt x="56" y="18"/>
                    <a:pt x="55" y="18"/>
                    <a:pt x="53" y="18"/>
                  </a:cubicBezTo>
                  <a:cubicBezTo>
                    <a:pt x="56" y="19"/>
                    <a:pt x="58" y="22"/>
                    <a:pt x="58" y="25"/>
                  </a:cubicBezTo>
                  <a:cubicBezTo>
                    <a:pt x="58" y="26"/>
                    <a:pt x="58" y="26"/>
                    <a:pt x="57" y="27"/>
                  </a:cubicBezTo>
                  <a:cubicBezTo>
                    <a:pt x="57" y="27"/>
                    <a:pt x="57" y="27"/>
                    <a:pt x="57" y="27"/>
                  </a:cubicBezTo>
                  <a:cubicBezTo>
                    <a:pt x="56" y="27"/>
                    <a:pt x="56" y="27"/>
                    <a:pt x="56" y="27"/>
                  </a:cubicBezTo>
                  <a:cubicBezTo>
                    <a:pt x="53" y="24"/>
                    <a:pt x="52" y="21"/>
                    <a:pt x="51" y="19"/>
                  </a:cubicBezTo>
                  <a:cubicBezTo>
                    <a:pt x="49" y="18"/>
                    <a:pt x="49" y="18"/>
                    <a:pt x="49" y="18"/>
                  </a:cubicBezTo>
                  <a:cubicBezTo>
                    <a:pt x="50" y="18"/>
                    <a:pt x="50" y="18"/>
                    <a:pt x="50" y="18"/>
                  </a:cubicBezTo>
                  <a:cubicBezTo>
                    <a:pt x="50" y="17"/>
                    <a:pt x="50" y="17"/>
                    <a:pt x="50" y="17"/>
                  </a:cubicBezTo>
                  <a:cubicBezTo>
                    <a:pt x="49" y="15"/>
                    <a:pt x="49" y="12"/>
                    <a:pt x="46" y="10"/>
                  </a:cubicBezTo>
                  <a:lnTo>
                    <a:pt x="45" y="9"/>
                  </a:lnTo>
                  <a:close/>
                  <a:moveTo>
                    <a:pt x="57" y="25"/>
                  </a:moveTo>
                  <a:cubicBezTo>
                    <a:pt x="57" y="24"/>
                    <a:pt x="55" y="21"/>
                    <a:pt x="53" y="19"/>
                  </a:cubicBezTo>
                  <a:cubicBezTo>
                    <a:pt x="53" y="21"/>
                    <a:pt x="54" y="23"/>
                    <a:pt x="57" y="25"/>
                  </a:cubicBezTo>
                  <a:close/>
                  <a:moveTo>
                    <a:pt x="44" y="29"/>
                  </a:moveTo>
                  <a:cubicBezTo>
                    <a:pt x="45" y="32"/>
                    <a:pt x="49" y="36"/>
                    <a:pt x="51" y="35"/>
                  </a:cubicBezTo>
                  <a:cubicBezTo>
                    <a:pt x="52" y="35"/>
                    <a:pt x="53" y="34"/>
                    <a:pt x="53" y="33"/>
                  </a:cubicBezTo>
                  <a:cubicBezTo>
                    <a:pt x="51" y="33"/>
                    <a:pt x="49" y="32"/>
                    <a:pt x="47" y="30"/>
                  </a:cubicBezTo>
                  <a:cubicBezTo>
                    <a:pt x="46" y="30"/>
                    <a:pt x="45" y="29"/>
                    <a:pt x="45" y="29"/>
                  </a:cubicBezTo>
                  <a:cubicBezTo>
                    <a:pt x="44" y="29"/>
                    <a:pt x="44" y="29"/>
                    <a:pt x="44" y="29"/>
                  </a:cubicBezTo>
                  <a:close/>
                  <a:moveTo>
                    <a:pt x="5" y="49"/>
                  </a:moveTo>
                  <a:cubicBezTo>
                    <a:pt x="5" y="62"/>
                    <a:pt x="10" y="77"/>
                    <a:pt x="19" y="82"/>
                  </a:cubicBezTo>
                  <a:cubicBezTo>
                    <a:pt x="12" y="74"/>
                    <a:pt x="8" y="58"/>
                    <a:pt x="8" y="46"/>
                  </a:cubicBezTo>
                  <a:cubicBezTo>
                    <a:pt x="8" y="36"/>
                    <a:pt x="10" y="28"/>
                    <a:pt x="13" y="22"/>
                  </a:cubicBezTo>
                  <a:cubicBezTo>
                    <a:pt x="8" y="29"/>
                    <a:pt x="5" y="38"/>
                    <a:pt x="5" y="49"/>
                  </a:cubicBezTo>
                  <a:close/>
                  <a:moveTo>
                    <a:pt x="146" y="18"/>
                  </a:moveTo>
                  <a:cubicBezTo>
                    <a:pt x="146" y="18"/>
                    <a:pt x="146" y="18"/>
                    <a:pt x="146" y="18"/>
                  </a:cubicBezTo>
                  <a:cubicBezTo>
                    <a:pt x="146" y="21"/>
                    <a:pt x="139" y="31"/>
                    <a:pt x="134" y="33"/>
                  </a:cubicBezTo>
                  <a:cubicBezTo>
                    <a:pt x="134" y="33"/>
                    <a:pt x="134" y="33"/>
                    <a:pt x="134" y="33"/>
                  </a:cubicBezTo>
                  <a:cubicBezTo>
                    <a:pt x="103" y="35"/>
                    <a:pt x="85" y="24"/>
                    <a:pt x="66" y="10"/>
                  </a:cubicBezTo>
                  <a:cubicBezTo>
                    <a:pt x="63" y="8"/>
                    <a:pt x="63" y="8"/>
                    <a:pt x="63" y="8"/>
                  </a:cubicBezTo>
                  <a:cubicBezTo>
                    <a:pt x="67" y="9"/>
                    <a:pt x="67" y="9"/>
                    <a:pt x="67" y="9"/>
                  </a:cubicBezTo>
                  <a:cubicBezTo>
                    <a:pt x="73" y="10"/>
                    <a:pt x="80" y="13"/>
                    <a:pt x="88" y="17"/>
                  </a:cubicBezTo>
                  <a:cubicBezTo>
                    <a:pt x="108" y="26"/>
                    <a:pt x="131" y="36"/>
                    <a:pt x="144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6" y="16"/>
                    <a:pt x="146" y="16"/>
                    <a:pt x="146" y="18"/>
                  </a:cubicBezTo>
                  <a:close/>
                  <a:moveTo>
                    <a:pt x="133" y="31"/>
                  </a:moveTo>
                  <a:cubicBezTo>
                    <a:pt x="138" y="29"/>
                    <a:pt x="144" y="21"/>
                    <a:pt x="145" y="18"/>
                  </a:cubicBezTo>
                  <a:cubicBezTo>
                    <a:pt x="131" y="37"/>
                    <a:pt x="108" y="27"/>
                    <a:pt x="87" y="18"/>
                  </a:cubicBezTo>
                  <a:cubicBezTo>
                    <a:pt x="81" y="15"/>
                    <a:pt x="76" y="13"/>
                    <a:pt x="71" y="11"/>
                  </a:cubicBezTo>
                  <a:cubicBezTo>
                    <a:pt x="88" y="23"/>
                    <a:pt x="105" y="33"/>
                    <a:pt x="133" y="31"/>
                  </a:cubicBezTo>
                  <a:close/>
                  <a:moveTo>
                    <a:pt x="55" y="30"/>
                  </a:moveTo>
                  <a:cubicBezTo>
                    <a:pt x="54" y="30"/>
                    <a:pt x="54" y="30"/>
                    <a:pt x="54" y="30"/>
                  </a:cubicBezTo>
                  <a:cubicBezTo>
                    <a:pt x="47" y="29"/>
                    <a:pt x="42" y="25"/>
                    <a:pt x="42" y="17"/>
                  </a:cubicBezTo>
                  <a:cubicBezTo>
                    <a:pt x="42" y="16"/>
                    <a:pt x="42" y="16"/>
                    <a:pt x="42" y="16"/>
                  </a:cubicBezTo>
                  <a:cubicBezTo>
                    <a:pt x="43" y="16"/>
                    <a:pt x="43" y="16"/>
                    <a:pt x="43" y="16"/>
                  </a:cubicBezTo>
                  <a:cubicBezTo>
                    <a:pt x="50" y="17"/>
                    <a:pt x="53" y="23"/>
                    <a:pt x="55" y="29"/>
                  </a:cubicBezTo>
                  <a:lnTo>
                    <a:pt x="55" y="30"/>
                  </a:lnTo>
                  <a:close/>
                  <a:moveTo>
                    <a:pt x="43" y="17"/>
                  </a:moveTo>
                  <a:cubicBezTo>
                    <a:pt x="44" y="24"/>
                    <a:pt x="47" y="27"/>
                    <a:pt x="53" y="28"/>
                  </a:cubicBezTo>
                  <a:cubicBezTo>
                    <a:pt x="51" y="23"/>
                    <a:pt x="49" y="19"/>
                    <a:pt x="43" y="17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pt-PT" dirty="0"/>
            </a:p>
          </p:txBody>
        </p:sp>
        <p:sp>
          <p:nvSpPr>
            <p:cNvPr id="107" name="Forma livre 49"/>
            <p:cNvSpPr>
              <a:spLocks noEditPoints="1"/>
            </p:cNvSpPr>
            <p:nvPr/>
          </p:nvSpPr>
          <p:spPr bwMode="auto">
            <a:xfrm>
              <a:off x="4162425" y="3344863"/>
              <a:ext cx="334963" cy="328613"/>
            </a:xfrm>
            <a:custGeom>
              <a:avLst/>
              <a:gdLst>
                <a:gd name="T0" fmla="*/ 61 w 149"/>
                <a:gd name="T1" fmla="*/ 17 h 146"/>
                <a:gd name="T2" fmla="*/ 70 w 149"/>
                <a:gd name="T3" fmla="*/ 13 h 146"/>
                <a:gd name="T4" fmla="*/ 67 w 149"/>
                <a:gd name="T5" fmla="*/ 22 h 146"/>
                <a:gd name="T6" fmla="*/ 71 w 149"/>
                <a:gd name="T7" fmla="*/ 8 h 146"/>
                <a:gd name="T8" fmla="*/ 77 w 149"/>
                <a:gd name="T9" fmla="*/ 20 h 146"/>
                <a:gd name="T10" fmla="*/ 146 w 149"/>
                <a:gd name="T11" fmla="*/ 39 h 146"/>
                <a:gd name="T12" fmla="*/ 125 w 149"/>
                <a:gd name="T13" fmla="*/ 103 h 146"/>
                <a:gd name="T14" fmla="*/ 146 w 149"/>
                <a:gd name="T15" fmla="*/ 99 h 146"/>
                <a:gd name="T16" fmla="*/ 148 w 149"/>
                <a:gd name="T17" fmla="*/ 120 h 146"/>
                <a:gd name="T18" fmla="*/ 129 w 149"/>
                <a:gd name="T19" fmla="*/ 119 h 146"/>
                <a:gd name="T20" fmla="*/ 141 w 149"/>
                <a:gd name="T21" fmla="*/ 143 h 146"/>
                <a:gd name="T22" fmla="*/ 124 w 149"/>
                <a:gd name="T23" fmla="*/ 108 h 146"/>
                <a:gd name="T24" fmla="*/ 121 w 149"/>
                <a:gd name="T25" fmla="*/ 76 h 146"/>
                <a:gd name="T26" fmla="*/ 132 w 149"/>
                <a:gd name="T27" fmla="*/ 18 h 146"/>
                <a:gd name="T28" fmla="*/ 46 w 149"/>
                <a:gd name="T29" fmla="*/ 31 h 146"/>
                <a:gd name="T30" fmla="*/ 0 w 149"/>
                <a:gd name="T31" fmla="*/ 27 h 146"/>
                <a:gd name="T32" fmla="*/ 60 w 149"/>
                <a:gd name="T33" fmla="*/ 24 h 146"/>
                <a:gd name="T34" fmla="*/ 58 w 149"/>
                <a:gd name="T35" fmla="*/ 11 h 146"/>
                <a:gd name="T36" fmla="*/ 68 w 149"/>
                <a:gd name="T37" fmla="*/ 8 h 146"/>
                <a:gd name="T38" fmla="*/ 61 w 149"/>
                <a:gd name="T39" fmla="*/ 17 h 146"/>
                <a:gd name="T40" fmla="*/ 58 w 149"/>
                <a:gd name="T41" fmla="*/ 27 h 146"/>
                <a:gd name="T42" fmla="*/ 31 w 149"/>
                <a:gd name="T43" fmla="*/ 25 h 146"/>
                <a:gd name="T44" fmla="*/ 58 w 149"/>
                <a:gd name="T45" fmla="*/ 27 h 146"/>
                <a:gd name="T46" fmla="*/ 101 w 149"/>
                <a:gd name="T47" fmla="*/ 11 h 146"/>
                <a:gd name="T48" fmla="*/ 88 w 149"/>
                <a:gd name="T49" fmla="*/ 20 h 146"/>
                <a:gd name="T50" fmla="*/ 101 w 149"/>
                <a:gd name="T51" fmla="*/ 11 h 146"/>
                <a:gd name="T52" fmla="*/ 142 w 149"/>
                <a:gd name="T53" fmla="*/ 32 h 146"/>
                <a:gd name="T54" fmla="*/ 141 w 149"/>
                <a:gd name="T55" fmla="*/ 34 h 146"/>
                <a:gd name="T56" fmla="*/ 122 w 149"/>
                <a:gd name="T57" fmla="*/ 95 h 146"/>
                <a:gd name="T58" fmla="*/ 142 w 149"/>
                <a:gd name="T59" fmla="*/ 32 h 146"/>
                <a:gd name="T60" fmla="*/ 145 w 149"/>
                <a:gd name="T61" fmla="*/ 119 h 146"/>
                <a:gd name="T62" fmla="*/ 142 w 149"/>
                <a:gd name="T63" fmla="*/ 106 h 146"/>
                <a:gd name="T64" fmla="*/ 132 w 149"/>
                <a:gd name="T65" fmla="*/ 106 h 146"/>
                <a:gd name="T66" fmla="*/ 145 w 149"/>
                <a:gd name="T67" fmla="*/ 119 h 146"/>
                <a:gd name="T68" fmla="*/ 146 w 149"/>
                <a:gd name="T69" fmla="*/ 103 h 146"/>
                <a:gd name="T70" fmla="*/ 134 w 149"/>
                <a:gd name="T71" fmla="*/ 103 h 146"/>
                <a:gd name="T72" fmla="*/ 146 w 149"/>
                <a:gd name="T73" fmla="*/ 103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149" h="146">
                  <a:moveTo>
                    <a:pt x="61" y="17"/>
                  </a:moveTo>
                  <a:cubicBezTo>
                    <a:pt x="64" y="17"/>
                    <a:pt x="67" y="9"/>
                    <a:pt x="70" y="13"/>
                  </a:cubicBezTo>
                  <a:cubicBezTo>
                    <a:pt x="68" y="15"/>
                    <a:pt x="65" y="17"/>
                    <a:pt x="67" y="22"/>
                  </a:cubicBezTo>
                  <a:cubicBezTo>
                    <a:pt x="78" y="22"/>
                    <a:pt x="72" y="11"/>
                    <a:pt x="71" y="8"/>
                  </a:cubicBezTo>
                  <a:cubicBezTo>
                    <a:pt x="75" y="4"/>
                    <a:pt x="81" y="15"/>
                    <a:pt x="77" y="20"/>
                  </a:cubicBezTo>
                  <a:cubicBezTo>
                    <a:pt x="103" y="0"/>
                    <a:pt x="144" y="7"/>
                    <a:pt x="146" y="39"/>
                  </a:cubicBezTo>
                  <a:cubicBezTo>
                    <a:pt x="148" y="63"/>
                    <a:pt x="123" y="79"/>
                    <a:pt x="125" y="103"/>
                  </a:cubicBezTo>
                  <a:cubicBezTo>
                    <a:pt x="130" y="105"/>
                    <a:pt x="138" y="94"/>
                    <a:pt x="146" y="99"/>
                  </a:cubicBezTo>
                  <a:cubicBezTo>
                    <a:pt x="149" y="104"/>
                    <a:pt x="147" y="114"/>
                    <a:pt x="148" y="120"/>
                  </a:cubicBezTo>
                  <a:cubicBezTo>
                    <a:pt x="142" y="125"/>
                    <a:pt x="135" y="122"/>
                    <a:pt x="129" y="119"/>
                  </a:cubicBezTo>
                  <a:cubicBezTo>
                    <a:pt x="129" y="131"/>
                    <a:pt x="129" y="143"/>
                    <a:pt x="141" y="143"/>
                  </a:cubicBezTo>
                  <a:cubicBezTo>
                    <a:pt x="120" y="146"/>
                    <a:pt x="125" y="125"/>
                    <a:pt x="124" y="108"/>
                  </a:cubicBezTo>
                  <a:cubicBezTo>
                    <a:pt x="123" y="95"/>
                    <a:pt x="118" y="88"/>
                    <a:pt x="121" y="76"/>
                  </a:cubicBezTo>
                  <a:cubicBezTo>
                    <a:pt x="125" y="57"/>
                    <a:pt x="149" y="40"/>
                    <a:pt x="132" y="18"/>
                  </a:cubicBezTo>
                  <a:cubicBezTo>
                    <a:pt x="101" y="5"/>
                    <a:pt x="76" y="33"/>
                    <a:pt x="46" y="31"/>
                  </a:cubicBezTo>
                  <a:cubicBezTo>
                    <a:pt x="31" y="30"/>
                    <a:pt x="16" y="16"/>
                    <a:pt x="0" y="27"/>
                  </a:cubicBezTo>
                  <a:cubicBezTo>
                    <a:pt x="14" y="12"/>
                    <a:pt x="37" y="23"/>
                    <a:pt x="60" y="24"/>
                  </a:cubicBezTo>
                  <a:cubicBezTo>
                    <a:pt x="62" y="22"/>
                    <a:pt x="58" y="15"/>
                    <a:pt x="58" y="11"/>
                  </a:cubicBezTo>
                  <a:cubicBezTo>
                    <a:pt x="61" y="10"/>
                    <a:pt x="64" y="4"/>
                    <a:pt x="68" y="8"/>
                  </a:cubicBezTo>
                  <a:cubicBezTo>
                    <a:pt x="67" y="9"/>
                    <a:pt x="59" y="9"/>
                    <a:pt x="61" y="17"/>
                  </a:cubicBezTo>
                  <a:close/>
                  <a:moveTo>
                    <a:pt x="58" y="27"/>
                  </a:moveTo>
                  <a:cubicBezTo>
                    <a:pt x="49" y="25"/>
                    <a:pt x="41" y="22"/>
                    <a:pt x="31" y="25"/>
                  </a:cubicBezTo>
                  <a:cubicBezTo>
                    <a:pt x="41" y="26"/>
                    <a:pt x="49" y="32"/>
                    <a:pt x="58" y="27"/>
                  </a:cubicBezTo>
                  <a:close/>
                  <a:moveTo>
                    <a:pt x="101" y="11"/>
                  </a:moveTo>
                  <a:cubicBezTo>
                    <a:pt x="98" y="14"/>
                    <a:pt x="85" y="15"/>
                    <a:pt x="88" y="20"/>
                  </a:cubicBezTo>
                  <a:cubicBezTo>
                    <a:pt x="90" y="15"/>
                    <a:pt x="104" y="16"/>
                    <a:pt x="101" y="11"/>
                  </a:cubicBezTo>
                  <a:close/>
                  <a:moveTo>
                    <a:pt x="142" y="32"/>
                  </a:moveTo>
                  <a:cubicBezTo>
                    <a:pt x="140" y="29"/>
                    <a:pt x="138" y="30"/>
                    <a:pt x="141" y="34"/>
                  </a:cubicBezTo>
                  <a:cubicBezTo>
                    <a:pt x="139" y="59"/>
                    <a:pt x="121" y="67"/>
                    <a:pt x="122" y="95"/>
                  </a:cubicBezTo>
                  <a:cubicBezTo>
                    <a:pt x="127" y="73"/>
                    <a:pt x="146" y="59"/>
                    <a:pt x="142" y="32"/>
                  </a:cubicBezTo>
                  <a:close/>
                  <a:moveTo>
                    <a:pt x="145" y="119"/>
                  </a:moveTo>
                  <a:cubicBezTo>
                    <a:pt x="145" y="113"/>
                    <a:pt x="145" y="109"/>
                    <a:pt x="142" y="106"/>
                  </a:cubicBezTo>
                  <a:cubicBezTo>
                    <a:pt x="139" y="106"/>
                    <a:pt x="135" y="106"/>
                    <a:pt x="132" y="106"/>
                  </a:cubicBezTo>
                  <a:cubicBezTo>
                    <a:pt x="126" y="113"/>
                    <a:pt x="134" y="121"/>
                    <a:pt x="145" y="119"/>
                  </a:cubicBezTo>
                  <a:close/>
                  <a:moveTo>
                    <a:pt x="146" y="103"/>
                  </a:moveTo>
                  <a:cubicBezTo>
                    <a:pt x="142" y="100"/>
                    <a:pt x="137" y="100"/>
                    <a:pt x="134" y="103"/>
                  </a:cubicBezTo>
                  <a:cubicBezTo>
                    <a:pt x="139" y="101"/>
                    <a:pt x="144" y="107"/>
                    <a:pt x="146" y="10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pt-PT" dirty="0"/>
            </a:p>
          </p:txBody>
        </p:sp>
        <p:sp>
          <p:nvSpPr>
            <p:cNvPr id="108" name="Forma livre 50"/>
            <p:cNvSpPr>
              <a:spLocks noEditPoints="1"/>
            </p:cNvSpPr>
            <p:nvPr/>
          </p:nvSpPr>
          <p:spPr bwMode="auto">
            <a:xfrm>
              <a:off x="4162425" y="3359150"/>
              <a:ext cx="334963" cy="309563"/>
            </a:xfrm>
            <a:custGeom>
              <a:avLst/>
              <a:gdLst>
                <a:gd name="T0" fmla="*/ 69 w 149"/>
                <a:gd name="T1" fmla="*/ 3 h 138"/>
                <a:gd name="T2" fmla="*/ 64 w 149"/>
                <a:gd name="T3" fmla="*/ 7 h 138"/>
                <a:gd name="T4" fmla="*/ 70 w 149"/>
                <a:gd name="T5" fmla="*/ 7 h 138"/>
                <a:gd name="T6" fmla="*/ 70 w 149"/>
                <a:gd name="T7" fmla="*/ 3 h 138"/>
                <a:gd name="T8" fmla="*/ 73 w 149"/>
                <a:gd name="T9" fmla="*/ 1 h 138"/>
                <a:gd name="T10" fmla="*/ 147 w 149"/>
                <a:gd name="T11" fmla="*/ 33 h 138"/>
                <a:gd name="T12" fmla="*/ 142 w 149"/>
                <a:gd name="T13" fmla="*/ 91 h 138"/>
                <a:gd name="T14" fmla="*/ 149 w 149"/>
                <a:gd name="T15" fmla="*/ 114 h 138"/>
                <a:gd name="T16" fmla="*/ 130 w 149"/>
                <a:gd name="T17" fmla="*/ 114 h 138"/>
                <a:gd name="T18" fmla="*/ 137 w 149"/>
                <a:gd name="T19" fmla="*/ 138 h 138"/>
                <a:gd name="T20" fmla="*/ 122 w 149"/>
                <a:gd name="T21" fmla="*/ 94 h 138"/>
                <a:gd name="T22" fmla="*/ 129 w 149"/>
                <a:gd name="T23" fmla="*/ 51 h 138"/>
                <a:gd name="T24" fmla="*/ 49 w 149"/>
                <a:gd name="T25" fmla="*/ 26 h 138"/>
                <a:gd name="T26" fmla="*/ 1 w 149"/>
                <a:gd name="T27" fmla="*/ 21 h 138"/>
                <a:gd name="T28" fmla="*/ 39 w 149"/>
                <a:gd name="T29" fmla="*/ 15 h 138"/>
                <a:gd name="T30" fmla="*/ 58 w 149"/>
                <a:gd name="T31" fmla="*/ 5 h 138"/>
                <a:gd name="T32" fmla="*/ 67 w 149"/>
                <a:gd name="T33" fmla="*/ 2 h 138"/>
                <a:gd name="T34" fmla="*/ 60 w 149"/>
                <a:gd name="T35" fmla="*/ 10 h 138"/>
                <a:gd name="T36" fmla="*/ 77 w 149"/>
                <a:gd name="T37" fmla="*/ 14 h 138"/>
                <a:gd name="T38" fmla="*/ 73 w 149"/>
                <a:gd name="T39" fmla="*/ 15 h 138"/>
                <a:gd name="T40" fmla="*/ 68 w 149"/>
                <a:gd name="T41" fmla="*/ 8 h 138"/>
                <a:gd name="T42" fmla="*/ 61 w 149"/>
                <a:gd name="T43" fmla="*/ 12 h 138"/>
                <a:gd name="T44" fmla="*/ 60 w 149"/>
                <a:gd name="T45" fmla="*/ 19 h 138"/>
                <a:gd name="T46" fmla="*/ 7 w 149"/>
                <a:gd name="T47" fmla="*/ 17 h 138"/>
                <a:gd name="T48" fmla="*/ 40 w 149"/>
                <a:gd name="T49" fmla="*/ 17 h 138"/>
                <a:gd name="T50" fmla="*/ 60 w 149"/>
                <a:gd name="T51" fmla="*/ 20 h 138"/>
                <a:gd name="T52" fmla="*/ 31 w 149"/>
                <a:gd name="T53" fmla="*/ 20 h 138"/>
                <a:gd name="T54" fmla="*/ 49 w 149"/>
                <a:gd name="T55" fmla="*/ 24 h 138"/>
                <a:gd name="T56" fmla="*/ 87 w 149"/>
                <a:gd name="T57" fmla="*/ 12 h 138"/>
                <a:gd name="T58" fmla="*/ 77 w 149"/>
                <a:gd name="T59" fmla="*/ 14 h 138"/>
                <a:gd name="T60" fmla="*/ 124 w 149"/>
                <a:gd name="T61" fmla="*/ 97 h 138"/>
                <a:gd name="T62" fmla="*/ 101 w 149"/>
                <a:gd name="T63" fmla="*/ 4 h 138"/>
                <a:gd name="T64" fmla="*/ 89 w 149"/>
                <a:gd name="T65" fmla="*/ 14 h 138"/>
                <a:gd name="T66" fmla="*/ 133 w 149"/>
                <a:gd name="T67" fmla="*/ 12 h 138"/>
                <a:gd name="T68" fmla="*/ 131 w 149"/>
                <a:gd name="T69" fmla="*/ 55 h 138"/>
                <a:gd name="T70" fmla="*/ 140 w 149"/>
                <a:gd name="T71" fmla="*/ 24 h 138"/>
                <a:gd name="T72" fmla="*/ 123 w 149"/>
                <a:gd name="T73" fmla="*/ 89 h 138"/>
                <a:gd name="T74" fmla="*/ 135 w 149"/>
                <a:gd name="T75" fmla="*/ 137 h 138"/>
                <a:gd name="T76" fmla="*/ 141 w 149"/>
                <a:gd name="T77" fmla="*/ 116 h 138"/>
                <a:gd name="T78" fmla="*/ 147 w 149"/>
                <a:gd name="T79" fmla="*/ 98 h 138"/>
                <a:gd name="T80" fmla="*/ 131 w 149"/>
                <a:gd name="T81" fmla="*/ 99 h 138"/>
                <a:gd name="T82" fmla="*/ 146 w 149"/>
                <a:gd name="T83" fmla="*/ 94 h 138"/>
                <a:gd name="T84" fmla="*/ 88 w 149"/>
                <a:gd name="T85" fmla="*/ 12 h 138"/>
                <a:gd name="T86" fmla="*/ 95 w 149"/>
                <a:gd name="T87" fmla="*/ 9 h 138"/>
                <a:gd name="T88" fmla="*/ 40 w 149"/>
                <a:gd name="T89" fmla="*/ 19 h 138"/>
                <a:gd name="T90" fmla="*/ 56 w 149"/>
                <a:gd name="T91" fmla="*/ 21 h 138"/>
                <a:gd name="T92" fmla="*/ 141 w 149"/>
                <a:gd name="T93" fmla="*/ 28 h 138"/>
                <a:gd name="T94" fmla="*/ 131 w 149"/>
                <a:gd name="T95" fmla="*/ 66 h 138"/>
                <a:gd name="T96" fmla="*/ 141 w 149"/>
                <a:gd name="T97" fmla="*/ 97 h 138"/>
                <a:gd name="T98" fmla="*/ 143 w 149"/>
                <a:gd name="T99" fmla="*/ 100 h 138"/>
                <a:gd name="T100" fmla="*/ 130 w 149"/>
                <a:gd name="T101" fmla="*/ 108 h 138"/>
                <a:gd name="T102" fmla="*/ 131 w 149"/>
                <a:gd name="T103" fmla="*/ 107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49" h="138">
                  <a:moveTo>
                    <a:pt x="65" y="0"/>
                  </a:moveTo>
                  <a:cubicBezTo>
                    <a:pt x="66" y="0"/>
                    <a:pt x="68" y="1"/>
                    <a:pt x="69" y="2"/>
                  </a:cubicBezTo>
                  <a:cubicBezTo>
                    <a:pt x="69" y="2"/>
                    <a:pt x="69" y="2"/>
                    <a:pt x="69" y="2"/>
                  </a:cubicBezTo>
                  <a:cubicBezTo>
                    <a:pt x="69" y="3"/>
                    <a:pt x="69" y="3"/>
                    <a:pt x="69" y="3"/>
                  </a:cubicBezTo>
                  <a:cubicBezTo>
                    <a:pt x="68" y="3"/>
                    <a:pt x="68" y="3"/>
                    <a:pt x="67" y="4"/>
                  </a:cubicBezTo>
                  <a:cubicBezTo>
                    <a:pt x="65" y="4"/>
                    <a:pt x="63" y="4"/>
                    <a:pt x="62" y="6"/>
                  </a:cubicBezTo>
                  <a:cubicBezTo>
                    <a:pt x="62" y="7"/>
                    <a:pt x="61" y="8"/>
                    <a:pt x="62" y="10"/>
                  </a:cubicBezTo>
                  <a:cubicBezTo>
                    <a:pt x="63" y="9"/>
                    <a:pt x="63" y="8"/>
                    <a:pt x="64" y="7"/>
                  </a:cubicBezTo>
                  <a:cubicBezTo>
                    <a:pt x="66" y="6"/>
                    <a:pt x="67" y="5"/>
                    <a:pt x="68" y="5"/>
                  </a:cubicBezTo>
                  <a:cubicBezTo>
                    <a:pt x="69" y="5"/>
                    <a:pt x="70" y="5"/>
                    <a:pt x="70" y="6"/>
                  </a:cubicBezTo>
                  <a:cubicBezTo>
                    <a:pt x="71" y="6"/>
                    <a:pt x="71" y="6"/>
                    <a:pt x="71" y="6"/>
                  </a:cubicBezTo>
                  <a:cubicBezTo>
                    <a:pt x="70" y="7"/>
                    <a:pt x="70" y="7"/>
                    <a:pt x="70" y="7"/>
                  </a:cubicBezTo>
                  <a:cubicBezTo>
                    <a:pt x="70" y="8"/>
                    <a:pt x="69" y="8"/>
                    <a:pt x="69" y="9"/>
                  </a:cubicBezTo>
                  <a:cubicBezTo>
                    <a:pt x="68" y="11"/>
                    <a:pt x="67" y="12"/>
                    <a:pt x="67" y="16"/>
                  </a:cubicBezTo>
                  <a:cubicBezTo>
                    <a:pt x="70" y="16"/>
                    <a:pt x="71" y="15"/>
                    <a:pt x="72" y="14"/>
                  </a:cubicBezTo>
                  <a:cubicBezTo>
                    <a:pt x="74" y="11"/>
                    <a:pt x="71" y="5"/>
                    <a:pt x="70" y="3"/>
                  </a:cubicBezTo>
                  <a:cubicBezTo>
                    <a:pt x="70" y="2"/>
                    <a:pt x="70" y="2"/>
                    <a:pt x="70" y="2"/>
                  </a:cubicBezTo>
                  <a:cubicBezTo>
                    <a:pt x="71" y="2"/>
                    <a:pt x="71" y="2"/>
                    <a:pt x="71" y="2"/>
                  </a:cubicBezTo>
                  <a:cubicBezTo>
                    <a:pt x="71" y="1"/>
                    <a:pt x="72" y="1"/>
                    <a:pt x="73" y="1"/>
                  </a:cubicBezTo>
                  <a:cubicBezTo>
                    <a:pt x="73" y="1"/>
                    <a:pt x="73" y="1"/>
                    <a:pt x="73" y="1"/>
                  </a:cubicBezTo>
                  <a:cubicBezTo>
                    <a:pt x="75" y="1"/>
                    <a:pt x="77" y="3"/>
                    <a:pt x="78" y="5"/>
                  </a:cubicBezTo>
                  <a:cubicBezTo>
                    <a:pt x="79" y="7"/>
                    <a:pt x="79" y="9"/>
                    <a:pt x="79" y="11"/>
                  </a:cubicBezTo>
                  <a:cubicBezTo>
                    <a:pt x="88" y="5"/>
                    <a:pt x="99" y="2"/>
                    <a:pt x="110" y="2"/>
                  </a:cubicBezTo>
                  <a:cubicBezTo>
                    <a:pt x="131" y="2"/>
                    <a:pt x="145" y="14"/>
                    <a:pt x="147" y="33"/>
                  </a:cubicBezTo>
                  <a:cubicBezTo>
                    <a:pt x="148" y="45"/>
                    <a:pt x="142" y="55"/>
                    <a:pt x="137" y="65"/>
                  </a:cubicBezTo>
                  <a:cubicBezTo>
                    <a:pt x="131" y="75"/>
                    <a:pt x="125" y="85"/>
                    <a:pt x="126" y="97"/>
                  </a:cubicBezTo>
                  <a:cubicBezTo>
                    <a:pt x="127" y="97"/>
                    <a:pt x="130" y="96"/>
                    <a:pt x="132" y="95"/>
                  </a:cubicBezTo>
                  <a:cubicBezTo>
                    <a:pt x="135" y="93"/>
                    <a:pt x="138" y="91"/>
                    <a:pt x="142" y="91"/>
                  </a:cubicBezTo>
                  <a:cubicBezTo>
                    <a:pt x="144" y="91"/>
                    <a:pt x="145" y="92"/>
                    <a:pt x="147" y="93"/>
                  </a:cubicBezTo>
                  <a:cubicBezTo>
                    <a:pt x="147" y="93"/>
                    <a:pt x="147" y="93"/>
                    <a:pt x="147" y="93"/>
                  </a:cubicBezTo>
                  <a:cubicBezTo>
                    <a:pt x="149" y="96"/>
                    <a:pt x="149" y="101"/>
                    <a:pt x="149" y="106"/>
                  </a:cubicBezTo>
                  <a:cubicBezTo>
                    <a:pt x="148" y="109"/>
                    <a:pt x="148" y="112"/>
                    <a:pt x="149" y="114"/>
                  </a:cubicBezTo>
                  <a:cubicBezTo>
                    <a:pt x="149" y="115"/>
                    <a:pt x="149" y="115"/>
                    <a:pt x="149" y="115"/>
                  </a:cubicBezTo>
                  <a:cubicBezTo>
                    <a:pt x="148" y="115"/>
                    <a:pt x="148" y="115"/>
                    <a:pt x="148" y="115"/>
                  </a:cubicBezTo>
                  <a:cubicBezTo>
                    <a:pt x="146" y="117"/>
                    <a:pt x="143" y="118"/>
                    <a:pt x="141" y="118"/>
                  </a:cubicBezTo>
                  <a:cubicBezTo>
                    <a:pt x="137" y="118"/>
                    <a:pt x="134" y="116"/>
                    <a:pt x="130" y="114"/>
                  </a:cubicBezTo>
                  <a:cubicBezTo>
                    <a:pt x="130" y="115"/>
                    <a:pt x="130" y="115"/>
                    <a:pt x="130" y="115"/>
                  </a:cubicBezTo>
                  <a:cubicBezTo>
                    <a:pt x="130" y="126"/>
                    <a:pt x="130" y="136"/>
                    <a:pt x="141" y="136"/>
                  </a:cubicBezTo>
                  <a:cubicBezTo>
                    <a:pt x="141" y="138"/>
                    <a:pt x="141" y="138"/>
                    <a:pt x="141" y="138"/>
                  </a:cubicBezTo>
                  <a:cubicBezTo>
                    <a:pt x="139" y="138"/>
                    <a:pt x="138" y="138"/>
                    <a:pt x="137" y="138"/>
                  </a:cubicBezTo>
                  <a:cubicBezTo>
                    <a:pt x="123" y="138"/>
                    <a:pt x="123" y="125"/>
                    <a:pt x="123" y="112"/>
                  </a:cubicBezTo>
                  <a:cubicBezTo>
                    <a:pt x="123" y="108"/>
                    <a:pt x="123" y="105"/>
                    <a:pt x="123" y="102"/>
                  </a:cubicBezTo>
                  <a:cubicBezTo>
                    <a:pt x="123" y="99"/>
                    <a:pt x="122" y="96"/>
                    <a:pt x="122" y="94"/>
                  </a:cubicBezTo>
                  <a:cubicBezTo>
                    <a:pt x="122" y="94"/>
                    <a:pt x="122" y="94"/>
                    <a:pt x="122" y="94"/>
                  </a:cubicBezTo>
                  <a:cubicBezTo>
                    <a:pt x="122" y="93"/>
                    <a:pt x="122" y="93"/>
                    <a:pt x="122" y="93"/>
                  </a:cubicBezTo>
                  <a:cubicBezTo>
                    <a:pt x="121" y="92"/>
                    <a:pt x="121" y="91"/>
                    <a:pt x="121" y="90"/>
                  </a:cubicBezTo>
                  <a:cubicBezTo>
                    <a:pt x="120" y="84"/>
                    <a:pt x="118" y="78"/>
                    <a:pt x="120" y="70"/>
                  </a:cubicBezTo>
                  <a:cubicBezTo>
                    <a:pt x="122" y="64"/>
                    <a:pt x="125" y="57"/>
                    <a:pt x="129" y="51"/>
                  </a:cubicBezTo>
                  <a:cubicBezTo>
                    <a:pt x="136" y="39"/>
                    <a:pt x="143" y="27"/>
                    <a:pt x="132" y="13"/>
                  </a:cubicBezTo>
                  <a:cubicBezTo>
                    <a:pt x="126" y="11"/>
                    <a:pt x="121" y="10"/>
                    <a:pt x="115" y="10"/>
                  </a:cubicBezTo>
                  <a:cubicBezTo>
                    <a:pt x="104" y="10"/>
                    <a:pt x="93" y="14"/>
                    <a:pt x="83" y="18"/>
                  </a:cubicBezTo>
                  <a:cubicBezTo>
                    <a:pt x="72" y="22"/>
                    <a:pt x="61" y="26"/>
                    <a:pt x="49" y="26"/>
                  </a:cubicBezTo>
                  <a:cubicBezTo>
                    <a:pt x="48" y="26"/>
                    <a:pt x="47" y="26"/>
                    <a:pt x="45" y="26"/>
                  </a:cubicBezTo>
                  <a:cubicBezTo>
                    <a:pt x="40" y="25"/>
                    <a:pt x="35" y="23"/>
                    <a:pt x="30" y="22"/>
                  </a:cubicBezTo>
                  <a:cubicBezTo>
                    <a:pt x="25" y="19"/>
                    <a:pt x="19" y="17"/>
                    <a:pt x="13" y="17"/>
                  </a:cubicBezTo>
                  <a:cubicBezTo>
                    <a:pt x="9" y="17"/>
                    <a:pt x="4" y="19"/>
                    <a:pt x="1" y="21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5" y="15"/>
                    <a:pt x="11" y="13"/>
                    <a:pt x="20" y="13"/>
                  </a:cubicBezTo>
                  <a:cubicBezTo>
                    <a:pt x="20" y="13"/>
                    <a:pt x="20" y="13"/>
                    <a:pt x="20" y="13"/>
                  </a:cubicBezTo>
                  <a:cubicBezTo>
                    <a:pt x="26" y="13"/>
                    <a:pt x="33" y="14"/>
                    <a:pt x="39" y="15"/>
                  </a:cubicBezTo>
                  <a:cubicBezTo>
                    <a:pt x="46" y="16"/>
                    <a:pt x="53" y="17"/>
                    <a:pt x="59" y="17"/>
                  </a:cubicBezTo>
                  <a:cubicBezTo>
                    <a:pt x="61" y="16"/>
                    <a:pt x="60" y="13"/>
                    <a:pt x="59" y="10"/>
                  </a:cubicBezTo>
                  <a:cubicBezTo>
                    <a:pt x="58" y="8"/>
                    <a:pt x="58" y="7"/>
                    <a:pt x="58" y="5"/>
                  </a:cubicBezTo>
                  <a:cubicBezTo>
                    <a:pt x="58" y="5"/>
                    <a:pt x="58" y="5"/>
                    <a:pt x="58" y="5"/>
                  </a:cubicBezTo>
                  <a:cubicBezTo>
                    <a:pt x="58" y="4"/>
                    <a:pt x="58" y="4"/>
                    <a:pt x="58" y="4"/>
                  </a:cubicBezTo>
                  <a:cubicBezTo>
                    <a:pt x="59" y="4"/>
                    <a:pt x="59" y="3"/>
                    <a:pt x="60" y="3"/>
                  </a:cubicBezTo>
                  <a:cubicBezTo>
                    <a:pt x="62" y="1"/>
                    <a:pt x="63" y="0"/>
                    <a:pt x="65" y="0"/>
                  </a:cubicBezTo>
                  <a:close/>
                  <a:moveTo>
                    <a:pt x="67" y="2"/>
                  </a:moveTo>
                  <a:cubicBezTo>
                    <a:pt x="65" y="1"/>
                    <a:pt x="63" y="2"/>
                    <a:pt x="61" y="4"/>
                  </a:cubicBezTo>
                  <a:cubicBezTo>
                    <a:pt x="60" y="4"/>
                    <a:pt x="60" y="5"/>
                    <a:pt x="59" y="5"/>
                  </a:cubicBezTo>
                  <a:cubicBezTo>
                    <a:pt x="59" y="7"/>
                    <a:pt x="60" y="8"/>
                    <a:pt x="60" y="10"/>
                  </a:cubicBezTo>
                  <a:cubicBezTo>
                    <a:pt x="60" y="10"/>
                    <a:pt x="60" y="10"/>
                    <a:pt x="60" y="10"/>
                  </a:cubicBezTo>
                  <a:cubicBezTo>
                    <a:pt x="60" y="8"/>
                    <a:pt x="60" y="7"/>
                    <a:pt x="61" y="5"/>
                  </a:cubicBezTo>
                  <a:cubicBezTo>
                    <a:pt x="62" y="3"/>
                    <a:pt x="65" y="3"/>
                    <a:pt x="66" y="2"/>
                  </a:cubicBezTo>
                  <a:cubicBezTo>
                    <a:pt x="66" y="2"/>
                    <a:pt x="67" y="2"/>
                    <a:pt x="67" y="2"/>
                  </a:cubicBezTo>
                  <a:close/>
                  <a:moveTo>
                    <a:pt x="77" y="14"/>
                  </a:moveTo>
                  <a:cubicBezTo>
                    <a:pt x="76" y="13"/>
                    <a:pt x="76" y="13"/>
                    <a:pt x="76" y="13"/>
                  </a:cubicBezTo>
                  <a:cubicBezTo>
                    <a:pt x="78" y="11"/>
                    <a:pt x="78" y="8"/>
                    <a:pt x="77" y="6"/>
                  </a:cubicBezTo>
                  <a:cubicBezTo>
                    <a:pt x="75" y="3"/>
                    <a:pt x="73" y="1"/>
                    <a:pt x="72" y="2"/>
                  </a:cubicBezTo>
                  <a:cubicBezTo>
                    <a:pt x="73" y="5"/>
                    <a:pt x="76" y="11"/>
                    <a:pt x="73" y="15"/>
                  </a:cubicBezTo>
                  <a:cubicBezTo>
                    <a:pt x="72" y="16"/>
                    <a:pt x="70" y="17"/>
                    <a:pt x="67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5" y="12"/>
                    <a:pt x="66" y="10"/>
                    <a:pt x="68" y="8"/>
                  </a:cubicBezTo>
                  <a:cubicBezTo>
                    <a:pt x="68" y="8"/>
                    <a:pt x="68" y="7"/>
                    <a:pt x="69" y="7"/>
                  </a:cubicBezTo>
                  <a:cubicBezTo>
                    <a:pt x="69" y="6"/>
                    <a:pt x="68" y="6"/>
                    <a:pt x="68" y="6"/>
                  </a:cubicBezTo>
                  <a:cubicBezTo>
                    <a:pt x="67" y="6"/>
                    <a:pt x="66" y="7"/>
                    <a:pt x="65" y="8"/>
                  </a:cubicBezTo>
                  <a:cubicBezTo>
                    <a:pt x="64" y="10"/>
                    <a:pt x="63" y="11"/>
                    <a:pt x="61" y="12"/>
                  </a:cubicBezTo>
                  <a:cubicBezTo>
                    <a:pt x="61" y="12"/>
                    <a:pt x="61" y="12"/>
                    <a:pt x="61" y="12"/>
                  </a:cubicBezTo>
                  <a:cubicBezTo>
                    <a:pt x="61" y="14"/>
                    <a:pt x="62" y="17"/>
                    <a:pt x="60" y="18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53" y="18"/>
                    <a:pt x="46" y="17"/>
                    <a:pt x="39" y="16"/>
                  </a:cubicBezTo>
                  <a:cubicBezTo>
                    <a:pt x="32" y="15"/>
                    <a:pt x="26" y="14"/>
                    <a:pt x="20" y="14"/>
                  </a:cubicBezTo>
                  <a:cubicBezTo>
                    <a:pt x="20" y="14"/>
                    <a:pt x="20" y="14"/>
                    <a:pt x="20" y="14"/>
                  </a:cubicBezTo>
                  <a:cubicBezTo>
                    <a:pt x="15" y="14"/>
                    <a:pt x="11" y="15"/>
                    <a:pt x="7" y="17"/>
                  </a:cubicBezTo>
                  <a:cubicBezTo>
                    <a:pt x="9" y="16"/>
                    <a:pt x="11" y="16"/>
                    <a:pt x="13" y="16"/>
                  </a:cubicBezTo>
                  <a:cubicBezTo>
                    <a:pt x="18" y="16"/>
                    <a:pt x="24" y="18"/>
                    <a:pt x="29" y="19"/>
                  </a:cubicBezTo>
                  <a:cubicBezTo>
                    <a:pt x="31" y="19"/>
                    <a:pt x="31" y="19"/>
                    <a:pt x="31" y="19"/>
                  </a:cubicBezTo>
                  <a:cubicBezTo>
                    <a:pt x="34" y="18"/>
                    <a:pt x="37" y="17"/>
                    <a:pt x="40" y="17"/>
                  </a:cubicBezTo>
                  <a:cubicBezTo>
                    <a:pt x="40" y="17"/>
                    <a:pt x="40" y="17"/>
                    <a:pt x="40" y="17"/>
                  </a:cubicBezTo>
                  <a:cubicBezTo>
                    <a:pt x="45" y="17"/>
                    <a:pt x="49" y="18"/>
                    <a:pt x="54" y="19"/>
                  </a:cubicBezTo>
                  <a:cubicBezTo>
                    <a:pt x="55" y="19"/>
                    <a:pt x="57" y="20"/>
                    <a:pt x="58" y="20"/>
                  </a:cubicBezTo>
                  <a:cubicBezTo>
                    <a:pt x="60" y="20"/>
                    <a:pt x="60" y="20"/>
                    <a:pt x="60" y="20"/>
                  </a:cubicBezTo>
                  <a:cubicBezTo>
                    <a:pt x="59" y="21"/>
                    <a:pt x="59" y="21"/>
                    <a:pt x="59" y="21"/>
                  </a:cubicBezTo>
                  <a:cubicBezTo>
                    <a:pt x="56" y="23"/>
                    <a:pt x="53" y="24"/>
                    <a:pt x="50" y="24"/>
                  </a:cubicBezTo>
                  <a:cubicBezTo>
                    <a:pt x="47" y="24"/>
                    <a:pt x="43" y="23"/>
                    <a:pt x="40" y="22"/>
                  </a:cubicBezTo>
                  <a:cubicBezTo>
                    <a:pt x="37" y="21"/>
                    <a:pt x="34" y="20"/>
                    <a:pt x="31" y="20"/>
                  </a:cubicBezTo>
                  <a:cubicBezTo>
                    <a:pt x="30" y="20"/>
                    <a:pt x="30" y="20"/>
                    <a:pt x="30" y="20"/>
                  </a:cubicBezTo>
                  <a:cubicBezTo>
                    <a:pt x="30" y="20"/>
                    <a:pt x="31" y="20"/>
                    <a:pt x="31" y="20"/>
                  </a:cubicBezTo>
                  <a:cubicBezTo>
                    <a:pt x="36" y="22"/>
                    <a:pt x="41" y="24"/>
                    <a:pt x="46" y="24"/>
                  </a:cubicBezTo>
                  <a:cubicBezTo>
                    <a:pt x="47" y="24"/>
                    <a:pt x="48" y="24"/>
                    <a:pt x="49" y="24"/>
                  </a:cubicBezTo>
                  <a:cubicBezTo>
                    <a:pt x="61" y="24"/>
                    <a:pt x="72" y="20"/>
                    <a:pt x="82" y="16"/>
                  </a:cubicBezTo>
                  <a:cubicBezTo>
                    <a:pt x="84" y="16"/>
                    <a:pt x="86" y="15"/>
                    <a:pt x="88" y="14"/>
                  </a:cubicBezTo>
                  <a:cubicBezTo>
                    <a:pt x="88" y="14"/>
                    <a:pt x="88" y="14"/>
                    <a:pt x="88" y="14"/>
                  </a:cubicBezTo>
                  <a:cubicBezTo>
                    <a:pt x="87" y="13"/>
                    <a:pt x="87" y="12"/>
                    <a:pt x="87" y="12"/>
                  </a:cubicBezTo>
                  <a:cubicBezTo>
                    <a:pt x="88" y="10"/>
                    <a:pt x="91" y="9"/>
                    <a:pt x="94" y="7"/>
                  </a:cubicBezTo>
                  <a:cubicBezTo>
                    <a:pt x="97" y="7"/>
                    <a:pt x="99" y="6"/>
                    <a:pt x="100" y="5"/>
                  </a:cubicBezTo>
                  <a:cubicBezTo>
                    <a:pt x="101" y="4"/>
                    <a:pt x="101" y="4"/>
                    <a:pt x="101" y="4"/>
                  </a:cubicBezTo>
                  <a:cubicBezTo>
                    <a:pt x="92" y="6"/>
                    <a:pt x="84" y="9"/>
                    <a:pt x="77" y="14"/>
                  </a:cubicBezTo>
                  <a:close/>
                  <a:moveTo>
                    <a:pt x="126" y="98"/>
                  </a:moveTo>
                  <a:cubicBezTo>
                    <a:pt x="126" y="98"/>
                    <a:pt x="125" y="98"/>
                    <a:pt x="125" y="98"/>
                  </a:cubicBezTo>
                  <a:cubicBezTo>
                    <a:pt x="124" y="98"/>
                    <a:pt x="124" y="98"/>
                    <a:pt x="124" y="98"/>
                  </a:cubicBezTo>
                  <a:cubicBezTo>
                    <a:pt x="124" y="97"/>
                    <a:pt x="124" y="97"/>
                    <a:pt x="124" y="97"/>
                  </a:cubicBezTo>
                  <a:cubicBezTo>
                    <a:pt x="123" y="85"/>
                    <a:pt x="129" y="74"/>
                    <a:pt x="135" y="64"/>
                  </a:cubicBezTo>
                  <a:cubicBezTo>
                    <a:pt x="141" y="54"/>
                    <a:pt x="147" y="45"/>
                    <a:pt x="146" y="34"/>
                  </a:cubicBezTo>
                  <a:cubicBezTo>
                    <a:pt x="144" y="15"/>
                    <a:pt x="130" y="4"/>
                    <a:pt x="110" y="4"/>
                  </a:cubicBezTo>
                  <a:cubicBezTo>
                    <a:pt x="107" y="4"/>
                    <a:pt x="104" y="4"/>
                    <a:pt x="101" y="4"/>
                  </a:cubicBezTo>
                  <a:cubicBezTo>
                    <a:pt x="102" y="5"/>
                    <a:pt x="102" y="5"/>
                    <a:pt x="102" y="5"/>
                  </a:cubicBezTo>
                  <a:cubicBezTo>
                    <a:pt x="102" y="6"/>
                    <a:pt x="102" y="6"/>
                    <a:pt x="102" y="7"/>
                  </a:cubicBezTo>
                  <a:cubicBezTo>
                    <a:pt x="101" y="9"/>
                    <a:pt x="99" y="10"/>
                    <a:pt x="96" y="11"/>
                  </a:cubicBezTo>
                  <a:cubicBezTo>
                    <a:pt x="93" y="11"/>
                    <a:pt x="90" y="12"/>
                    <a:pt x="89" y="14"/>
                  </a:cubicBezTo>
                  <a:cubicBezTo>
                    <a:pt x="97" y="11"/>
                    <a:pt x="106" y="8"/>
                    <a:pt x="115" y="8"/>
                  </a:cubicBezTo>
                  <a:cubicBezTo>
                    <a:pt x="121" y="8"/>
                    <a:pt x="127" y="9"/>
                    <a:pt x="132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45" y="27"/>
                    <a:pt x="137" y="40"/>
                    <a:pt x="130" y="52"/>
                  </a:cubicBezTo>
                  <a:cubicBezTo>
                    <a:pt x="126" y="58"/>
                    <a:pt x="123" y="64"/>
                    <a:pt x="122" y="71"/>
                  </a:cubicBezTo>
                  <a:cubicBezTo>
                    <a:pt x="120" y="76"/>
                    <a:pt x="121" y="80"/>
                    <a:pt x="121" y="84"/>
                  </a:cubicBezTo>
                  <a:cubicBezTo>
                    <a:pt x="122" y="72"/>
                    <a:pt x="126" y="63"/>
                    <a:pt x="131" y="55"/>
                  </a:cubicBezTo>
                  <a:cubicBezTo>
                    <a:pt x="135" y="47"/>
                    <a:pt x="139" y="39"/>
                    <a:pt x="140" y="28"/>
                  </a:cubicBezTo>
                  <a:cubicBezTo>
                    <a:pt x="139" y="27"/>
                    <a:pt x="138" y="25"/>
                    <a:pt x="139" y="24"/>
                  </a:cubicBezTo>
                  <a:cubicBezTo>
                    <a:pt x="139" y="24"/>
                    <a:pt x="139" y="24"/>
                    <a:pt x="140" y="24"/>
                  </a:cubicBezTo>
                  <a:cubicBezTo>
                    <a:pt x="140" y="24"/>
                    <a:pt x="140" y="24"/>
                    <a:pt x="140" y="24"/>
                  </a:cubicBezTo>
                  <a:cubicBezTo>
                    <a:pt x="141" y="24"/>
                    <a:pt x="142" y="24"/>
                    <a:pt x="143" y="26"/>
                  </a:cubicBezTo>
                  <a:cubicBezTo>
                    <a:pt x="143" y="26"/>
                    <a:pt x="143" y="26"/>
                    <a:pt x="143" y="26"/>
                  </a:cubicBezTo>
                  <a:cubicBezTo>
                    <a:pt x="145" y="43"/>
                    <a:pt x="139" y="55"/>
                    <a:pt x="133" y="66"/>
                  </a:cubicBezTo>
                  <a:cubicBezTo>
                    <a:pt x="129" y="73"/>
                    <a:pt x="125" y="81"/>
                    <a:pt x="123" y="89"/>
                  </a:cubicBezTo>
                  <a:cubicBezTo>
                    <a:pt x="123" y="90"/>
                    <a:pt x="123" y="90"/>
                    <a:pt x="123" y="90"/>
                  </a:cubicBezTo>
                  <a:cubicBezTo>
                    <a:pt x="123" y="94"/>
                    <a:pt x="124" y="97"/>
                    <a:pt x="124" y="102"/>
                  </a:cubicBezTo>
                  <a:cubicBezTo>
                    <a:pt x="125" y="105"/>
                    <a:pt x="125" y="108"/>
                    <a:pt x="125" y="112"/>
                  </a:cubicBezTo>
                  <a:cubicBezTo>
                    <a:pt x="125" y="124"/>
                    <a:pt x="125" y="135"/>
                    <a:pt x="135" y="137"/>
                  </a:cubicBezTo>
                  <a:cubicBezTo>
                    <a:pt x="129" y="133"/>
                    <a:pt x="129" y="124"/>
                    <a:pt x="129" y="115"/>
                  </a:cubicBezTo>
                  <a:cubicBezTo>
                    <a:pt x="129" y="112"/>
                    <a:pt x="129" y="112"/>
                    <a:pt x="129" y="112"/>
                  </a:cubicBezTo>
                  <a:cubicBezTo>
                    <a:pt x="130" y="112"/>
                    <a:pt x="130" y="112"/>
                    <a:pt x="130" y="112"/>
                  </a:cubicBezTo>
                  <a:cubicBezTo>
                    <a:pt x="133" y="115"/>
                    <a:pt x="137" y="116"/>
                    <a:pt x="141" y="116"/>
                  </a:cubicBezTo>
                  <a:cubicBezTo>
                    <a:pt x="143" y="116"/>
                    <a:pt x="145" y="115"/>
                    <a:pt x="147" y="114"/>
                  </a:cubicBezTo>
                  <a:cubicBezTo>
                    <a:pt x="147" y="112"/>
                    <a:pt x="147" y="109"/>
                    <a:pt x="147" y="106"/>
                  </a:cubicBezTo>
                  <a:cubicBezTo>
                    <a:pt x="147" y="103"/>
                    <a:pt x="147" y="100"/>
                    <a:pt x="147" y="98"/>
                  </a:cubicBezTo>
                  <a:cubicBezTo>
                    <a:pt x="147" y="98"/>
                    <a:pt x="147" y="98"/>
                    <a:pt x="147" y="98"/>
                  </a:cubicBezTo>
                  <a:cubicBezTo>
                    <a:pt x="146" y="99"/>
                    <a:pt x="145" y="99"/>
                    <a:pt x="144" y="99"/>
                  </a:cubicBezTo>
                  <a:cubicBezTo>
                    <a:pt x="143" y="99"/>
                    <a:pt x="142" y="99"/>
                    <a:pt x="141" y="99"/>
                  </a:cubicBezTo>
                  <a:cubicBezTo>
                    <a:pt x="138" y="98"/>
                    <a:pt x="136" y="97"/>
                    <a:pt x="134" y="98"/>
                  </a:cubicBezTo>
                  <a:cubicBezTo>
                    <a:pt x="131" y="99"/>
                    <a:pt x="131" y="99"/>
                    <a:pt x="131" y="99"/>
                  </a:cubicBezTo>
                  <a:cubicBezTo>
                    <a:pt x="133" y="97"/>
                    <a:pt x="133" y="97"/>
                    <a:pt x="133" y="97"/>
                  </a:cubicBezTo>
                  <a:cubicBezTo>
                    <a:pt x="137" y="93"/>
                    <a:pt x="142" y="93"/>
                    <a:pt x="147" y="97"/>
                  </a:cubicBezTo>
                  <a:cubicBezTo>
                    <a:pt x="147" y="97"/>
                    <a:pt x="147" y="97"/>
                    <a:pt x="147" y="97"/>
                  </a:cubicBezTo>
                  <a:cubicBezTo>
                    <a:pt x="147" y="96"/>
                    <a:pt x="146" y="95"/>
                    <a:pt x="146" y="94"/>
                  </a:cubicBezTo>
                  <a:cubicBezTo>
                    <a:pt x="145" y="93"/>
                    <a:pt x="143" y="93"/>
                    <a:pt x="142" y="93"/>
                  </a:cubicBezTo>
                  <a:cubicBezTo>
                    <a:pt x="139" y="93"/>
                    <a:pt x="136" y="94"/>
                    <a:pt x="133" y="96"/>
                  </a:cubicBezTo>
                  <a:cubicBezTo>
                    <a:pt x="130" y="97"/>
                    <a:pt x="128" y="98"/>
                    <a:pt x="126" y="98"/>
                  </a:cubicBezTo>
                  <a:close/>
                  <a:moveTo>
                    <a:pt x="88" y="12"/>
                  </a:moveTo>
                  <a:cubicBezTo>
                    <a:pt x="90" y="11"/>
                    <a:pt x="93" y="10"/>
                    <a:pt x="95" y="9"/>
                  </a:cubicBezTo>
                  <a:cubicBezTo>
                    <a:pt x="98" y="8"/>
                    <a:pt x="100" y="8"/>
                    <a:pt x="101" y="7"/>
                  </a:cubicBezTo>
                  <a:cubicBezTo>
                    <a:pt x="101" y="7"/>
                    <a:pt x="101" y="6"/>
                    <a:pt x="101" y="6"/>
                  </a:cubicBezTo>
                  <a:cubicBezTo>
                    <a:pt x="99" y="7"/>
                    <a:pt x="97" y="8"/>
                    <a:pt x="95" y="9"/>
                  </a:cubicBezTo>
                  <a:cubicBezTo>
                    <a:pt x="92" y="10"/>
                    <a:pt x="89" y="11"/>
                    <a:pt x="88" y="12"/>
                  </a:cubicBezTo>
                  <a:close/>
                  <a:moveTo>
                    <a:pt x="56" y="21"/>
                  </a:moveTo>
                  <a:cubicBezTo>
                    <a:pt x="55" y="21"/>
                    <a:pt x="54" y="21"/>
                    <a:pt x="53" y="20"/>
                  </a:cubicBezTo>
                  <a:cubicBezTo>
                    <a:pt x="49" y="19"/>
                    <a:pt x="45" y="19"/>
                    <a:pt x="40" y="19"/>
                  </a:cubicBezTo>
                  <a:cubicBezTo>
                    <a:pt x="39" y="19"/>
                    <a:pt x="37" y="19"/>
                    <a:pt x="35" y="19"/>
                  </a:cubicBezTo>
                  <a:cubicBezTo>
                    <a:pt x="37" y="20"/>
                    <a:pt x="38" y="20"/>
                    <a:pt x="40" y="20"/>
                  </a:cubicBezTo>
                  <a:cubicBezTo>
                    <a:pt x="44" y="21"/>
                    <a:pt x="47" y="22"/>
                    <a:pt x="50" y="22"/>
                  </a:cubicBezTo>
                  <a:cubicBezTo>
                    <a:pt x="52" y="22"/>
                    <a:pt x="54" y="22"/>
                    <a:pt x="56" y="21"/>
                  </a:cubicBezTo>
                  <a:close/>
                  <a:moveTo>
                    <a:pt x="141" y="27"/>
                  </a:moveTo>
                  <a:cubicBezTo>
                    <a:pt x="141" y="26"/>
                    <a:pt x="141" y="26"/>
                    <a:pt x="140" y="25"/>
                  </a:cubicBezTo>
                  <a:cubicBezTo>
                    <a:pt x="141" y="26"/>
                    <a:pt x="141" y="27"/>
                    <a:pt x="141" y="27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40"/>
                    <a:pt x="136" y="48"/>
                    <a:pt x="132" y="56"/>
                  </a:cubicBezTo>
                  <a:cubicBezTo>
                    <a:pt x="128" y="64"/>
                    <a:pt x="123" y="72"/>
                    <a:pt x="123" y="84"/>
                  </a:cubicBezTo>
                  <a:cubicBezTo>
                    <a:pt x="125" y="77"/>
                    <a:pt x="128" y="71"/>
                    <a:pt x="131" y="66"/>
                  </a:cubicBezTo>
                  <a:cubicBezTo>
                    <a:pt x="138" y="54"/>
                    <a:pt x="144" y="43"/>
                    <a:pt x="141" y="27"/>
                  </a:cubicBezTo>
                  <a:close/>
                  <a:moveTo>
                    <a:pt x="145" y="98"/>
                  </a:moveTo>
                  <a:cubicBezTo>
                    <a:pt x="142" y="95"/>
                    <a:pt x="139" y="95"/>
                    <a:pt x="136" y="96"/>
                  </a:cubicBezTo>
                  <a:cubicBezTo>
                    <a:pt x="138" y="96"/>
                    <a:pt x="140" y="97"/>
                    <a:pt x="141" y="97"/>
                  </a:cubicBezTo>
                  <a:cubicBezTo>
                    <a:pt x="143" y="98"/>
                    <a:pt x="144" y="98"/>
                    <a:pt x="145" y="98"/>
                  </a:cubicBezTo>
                  <a:close/>
                  <a:moveTo>
                    <a:pt x="132" y="100"/>
                  </a:moveTo>
                  <a:cubicBezTo>
                    <a:pt x="142" y="100"/>
                    <a:pt x="142" y="100"/>
                    <a:pt x="142" y="100"/>
                  </a:cubicBezTo>
                  <a:cubicBezTo>
                    <a:pt x="143" y="100"/>
                    <a:pt x="143" y="100"/>
                    <a:pt x="143" y="100"/>
                  </a:cubicBezTo>
                  <a:cubicBezTo>
                    <a:pt x="146" y="102"/>
                    <a:pt x="146" y="108"/>
                    <a:pt x="146" y="113"/>
                  </a:cubicBezTo>
                  <a:cubicBezTo>
                    <a:pt x="146" y="114"/>
                    <a:pt x="146" y="114"/>
                    <a:pt x="146" y="114"/>
                  </a:cubicBezTo>
                  <a:cubicBezTo>
                    <a:pt x="145" y="114"/>
                    <a:pt x="145" y="114"/>
                    <a:pt x="145" y="114"/>
                  </a:cubicBezTo>
                  <a:cubicBezTo>
                    <a:pt x="138" y="115"/>
                    <a:pt x="132" y="112"/>
                    <a:pt x="130" y="108"/>
                  </a:cubicBezTo>
                  <a:cubicBezTo>
                    <a:pt x="129" y="105"/>
                    <a:pt x="129" y="102"/>
                    <a:pt x="132" y="100"/>
                  </a:cubicBezTo>
                  <a:close/>
                  <a:moveTo>
                    <a:pt x="142" y="101"/>
                  </a:moveTo>
                  <a:cubicBezTo>
                    <a:pt x="133" y="101"/>
                    <a:pt x="133" y="101"/>
                    <a:pt x="133" y="101"/>
                  </a:cubicBezTo>
                  <a:cubicBezTo>
                    <a:pt x="131" y="103"/>
                    <a:pt x="130" y="105"/>
                    <a:pt x="131" y="107"/>
                  </a:cubicBezTo>
                  <a:cubicBezTo>
                    <a:pt x="133" y="111"/>
                    <a:pt x="138" y="113"/>
                    <a:pt x="144" y="112"/>
                  </a:cubicBezTo>
                  <a:cubicBezTo>
                    <a:pt x="145" y="106"/>
                    <a:pt x="144" y="103"/>
                    <a:pt x="142" y="10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pt-PT" dirty="0"/>
            </a:p>
          </p:txBody>
        </p:sp>
        <p:sp>
          <p:nvSpPr>
            <p:cNvPr id="109" name="Forma livre 51"/>
            <p:cNvSpPr>
              <a:spLocks noEditPoints="1"/>
            </p:cNvSpPr>
            <p:nvPr/>
          </p:nvSpPr>
          <p:spPr bwMode="auto">
            <a:xfrm>
              <a:off x="4205288" y="5753100"/>
              <a:ext cx="303213" cy="344488"/>
            </a:xfrm>
            <a:custGeom>
              <a:avLst/>
              <a:gdLst>
                <a:gd name="T0" fmla="*/ 47 w 135"/>
                <a:gd name="T1" fmla="*/ 133 h 153"/>
                <a:gd name="T2" fmla="*/ 91 w 135"/>
                <a:gd name="T3" fmla="*/ 114 h 153"/>
                <a:gd name="T4" fmla="*/ 47 w 135"/>
                <a:gd name="T5" fmla="*/ 138 h 153"/>
                <a:gd name="T6" fmla="*/ 0 w 135"/>
                <a:gd name="T7" fmla="*/ 124 h 153"/>
                <a:gd name="T8" fmla="*/ 4 w 135"/>
                <a:gd name="T9" fmla="*/ 133 h 153"/>
                <a:gd name="T10" fmla="*/ 97 w 135"/>
                <a:gd name="T11" fmla="*/ 109 h 153"/>
                <a:gd name="T12" fmla="*/ 100 w 135"/>
                <a:gd name="T13" fmla="*/ 94 h 153"/>
                <a:gd name="T14" fmla="*/ 125 w 135"/>
                <a:gd name="T15" fmla="*/ 22 h 153"/>
                <a:gd name="T16" fmla="*/ 101 w 135"/>
                <a:gd name="T17" fmla="*/ 15 h 153"/>
                <a:gd name="T18" fmla="*/ 114 w 135"/>
                <a:gd name="T19" fmla="*/ 5 h 153"/>
                <a:gd name="T20" fmla="*/ 132 w 135"/>
                <a:gd name="T21" fmla="*/ 30 h 153"/>
                <a:gd name="T22" fmla="*/ 107 w 135"/>
                <a:gd name="T23" fmla="*/ 106 h 153"/>
                <a:gd name="T24" fmla="*/ 100 w 135"/>
                <a:gd name="T25" fmla="*/ 137 h 153"/>
                <a:gd name="T26" fmla="*/ 95 w 135"/>
                <a:gd name="T27" fmla="*/ 113 h 153"/>
                <a:gd name="T28" fmla="*/ 47 w 135"/>
                <a:gd name="T29" fmla="*/ 133 h 153"/>
                <a:gd name="T30" fmla="*/ 102 w 135"/>
                <a:gd name="T31" fmla="*/ 107 h 153"/>
                <a:gd name="T32" fmla="*/ 128 w 135"/>
                <a:gd name="T33" fmla="*/ 36 h 153"/>
                <a:gd name="T34" fmla="*/ 102 w 135"/>
                <a:gd name="T35" fmla="*/ 107 h 153"/>
                <a:gd name="T36" fmla="*/ 114 w 135"/>
                <a:gd name="T37" fmla="*/ 110 h 153"/>
                <a:gd name="T38" fmla="*/ 118 w 135"/>
                <a:gd name="T39" fmla="*/ 128 h 153"/>
                <a:gd name="T40" fmla="*/ 114 w 135"/>
                <a:gd name="T41" fmla="*/ 110 h 153"/>
                <a:gd name="T42" fmla="*/ 104 w 135"/>
                <a:gd name="T43" fmla="*/ 110 h 153"/>
                <a:gd name="T44" fmla="*/ 102 w 135"/>
                <a:gd name="T45" fmla="*/ 131 h 153"/>
                <a:gd name="T46" fmla="*/ 115 w 135"/>
                <a:gd name="T47" fmla="*/ 133 h 153"/>
                <a:gd name="T48" fmla="*/ 104 w 135"/>
                <a:gd name="T49" fmla="*/ 110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135" h="153">
                  <a:moveTo>
                    <a:pt x="47" y="133"/>
                  </a:moveTo>
                  <a:cubicBezTo>
                    <a:pt x="62" y="133"/>
                    <a:pt x="76" y="119"/>
                    <a:pt x="91" y="114"/>
                  </a:cubicBezTo>
                  <a:cubicBezTo>
                    <a:pt x="82" y="120"/>
                    <a:pt x="63" y="134"/>
                    <a:pt x="47" y="138"/>
                  </a:cubicBezTo>
                  <a:cubicBezTo>
                    <a:pt x="28" y="143"/>
                    <a:pt x="0" y="144"/>
                    <a:pt x="0" y="124"/>
                  </a:cubicBezTo>
                  <a:cubicBezTo>
                    <a:pt x="6" y="123"/>
                    <a:pt x="1" y="132"/>
                    <a:pt x="4" y="133"/>
                  </a:cubicBezTo>
                  <a:cubicBezTo>
                    <a:pt x="38" y="148"/>
                    <a:pt x="65" y="113"/>
                    <a:pt x="97" y="109"/>
                  </a:cubicBezTo>
                  <a:cubicBezTo>
                    <a:pt x="98" y="104"/>
                    <a:pt x="100" y="100"/>
                    <a:pt x="100" y="94"/>
                  </a:cubicBezTo>
                  <a:cubicBezTo>
                    <a:pt x="109" y="85"/>
                    <a:pt x="131" y="46"/>
                    <a:pt x="125" y="22"/>
                  </a:cubicBezTo>
                  <a:cubicBezTo>
                    <a:pt x="123" y="12"/>
                    <a:pt x="109" y="0"/>
                    <a:pt x="101" y="15"/>
                  </a:cubicBezTo>
                  <a:cubicBezTo>
                    <a:pt x="97" y="9"/>
                    <a:pt x="107" y="4"/>
                    <a:pt x="114" y="5"/>
                  </a:cubicBezTo>
                  <a:cubicBezTo>
                    <a:pt x="125" y="6"/>
                    <a:pt x="131" y="18"/>
                    <a:pt x="132" y="30"/>
                  </a:cubicBezTo>
                  <a:cubicBezTo>
                    <a:pt x="135" y="56"/>
                    <a:pt x="111" y="90"/>
                    <a:pt x="107" y="106"/>
                  </a:cubicBezTo>
                  <a:cubicBezTo>
                    <a:pt x="133" y="105"/>
                    <a:pt x="126" y="153"/>
                    <a:pt x="100" y="137"/>
                  </a:cubicBezTo>
                  <a:cubicBezTo>
                    <a:pt x="97" y="130"/>
                    <a:pt x="98" y="120"/>
                    <a:pt x="95" y="113"/>
                  </a:cubicBezTo>
                  <a:cubicBezTo>
                    <a:pt x="78" y="113"/>
                    <a:pt x="63" y="127"/>
                    <a:pt x="47" y="133"/>
                  </a:cubicBezTo>
                  <a:close/>
                  <a:moveTo>
                    <a:pt x="102" y="107"/>
                  </a:moveTo>
                  <a:cubicBezTo>
                    <a:pt x="112" y="84"/>
                    <a:pt x="130" y="63"/>
                    <a:pt x="128" y="36"/>
                  </a:cubicBezTo>
                  <a:cubicBezTo>
                    <a:pt x="126" y="65"/>
                    <a:pt x="105" y="83"/>
                    <a:pt x="102" y="107"/>
                  </a:cubicBezTo>
                  <a:close/>
                  <a:moveTo>
                    <a:pt x="114" y="110"/>
                  </a:moveTo>
                  <a:cubicBezTo>
                    <a:pt x="117" y="118"/>
                    <a:pt x="121" y="121"/>
                    <a:pt x="118" y="128"/>
                  </a:cubicBezTo>
                  <a:cubicBezTo>
                    <a:pt x="128" y="125"/>
                    <a:pt x="119" y="112"/>
                    <a:pt x="114" y="110"/>
                  </a:cubicBezTo>
                  <a:close/>
                  <a:moveTo>
                    <a:pt x="104" y="110"/>
                  </a:moveTo>
                  <a:cubicBezTo>
                    <a:pt x="100" y="114"/>
                    <a:pt x="100" y="125"/>
                    <a:pt x="102" y="131"/>
                  </a:cubicBezTo>
                  <a:cubicBezTo>
                    <a:pt x="108" y="132"/>
                    <a:pt x="110" y="135"/>
                    <a:pt x="115" y="133"/>
                  </a:cubicBezTo>
                  <a:cubicBezTo>
                    <a:pt x="120" y="121"/>
                    <a:pt x="114" y="111"/>
                    <a:pt x="104" y="11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pt-PT" dirty="0"/>
            </a:p>
          </p:txBody>
        </p:sp>
        <p:sp>
          <p:nvSpPr>
            <p:cNvPr id="110" name="Forma livre 52"/>
            <p:cNvSpPr>
              <a:spLocks noEditPoints="1"/>
            </p:cNvSpPr>
            <p:nvPr/>
          </p:nvSpPr>
          <p:spPr bwMode="auto">
            <a:xfrm>
              <a:off x="4202113" y="5762625"/>
              <a:ext cx="306388" cy="311150"/>
            </a:xfrm>
            <a:custGeom>
              <a:avLst/>
              <a:gdLst>
                <a:gd name="T0" fmla="*/ 0 w 136"/>
                <a:gd name="T1" fmla="*/ 120 h 138"/>
                <a:gd name="T2" fmla="*/ 4 w 136"/>
                <a:gd name="T3" fmla="*/ 120 h 138"/>
                <a:gd name="T4" fmla="*/ 23 w 136"/>
                <a:gd name="T5" fmla="*/ 132 h 138"/>
                <a:gd name="T6" fmla="*/ 97 w 136"/>
                <a:gd name="T7" fmla="*/ 104 h 138"/>
                <a:gd name="T8" fmla="*/ 100 w 136"/>
                <a:gd name="T9" fmla="*/ 90 h 138"/>
                <a:gd name="T10" fmla="*/ 103 w 136"/>
                <a:gd name="T11" fmla="*/ 11 h 138"/>
                <a:gd name="T12" fmla="*/ 101 w 136"/>
                <a:gd name="T13" fmla="*/ 6 h 138"/>
                <a:gd name="T14" fmla="*/ 134 w 136"/>
                <a:gd name="T15" fmla="*/ 26 h 138"/>
                <a:gd name="T16" fmla="*/ 125 w 136"/>
                <a:gd name="T17" fmla="*/ 119 h 138"/>
                <a:gd name="T18" fmla="*/ 100 w 136"/>
                <a:gd name="T19" fmla="*/ 133 h 138"/>
                <a:gd name="T20" fmla="*/ 96 w 136"/>
                <a:gd name="T21" fmla="*/ 110 h 138"/>
                <a:gd name="T22" fmla="*/ 87 w 136"/>
                <a:gd name="T23" fmla="*/ 115 h 138"/>
                <a:gd name="T24" fmla="*/ 5 w 136"/>
                <a:gd name="T25" fmla="*/ 129 h 138"/>
                <a:gd name="T26" fmla="*/ 48 w 136"/>
                <a:gd name="T27" fmla="*/ 134 h 138"/>
                <a:gd name="T28" fmla="*/ 48 w 136"/>
                <a:gd name="T29" fmla="*/ 129 h 138"/>
                <a:gd name="T30" fmla="*/ 65 w 136"/>
                <a:gd name="T31" fmla="*/ 120 h 138"/>
                <a:gd name="T32" fmla="*/ 97 w 136"/>
                <a:gd name="T33" fmla="*/ 108 h 138"/>
                <a:gd name="T34" fmla="*/ 97 w 136"/>
                <a:gd name="T35" fmla="*/ 109 h 138"/>
                <a:gd name="T36" fmla="*/ 111 w 136"/>
                <a:gd name="T37" fmla="*/ 135 h 138"/>
                <a:gd name="T38" fmla="*/ 118 w 136"/>
                <a:gd name="T39" fmla="*/ 125 h 138"/>
                <a:gd name="T40" fmla="*/ 117 w 136"/>
                <a:gd name="T41" fmla="*/ 129 h 138"/>
                <a:gd name="T42" fmla="*/ 108 w 136"/>
                <a:gd name="T43" fmla="*/ 129 h 138"/>
                <a:gd name="T44" fmla="*/ 103 w 136"/>
                <a:gd name="T45" fmla="*/ 128 h 138"/>
                <a:gd name="T46" fmla="*/ 105 w 136"/>
                <a:gd name="T47" fmla="*/ 105 h 138"/>
                <a:gd name="T48" fmla="*/ 118 w 136"/>
                <a:gd name="T49" fmla="*/ 124 h 138"/>
                <a:gd name="T50" fmla="*/ 114 w 136"/>
                <a:gd name="T51" fmla="*/ 105 h 138"/>
                <a:gd name="T52" fmla="*/ 108 w 136"/>
                <a:gd name="T53" fmla="*/ 102 h 138"/>
                <a:gd name="T54" fmla="*/ 115 w 136"/>
                <a:gd name="T55" fmla="*/ 82 h 138"/>
                <a:gd name="T56" fmla="*/ 102 w 136"/>
                <a:gd name="T57" fmla="*/ 7 h 138"/>
                <a:gd name="T58" fmla="*/ 127 w 136"/>
                <a:gd name="T59" fmla="*/ 18 h 138"/>
                <a:gd name="T60" fmla="*/ 98 w 136"/>
                <a:gd name="T61" fmla="*/ 105 h 138"/>
                <a:gd name="T62" fmla="*/ 23 w 136"/>
                <a:gd name="T63" fmla="*/ 133 h 138"/>
                <a:gd name="T64" fmla="*/ 104 w 136"/>
                <a:gd name="T65" fmla="*/ 127 h 138"/>
                <a:gd name="T66" fmla="*/ 115 w 136"/>
                <a:gd name="T67" fmla="*/ 113 h 138"/>
                <a:gd name="T68" fmla="*/ 89 w 136"/>
                <a:gd name="T69" fmla="*/ 110 h 138"/>
                <a:gd name="T70" fmla="*/ 74 w 136"/>
                <a:gd name="T71" fmla="*/ 118 h 138"/>
                <a:gd name="T72" fmla="*/ 4 w 136"/>
                <a:gd name="T73" fmla="*/ 127 h 138"/>
                <a:gd name="T74" fmla="*/ 2 w 136"/>
                <a:gd name="T75" fmla="*/ 121 h 138"/>
                <a:gd name="T76" fmla="*/ 120 w 136"/>
                <a:gd name="T77" fmla="*/ 123 h 138"/>
                <a:gd name="T78" fmla="*/ 102 w 136"/>
                <a:gd name="T79" fmla="*/ 108 h 138"/>
                <a:gd name="T80" fmla="*/ 128 w 136"/>
                <a:gd name="T81" fmla="*/ 32 h 138"/>
                <a:gd name="T82" fmla="*/ 104 w 136"/>
                <a:gd name="T83" fmla="*/ 103 h 138"/>
                <a:gd name="T84" fmla="*/ 116 w 136"/>
                <a:gd name="T85" fmla="*/ 72 h 138"/>
                <a:gd name="T86" fmla="*/ 128 w 136"/>
                <a:gd name="T87" fmla="*/ 44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136" h="138">
                  <a:moveTo>
                    <a:pt x="26" y="138"/>
                  </a:moveTo>
                  <a:cubicBezTo>
                    <a:pt x="16" y="138"/>
                    <a:pt x="9" y="136"/>
                    <a:pt x="5" y="131"/>
                  </a:cubicBezTo>
                  <a:cubicBezTo>
                    <a:pt x="2" y="129"/>
                    <a:pt x="0" y="125"/>
                    <a:pt x="0" y="120"/>
                  </a:cubicBezTo>
                  <a:cubicBezTo>
                    <a:pt x="0" y="120"/>
                    <a:pt x="0" y="120"/>
                    <a:pt x="0" y="120"/>
                  </a:cubicBezTo>
                  <a:cubicBezTo>
                    <a:pt x="1" y="119"/>
                    <a:pt x="1" y="119"/>
                    <a:pt x="1" y="119"/>
                  </a:cubicBezTo>
                  <a:cubicBezTo>
                    <a:pt x="2" y="119"/>
                    <a:pt x="3" y="119"/>
                    <a:pt x="4" y="120"/>
                  </a:cubicBezTo>
                  <a:cubicBezTo>
                    <a:pt x="5" y="121"/>
                    <a:pt x="5" y="123"/>
                    <a:pt x="5" y="124"/>
                  </a:cubicBezTo>
                  <a:cubicBezTo>
                    <a:pt x="5" y="126"/>
                    <a:pt x="5" y="128"/>
                    <a:pt x="6" y="128"/>
                  </a:cubicBezTo>
                  <a:cubicBezTo>
                    <a:pt x="11" y="131"/>
                    <a:pt x="17" y="132"/>
                    <a:pt x="23" y="132"/>
                  </a:cubicBezTo>
                  <a:cubicBezTo>
                    <a:pt x="37" y="132"/>
                    <a:pt x="49" y="125"/>
                    <a:pt x="63" y="118"/>
                  </a:cubicBezTo>
                  <a:cubicBezTo>
                    <a:pt x="74" y="112"/>
                    <a:pt x="85" y="106"/>
                    <a:pt x="97" y="104"/>
                  </a:cubicBezTo>
                  <a:cubicBezTo>
                    <a:pt x="97" y="104"/>
                    <a:pt x="97" y="104"/>
                    <a:pt x="97" y="104"/>
                  </a:cubicBezTo>
                  <a:cubicBezTo>
                    <a:pt x="99" y="100"/>
                    <a:pt x="100" y="96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9" y="81"/>
                    <a:pt x="132" y="42"/>
                    <a:pt x="125" y="18"/>
                  </a:cubicBezTo>
                  <a:cubicBezTo>
                    <a:pt x="124" y="12"/>
                    <a:pt x="117" y="4"/>
                    <a:pt x="111" y="4"/>
                  </a:cubicBezTo>
                  <a:cubicBezTo>
                    <a:pt x="108" y="4"/>
                    <a:pt x="105" y="7"/>
                    <a:pt x="103" y="11"/>
                  </a:cubicBezTo>
                  <a:cubicBezTo>
                    <a:pt x="102" y="12"/>
                    <a:pt x="102" y="12"/>
                    <a:pt x="102" y="12"/>
                  </a:cubicBezTo>
                  <a:cubicBezTo>
                    <a:pt x="101" y="11"/>
                    <a:pt x="101" y="11"/>
                    <a:pt x="101" y="11"/>
                  </a:cubicBezTo>
                  <a:cubicBezTo>
                    <a:pt x="100" y="9"/>
                    <a:pt x="100" y="8"/>
                    <a:pt x="101" y="6"/>
                  </a:cubicBezTo>
                  <a:cubicBezTo>
                    <a:pt x="103" y="2"/>
                    <a:pt x="109" y="0"/>
                    <a:pt x="114" y="0"/>
                  </a:cubicBezTo>
                  <a:cubicBezTo>
                    <a:pt x="114" y="0"/>
                    <a:pt x="114" y="0"/>
                    <a:pt x="115" y="0"/>
                  </a:cubicBezTo>
                  <a:cubicBezTo>
                    <a:pt x="127" y="1"/>
                    <a:pt x="133" y="14"/>
                    <a:pt x="134" y="26"/>
                  </a:cubicBezTo>
                  <a:cubicBezTo>
                    <a:pt x="136" y="44"/>
                    <a:pt x="125" y="66"/>
                    <a:pt x="117" y="83"/>
                  </a:cubicBezTo>
                  <a:cubicBezTo>
                    <a:pt x="113" y="90"/>
                    <a:pt x="110" y="96"/>
                    <a:pt x="109" y="101"/>
                  </a:cubicBezTo>
                  <a:cubicBezTo>
                    <a:pt x="120" y="101"/>
                    <a:pt x="125" y="110"/>
                    <a:pt x="125" y="119"/>
                  </a:cubicBezTo>
                  <a:cubicBezTo>
                    <a:pt x="125" y="128"/>
                    <a:pt x="120" y="137"/>
                    <a:pt x="111" y="137"/>
                  </a:cubicBezTo>
                  <a:cubicBezTo>
                    <a:pt x="107" y="137"/>
                    <a:pt x="104" y="136"/>
                    <a:pt x="100" y="134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98" y="130"/>
                    <a:pt x="98" y="125"/>
                    <a:pt x="97" y="120"/>
                  </a:cubicBezTo>
                  <a:cubicBezTo>
                    <a:pt x="97" y="116"/>
                    <a:pt x="97" y="113"/>
                    <a:pt x="96" y="110"/>
                  </a:cubicBezTo>
                  <a:cubicBezTo>
                    <a:pt x="95" y="110"/>
                    <a:pt x="95" y="110"/>
                    <a:pt x="94" y="110"/>
                  </a:cubicBezTo>
                  <a:cubicBezTo>
                    <a:pt x="92" y="111"/>
                    <a:pt x="92" y="111"/>
                    <a:pt x="92" y="111"/>
                  </a:cubicBezTo>
                  <a:cubicBezTo>
                    <a:pt x="91" y="112"/>
                    <a:pt x="89" y="113"/>
                    <a:pt x="87" y="115"/>
                  </a:cubicBezTo>
                  <a:cubicBezTo>
                    <a:pt x="77" y="121"/>
                    <a:pt x="61" y="132"/>
                    <a:pt x="48" y="135"/>
                  </a:cubicBezTo>
                  <a:cubicBezTo>
                    <a:pt x="41" y="137"/>
                    <a:pt x="33" y="138"/>
                    <a:pt x="26" y="138"/>
                  </a:cubicBezTo>
                  <a:close/>
                  <a:moveTo>
                    <a:pt x="5" y="129"/>
                  </a:moveTo>
                  <a:cubicBezTo>
                    <a:pt x="5" y="130"/>
                    <a:pt x="5" y="130"/>
                    <a:pt x="6" y="130"/>
                  </a:cubicBezTo>
                  <a:cubicBezTo>
                    <a:pt x="10" y="134"/>
                    <a:pt x="17" y="137"/>
                    <a:pt x="26" y="137"/>
                  </a:cubicBezTo>
                  <a:cubicBezTo>
                    <a:pt x="33" y="137"/>
                    <a:pt x="41" y="135"/>
                    <a:pt x="48" y="134"/>
                  </a:cubicBezTo>
                  <a:cubicBezTo>
                    <a:pt x="61" y="130"/>
                    <a:pt x="76" y="120"/>
                    <a:pt x="86" y="114"/>
                  </a:cubicBezTo>
                  <a:cubicBezTo>
                    <a:pt x="82" y="115"/>
                    <a:pt x="78" y="117"/>
                    <a:pt x="75" y="119"/>
                  </a:cubicBezTo>
                  <a:cubicBezTo>
                    <a:pt x="66" y="124"/>
                    <a:pt x="57" y="129"/>
                    <a:pt x="48" y="129"/>
                  </a:cubicBezTo>
                  <a:cubicBezTo>
                    <a:pt x="44" y="129"/>
                    <a:pt x="44" y="129"/>
                    <a:pt x="44" y="129"/>
                  </a:cubicBezTo>
                  <a:cubicBezTo>
                    <a:pt x="48" y="128"/>
                    <a:pt x="48" y="128"/>
                    <a:pt x="48" y="128"/>
                  </a:cubicBezTo>
                  <a:cubicBezTo>
                    <a:pt x="54" y="126"/>
                    <a:pt x="59" y="123"/>
                    <a:pt x="65" y="120"/>
                  </a:cubicBezTo>
                  <a:cubicBezTo>
                    <a:pt x="75" y="114"/>
                    <a:pt x="85" y="108"/>
                    <a:pt x="96" y="108"/>
                  </a:cubicBezTo>
                  <a:cubicBezTo>
                    <a:pt x="96" y="108"/>
                    <a:pt x="96" y="108"/>
                    <a:pt x="96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9"/>
                    <a:pt x="97" y="109"/>
                    <a:pt x="97" y="109"/>
                  </a:cubicBezTo>
                  <a:cubicBezTo>
                    <a:pt x="98" y="112"/>
                    <a:pt x="99" y="116"/>
                    <a:pt x="99" y="120"/>
                  </a:cubicBezTo>
                  <a:cubicBezTo>
                    <a:pt x="99" y="124"/>
                    <a:pt x="100" y="129"/>
                    <a:pt x="101" y="132"/>
                  </a:cubicBezTo>
                  <a:cubicBezTo>
                    <a:pt x="104" y="134"/>
                    <a:pt x="108" y="135"/>
                    <a:pt x="111" y="135"/>
                  </a:cubicBezTo>
                  <a:cubicBezTo>
                    <a:pt x="118" y="135"/>
                    <a:pt x="122" y="129"/>
                    <a:pt x="123" y="123"/>
                  </a:cubicBezTo>
                  <a:cubicBezTo>
                    <a:pt x="122" y="124"/>
                    <a:pt x="121" y="125"/>
                    <a:pt x="119" y="125"/>
                  </a:cubicBezTo>
                  <a:cubicBezTo>
                    <a:pt x="118" y="125"/>
                    <a:pt x="118" y="125"/>
                    <a:pt x="118" y="125"/>
                  </a:cubicBezTo>
                  <a:cubicBezTo>
                    <a:pt x="118" y="127"/>
                    <a:pt x="117" y="128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5" y="130"/>
                    <a:pt x="114" y="130"/>
                    <a:pt x="113" y="130"/>
                  </a:cubicBezTo>
                  <a:cubicBezTo>
                    <a:pt x="113" y="130"/>
                    <a:pt x="113" y="130"/>
                    <a:pt x="113" y="130"/>
                  </a:cubicBezTo>
                  <a:cubicBezTo>
                    <a:pt x="111" y="130"/>
                    <a:pt x="109" y="130"/>
                    <a:pt x="108" y="129"/>
                  </a:cubicBezTo>
                  <a:cubicBezTo>
                    <a:pt x="106" y="129"/>
                    <a:pt x="105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0" y="122"/>
                    <a:pt x="100" y="110"/>
                    <a:pt x="104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10" y="106"/>
                    <a:pt x="114" y="108"/>
                    <a:pt x="116" y="112"/>
                  </a:cubicBezTo>
                  <a:cubicBezTo>
                    <a:pt x="118" y="116"/>
                    <a:pt x="119" y="120"/>
                    <a:pt x="118" y="124"/>
                  </a:cubicBezTo>
                  <a:cubicBezTo>
                    <a:pt x="118" y="124"/>
                    <a:pt x="118" y="124"/>
                    <a:pt x="118" y="124"/>
                  </a:cubicBezTo>
                  <a:cubicBezTo>
                    <a:pt x="121" y="119"/>
                    <a:pt x="119" y="116"/>
                    <a:pt x="117" y="112"/>
                  </a:cubicBezTo>
                  <a:cubicBezTo>
                    <a:pt x="116" y="110"/>
                    <a:pt x="115" y="109"/>
                    <a:pt x="114" y="106"/>
                  </a:cubicBezTo>
                  <a:cubicBezTo>
                    <a:pt x="114" y="105"/>
                    <a:pt x="114" y="105"/>
                    <a:pt x="114" y="105"/>
                  </a:cubicBezTo>
                  <a:cubicBezTo>
                    <a:pt x="115" y="105"/>
                    <a:pt x="115" y="105"/>
                    <a:pt x="115" y="105"/>
                  </a:cubicBezTo>
                  <a:cubicBezTo>
                    <a:pt x="117" y="106"/>
                    <a:pt x="121" y="109"/>
                    <a:pt x="123" y="113"/>
                  </a:cubicBezTo>
                  <a:cubicBezTo>
                    <a:pt x="121" y="107"/>
                    <a:pt x="116" y="102"/>
                    <a:pt x="108" y="102"/>
                  </a:cubicBezTo>
                  <a:cubicBezTo>
                    <a:pt x="107" y="102"/>
                    <a:pt x="107" y="102"/>
                    <a:pt x="107" y="102"/>
                  </a:cubicBezTo>
                  <a:cubicBezTo>
                    <a:pt x="107" y="101"/>
                    <a:pt x="107" y="101"/>
                    <a:pt x="107" y="101"/>
                  </a:cubicBezTo>
                  <a:cubicBezTo>
                    <a:pt x="108" y="97"/>
                    <a:pt x="112" y="90"/>
                    <a:pt x="115" y="82"/>
                  </a:cubicBezTo>
                  <a:cubicBezTo>
                    <a:pt x="124" y="65"/>
                    <a:pt x="134" y="44"/>
                    <a:pt x="133" y="26"/>
                  </a:cubicBezTo>
                  <a:cubicBezTo>
                    <a:pt x="131" y="15"/>
                    <a:pt x="126" y="3"/>
                    <a:pt x="115" y="2"/>
                  </a:cubicBezTo>
                  <a:cubicBezTo>
                    <a:pt x="110" y="1"/>
                    <a:pt x="104" y="4"/>
                    <a:pt x="102" y="7"/>
                  </a:cubicBezTo>
                  <a:cubicBezTo>
                    <a:pt x="102" y="7"/>
                    <a:pt x="102" y="8"/>
                    <a:pt x="102" y="9"/>
                  </a:cubicBezTo>
                  <a:cubicBezTo>
                    <a:pt x="105" y="4"/>
                    <a:pt x="109" y="3"/>
                    <a:pt x="111" y="3"/>
                  </a:cubicBezTo>
                  <a:cubicBezTo>
                    <a:pt x="118" y="3"/>
                    <a:pt x="125" y="11"/>
                    <a:pt x="127" y="18"/>
                  </a:cubicBezTo>
                  <a:cubicBezTo>
                    <a:pt x="133" y="42"/>
                    <a:pt x="110" y="81"/>
                    <a:pt x="101" y="91"/>
                  </a:cubicBezTo>
                  <a:cubicBezTo>
                    <a:pt x="102" y="96"/>
                    <a:pt x="100" y="100"/>
                    <a:pt x="99" y="104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86" y="107"/>
                    <a:pt x="75" y="113"/>
                    <a:pt x="64" y="119"/>
                  </a:cubicBezTo>
                  <a:cubicBezTo>
                    <a:pt x="51" y="126"/>
                    <a:pt x="37" y="133"/>
                    <a:pt x="23" y="133"/>
                  </a:cubicBezTo>
                  <a:cubicBezTo>
                    <a:pt x="17" y="133"/>
                    <a:pt x="11" y="132"/>
                    <a:pt x="5" y="129"/>
                  </a:cubicBezTo>
                  <a:cubicBezTo>
                    <a:pt x="5" y="129"/>
                    <a:pt x="5" y="129"/>
                    <a:pt x="5" y="129"/>
                  </a:cubicBezTo>
                  <a:close/>
                  <a:moveTo>
                    <a:pt x="104" y="127"/>
                  </a:moveTo>
                  <a:cubicBezTo>
                    <a:pt x="106" y="127"/>
                    <a:pt x="107" y="127"/>
                    <a:pt x="108" y="128"/>
                  </a:cubicBezTo>
                  <a:cubicBezTo>
                    <a:pt x="111" y="129"/>
                    <a:pt x="113" y="129"/>
                    <a:pt x="116" y="128"/>
                  </a:cubicBezTo>
                  <a:cubicBezTo>
                    <a:pt x="118" y="123"/>
                    <a:pt x="118" y="117"/>
                    <a:pt x="115" y="113"/>
                  </a:cubicBezTo>
                  <a:cubicBezTo>
                    <a:pt x="113" y="110"/>
                    <a:pt x="109" y="107"/>
                    <a:pt x="105" y="107"/>
                  </a:cubicBezTo>
                  <a:cubicBezTo>
                    <a:pt x="102" y="111"/>
                    <a:pt x="102" y="121"/>
                    <a:pt x="104" y="127"/>
                  </a:cubicBezTo>
                  <a:close/>
                  <a:moveTo>
                    <a:pt x="89" y="110"/>
                  </a:moveTo>
                  <a:cubicBezTo>
                    <a:pt x="81" y="112"/>
                    <a:pt x="73" y="117"/>
                    <a:pt x="65" y="121"/>
                  </a:cubicBezTo>
                  <a:cubicBezTo>
                    <a:pt x="61" y="123"/>
                    <a:pt x="57" y="125"/>
                    <a:pt x="53" y="127"/>
                  </a:cubicBezTo>
                  <a:cubicBezTo>
                    <a:pt x="60" y="126"/>
                    <a:pt x="67" y="122"/>
                    <a:pt x="74" y="118"/>
                  </a:cubicBezTo>
                  <a:cubicBezTo>
                    <a:pt x="79" y="115"/>
                    <a:pt x="84" y="112"/>
                    <a:pt x="89" y="110"/>
                  </a:cubicBezTo>
                  <a:close/>
                  <a:moveTo>
                    <a:pt x="2" y="121"/>
                  </a:moveTo>
                  <a:cubicBezTo>
                    <a:pt x="2" y="123"/>
                    <a:pt x="3" y="125"/>
                    <a:pt x="4" y="127"/>
                  </a:cubicBezTo>
                  <a:cubicBezTo>
                    <a:pt x="3" y="127"/>
                    <a:pt x="3" y="125"/>
                    <a:pt x="3" y="124"/>
                  </a:cubicBezTo>
                  <a:cubicBezTo>
                    <a:pt x="3" y="123"/>
                    <a:pt x="4" y="122"/>
                    <a:pt x="3" y="121"/>
                  </a:cubicBezTo>
                  <a:cubicBezTo>
                    <a:pt x="3" y="121"/>
                    <a:pt x="3" y="121"/>
                    <a:pt x="2" y="121"/>
                  </a:cubicBezTo>
                  <a:close/>
                  <a:moveTo>
                    <a:pt x="116" y="108"/>
                  </a:moveTo>
                  <a:cubicBezTo>
                    <a:pt x="117" y="109"/>
                    <a:pt x="118" y="110"/>
                    <a:pt x="118" y="111"/>
                  </a:cubicBezTo>
                  <a:cubicBezTo>
                    <a:pt x="120" y="115"/>
                    <a:pt x="122" y="118"/>
                    <a:pt x="120" y="123"/>
                  </a:cubicBezTo>
                  <a:cubicBezTo>
                    <a:pt x="122" y="122"/>
                    <a:pt x="123" y="121"/>
                    <a:pt x="123" y="119"/>
                  </a:cubicBezTo>
                  <a:cubicBezTo>
                    <a:pt x="123" y="115"/>
                    <a:pt x="119" y="110"/>
                    <a:pt x="116" y="108"/>
                  </a:cubicBezTo>
                  <a:close/>
                  <a:moveTo>
                    <a:pt x="102" y="108"/>
                  </a:moveTo>
                  <a:cubicBezTo>
                    <a:pt x="103" y="103"/>
                    <a:pt x="103" y="103"/>
                    <a:pt x="103" y="103"/>
                  </a:cubicBezTo>
                  <a:cubicBezTo>
                    <a:pt x="104" y="92"/>
                    <a:pt x="109" y="82"/>
                    <a:pt x="114" y="72"/>
                  </a:cubicBezTo>
                  <a:cubicBezTo>
                    <a:pt x="121" y="60"/>
                    <a:pt x="127" y="47"/>
                    <a:pt x="128" y="32"/>
                  </a:cubicBezTo>
                  <a:cubicBezTo>
                    <a:pt x="130" y="32"/>
                    <a:pt x="130" y="32"/>
                    <a:pt x="130" y="32"/>
                  </a:cubicBezTo>
                  <a:cubicBezTo>
                    <a:pt x="131" y="51"/>
                    <a:pt x="122" y="68"/>
                    <a:pt x="114" y="84"/>
                  </a:cubicBezTo>
                  <a:cubicBezTo>
                    <a:pt x="110" y="90"/>
                    <a:pt x="107" y="97"/>
                    <a:pt x="104" y="103"/>
                  </a:cubicBezTo>
                  <a:lnTo>
                    <a:pt x="102" y="108"/>
                  </a:lnTo>
                  <a:close/>
                  <a:moveTo>
                    <a:pt x="128" y="44"/>
                  </a:moveTo>
                  <a:cubicBezTo>
                    <a:pt x="125" y="54"/>
                    <a:pt x="120" y="63"/>
                    <a:pt x="116" y="72"/>
                  </a:cubicBezTo>
                  <a:cubicBezTo>
                    <a:pt x="111" y="81"/>
                    <a:pt x="107" y="89"/>
                    <a:pt x="105" y="97"/>
                  </a:cubicBezTo>
                  <a:cubicBezTo>
                    <a:pt x="108" y="92"/>
                    <a:pt x="110" y="88"/>
                    <a:pt x="112" y="83"/>
                  </a:cubicBezTo>
                  <a:cubicBezTo>
                    <a:pt x="119" y="71"/>
                    <a:pt x="126" y="58"/>
                    <a:pt x="128" y="4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pt-PT" dirty="0"/>
            </a:p>
          </p:txBody>
        </p:sp>
      </p:grpSp>
      <p:sp>
        <p:nvSpPr>
          <p:cNvPr id="111" name="Marcador de Posição da Imagem 33"/>
          <p:cNvSpPr>
            <a:spLocks noGrp="1" noChangeAspect="1"/>
          </p:cNvSpPr>
          <p:nvPr>
            <p:ph type="pic" sz="quarter" idx="18"/>
          </p:nvPr>
        </p:nvSpPr>
        <p:spPr>
          <a:xfrm>
            <a:off x="5546780" y="529603"/>
            <a:ext cx="2993366" cy="2305338"/>
          </a:xfrm>
          <a:solidFill>
            <a:schemeClr val="bg2"/>
          </a:solidFill>
          <a:ln w="38100">
            <a:solidFill>
              <a:schemeClr val="bg1"/>
            </a:solidFill>
          </a:ln>
        </p:spPr>
        <p:txBody>
          <a:bodyPr/>
          <a:lstStyle>
            <a:lvl1pPr marL="0" indent="0" algn="ctr">
              <a:buNone/>
              <a:defRPr/>
            </a:lvl1pPr>
          </a:lstStyle>
          <a:p>
            <a:r>
              <a:rPr lang="pt-PT" smtClean="0"/>
              <a:t>Clique no ícone para adicionar uma imagem</a:t>
            </a:r>
            <a:endParaRPr lang="pt-PT" dirty="0"/>
          </a:p>
        </p:txBody>
      </p:sp>
      <p:grpSp>
        <p:nvGrpSpPr>
          <p:cNvPr id="112" name="Grupo 111"/>
          <p:cNvGrpSpPr/>
          <p:nvPr/>
        </p:nvGrpSpPr>
        <p:grpSpPr>
          <a:xfrm>
            <a:off x="5322489" y="3436140"/>
            <a:ext cx="3389607" cy="2710838"/>
            <a:chOff x="895350" y="3313113"/>
            <a:chExt cx="3613151" cy="2790825"/>
          </a:xfrm>
          <a:solidFill>
            <a:schemeClr val="tx1">
              <a:lumMod val="50000"/>
            </a:schemeClr>
          </a:solidFill>
        </p:grpSpPr>
        <p:sp>
          <p:nvSpPr>
            <p:cNvPr id="113" name="Forma livre 41"/>
            <p:cNvSpPr>
              <a:spLocks/>
            </p:cNvSpPr>
            <p:nvPr/>
          </p:nvSpPr>
          <p:spPr bwMode="auto">
            <a:xfrm>
              <a:off x="963613" y="3725863"/>
              <a:ext cx="11113" cy="1952625"/>
            </a:xfrm>
            <a:custGeom>
              <a:avLst/>
              <a:gdLst>
                <a:gd name="T0" fmla="*/ 3 w 5"/>
                <a:gd name="T1" fmla="*/ 0 h 868"/>
                <a:gd name="T2" fmla="*/ 4 w 5"/>
                <a:gd name="T3" fmla="*/ 217 h 868"/>
                <a:gd name="T4" fmla="*/ 3 w 5"/>
                <a:gd name="T5" fmla="*/ 326 h 868"/>
                <a:gd name="T6" fmla="*/ 4 w 5"/>
                <a:gd name="T7" fmla="*/ 434 h 868"/>
                <a:gd name="T8" fmla="*/ 4 w 5"/>
                <a:gd name="T9" fmla="*/ 651 h 868"/>
                <a:gd name="T10" fmla="*/ 4 w 5"/>
                <a:gd name="T11" fmla="*/ 760 h 868"/>
                <a:gd name="T12" fmla="*/ 3 w 5"/>
                <a:gd name="T13" fmla="*/ 868 h 868"/>
                <a:gd name="T14" fmla="*/ 2 w 5"/>
                <a:gd name="T15" fmla="*/ 868 h 868"/>
                <a:gd name="T16" fmla="*/ 1 w 5"/>
                <a:gd name="T17" fmla="*/ 760 h 868"/>
                <a:gd name="T18" fmla="*/ 0 w 5"/>
                <a:gd name="T19" fmla="*/ 651 h 868"/>
                <a:gd name="T20" fmla="*/ 1 w 5"/>
                <a:gd name="T21" fmla="*/ 434 h 868"/>
                <a:gd name="T22" fmla="*/ 2 w 5"/>
                <a:gd name="T23" fmla="*/ 326 h 868"/>
                <a:gd name="T24" fmla="*/ 1 w 5"/>
                <a:gd name="T25" fmla="*/ 217 h 868"/>
                <a:gd name="T26" fmla="*/ 2 w 5"/>
                <a:gd name="T27" fmla="*/ 0 h 868"/>
                <a:gd name="T28" fmla="*/ 3 w 5"/>
                <a:gd name="T29" fmla="*/ 0 h 8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5" h="868">
                  <a:moveTo>
                    <a:pt x="3" y="0"/>
                  </a:moveTo>
                  <a:cubicBezTo>
                    <a:pt x="4" y="73"/>
                    <a:pt x="4" y="145"/>
                    <a:pt x="4" y="217"/>
                  </a:cubicBezTo>
                  <a:cubicBezTo>
                    <a:pt x="4" y="253"/>
                    <a:pt x="3" y="290"/>
                    <a:pt x="3" y="326"/>
                  </a:cubicBezTo>
                  <a:cubicBezTo>
                    <a:pt x="3" y="362"/>
                    <a:pt x="3" y="398"/>
                    <a:pt x="4" y="434"/>
                  </a:cubicBezTo>
                  <a:cubicBezTo>
                    <a:pt x="4" y="507"/>
                    <a:pt x="5" y="579"/>
                    <a:pt x="4" y="651"/>
                  </a:cubicBezTo>
                  <a:cubicBezTo>
                    <a:pt x="5" y="687"/>
                    <a:pt x="4" y="724"/>
                    <a:pt x="4" y="760"/>
                  </a:cubicBezTo>
                  <a:cubicBezTo>
                    <a:pt x="4" y="796"/>
                    <a:pt x="3" y="832"/>
                    <a:pt x="3" y="868"/>
                  </a:cubicBezTo>
                  <a:cubicBezTo>
                    <a:pt x="2" y="868"/>
                    <a:pt x="2" y="868"/>
                    <a:pt x="2" y="868"/>
                  </a:cubicBezTo>
                  <a:cubicBezTo>
                    <a:pt x="2" y="832"/>
                    <a:pt x="1" y="796"/>
                    <a:pt x="1" y="760"/>
                  </a:cubicBezTo>
                  <a:cubicBezTo>
                    <a:pt x="1" y="724"/>
                    <a:pt x="0" y="687"/>
                    <a:pt x="0" y="651"/>
                  </a:cubicBezTo>
                  <a:cubicBezTo>
                    <a:pt x="0" y="579"/>
                    <a:pt x="1" y="507"/>
                    <a:pt x="1" y="434"/>
                  </a:cubicBezTo>
                  <a:cubicBezTo>
                    <a:pt x="2" y="398"/>
                    <a:pt x="2" y="362"/>
                    <a:pt x="2" y="326"/>
                  </a:cubicBezTo>
                  <a:cubicBezTo>
                    <a:pt x="2" y="290"/>
                    <a:pt x="1" y="253"/>
                    <a:pt x="1" y="217"/>
                  </a:cubicBezTo>
                  <a:cubicBezTo>
                    <a:pt x="0" y="145"/>
                    <a:pt x="1" y="73"/>
                    <a:pt x="2" y="0"/>
                  </a:cubicBezTo>
                  <a:lnTo>
                    <a:pt x="3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pt-PT" dirty="0"/>
            </a:p>
          </p:txBody>
        </p:sp>
        <p:sp>
          <p:nvSpPr>
            <p:cNvPr id="114" name="Forma livre 42"/>
            <p:cNvSpPr>
              <a:spLocks/>
            </p:cNvSpPr>
            <p:nvPr/>
          </p:nvSpPr>
          <p:spPr bwMode="auto">
            <a:xfrm>
              <a:off x="1350963" y="6038850"/>
              <a:ext cx="2736850" cy="11113"/>
            </a:xfrm>
            <a:custGeom>
              <a:avLst/>
              <a:gdLst>
                <a:gd name="T0" fmla="*/ 0 w 1216"/>
                <a:gd name="T1" fmla="*/ 2 h 5"/>
                <a:gd name="T2" fmla="*/ 304 w 1216"/>
                <a:gd name="T3" fmla="*/ 1 h 5"/>
                <a:gd name="T4" fmla="*/ 456 w 1216"/>
                <a:gd name="T5" fmla="*/ 2 h 5"/>
                <a:gd name="T6" fmla="*/ 608 w 1216"/>
                <a:gd name="T7" fmla="*/ 1 h 5"/>
                <a:gd name="T8" fmla="*/ 912 w 1216"/>
                <a:gd name="T9" fmla="*/ 0 h 5"/>
                <a:gd name="T10" fmla="*/ 1064 w 1216"/>
                <a:gd name="T11" fmla="*/ 1 h 5"/>
                <a:gd name="T12" fmla="*/ 1216 w 1216"/>
                <a:gd name="T13" fmla="*/ 2 h 5"/>
                <a:gd name="T14" fmla="*/ 1216 w 1216"/>
                <a:gd name="T15" fmla="*/ 2 h 5"/>
                <a:gd name="T16" fmla="*/ 1064 w 1216"/>
                <a:gd name="T17" fmla="*/ 4 h 5"/>
                <a:gd name="T18" fmla="*/ 912 w 1216"/>
                <a:gd name="T19" fmla="*/ 4 h 5"/>
                <a:gd name="T20" fmla="*/ 608 w 1216"/>
                <a:gd name="T21" fmla="*/ 3 h 5"/>
                <a:gd name="T22" fmla="*/ 456 w 1216"/>
                <a:gd name="T23" fmla="*/ 3 h 5"/>
                <a:gd name="T24" fmla="*/ 304 w 1216"/>
                <a:gd name="T25" fmla="*/ 4 h 5"/>
                <a:gd name="T26" fmla="*/ 0 w 1216"/>
                <a:gd name="T27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216" h="5">
                  <a:moveTo>
                    <a:pt x="0" y="2"/>
                  </a:moveTo>
                  <a:cubicBezTo>
                    <a:pt x="101" y="1"/>
                    <a:pt x="202" y="0"/>
                    <a:pt x="304" y="1"/>
                  </a:cubicBezTo>
                  <a:cubicBezTo>
                    <a:pt x="354" y="1"/>
                    <a:pt x="405" y="2"/>
                    <a:pt x="456" y="2"/>
                  </a:cubicBezTo>
                  <a:cubicBezTo>
                    <a:pt x="506" y="2"/>
                    <a:pt x="557" y="1"/>
                    <a:pt x="608" y="1"/>
                  </a:cubicBezTo>
                  <a:cubicBezTo>
                    <a:pt x="709" y="1"/>
                    <a:pt x="810" y="0"/>
                    <a:pt x="912" y="0"/>
                  </a:cubicBezTo>
                  <a:cubicBezTo>
                    <a:pt x="962" y="0"/>
                    <a:pt x="1013" y="1"/>
                    <a:pt x="1064" y="1"/>
                  </a:cubicBezTo>
                  <a:cubicBezTo>
                    <a:pt x="1114" y="1"/>
                    <a:pt x="1165" y="1"/>
                    <a:pt x="1216" y="2"/>
                  </a:cubicBezTo>
                  <a:cubicBezTo>
                    <a:pt x="1216" y="2"/>
                    <a:pt x="1216" y="2"/>
                    <a:pt x="1216" y="2"/>
                  </a:cubicBezTo>
                  <a:cubicBezTo>
                    <a:pt x="1165" y="3"/>
                    <a:pt x="1114" y="3"/>
                    <a:pt x="1064" y="4"/>
                  </a:cubicBezTo>
                  <a:cubicBezTo>
                    <a:pt x="1013" y="4"/>
                    <a:pt x="962" y="4"/>
                    <a:pt x="912" y="4"/>
                  </a:cubicBezTo>
                  <a:cubicBezTo>
                    <a:pt x="810" y="5"/>
                    <a:pt x="709" y="4"/>
                    <a:pt x="608" y="3"/>
                  </a:cubicBezTo>
                  <a:cubicBezTo>
                    <a:pt x="557" y="3"/>
                    <a:pt x="506" y="3"/>
                    <a:pt x="456" y="3"/>
                  </a:cubicBezTo>
                  <a:cubicBezTo>
                    <a:pt x="405" y="3"/>
                    <a:pt x="354" y="4"/>
                    <a:pt x="304" y="4"/>
                  </a:cubicBezTo>
                  <a:cubicBezTo>
                    <a:pt x="202" y="4"/>
                    <a:pt x="101" y="4"/>
                    <a:pt x="0" y="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pt-PT" dirty="0"/>
            </a:p>
          </p:txBody>
        </p:sp>
        <p:sp>
          <p:nvSpPr>
            <p:cNvPr id="115" name="Forma livre 43"/>
            <p:cNvSpPr>
              <a:spLocks/>
            </p:cNvSpPr>
            <p:nvPr/>
          </p:nvSpPr>
          <p:spPr bwMode="auto">
            <a:xfrm>
              <a:off x="1330325" y="3378200"/>
              <a:ext cx="2743200" cy="11113"/>
            </a:xfrm>
            <a:custGeom>
              <a:avLst/>
              <a:gdLst>
                <a:gd name="T0" fmla="*/ 0 w 1219"/>
                <a:gd name="T1" fmla="*/ 2 h 5"/>
                <a:gd name="T2" fmla="*/ 304 w 1219"/>
                <a:gd name="T3" fmla="*/ 1 h 5"/>
                <a:gd name="T4" fmla="*/ 457 w 1219"/>
                <a:gd name="T5" fmla="*/ 2 h 5"/>
                <a:gd name="T6" fmla="*/ 609 w 1219"/>
                <a:gd name="T7" fmla="*/ 1 h 5"/>
                <a:gd name="T8" fmla="*/ 914 w 1219"/>
                <a:gd name="T9" fmla="*/ 0 h 5"/>
                <a:gd name="T10" fmla="*/ 1067 w 1219"/>
                <a:gd name="T11" fmla="*/ 1 h 5"/>
                <a:gd name="T12" fmla="*/ 1219 w 1219"/>
                <a:gd name="T13" fmla="*/ 2 h 5"/>
                <a:gd name="T14" fmla="*/ 1219 w 1219"/>
                <a:gd name="T15" fmla="*/ 3 h 5"/>
                <a:gd name="T16" fmla="*/ 1067 w 1219"/>
                <a:gd name="T17" fmla="*/ 4 h 5"/>
                <a:gd name="T18" fmla="*/ 914 w 1219"/>
                <a:gd name="T19" fmla="*/ 4 h 5"/>
                <a:gd name="T20" fmla="*/ 609 w 1219"/>
                <a:gd name="T21" fmla="*/ 3 h 5"/>
                <a:gd name="T22" fmla="*/ 457 w 1219"/>
                <a:gd name="T23" fmla="*/ 3 h 5"/>
                <a:gd name="T24" fmla="*/ 304 w 1219"/>
                <a:gd name="T25" fmla="*/ 4 h 5"/>
                <a:gd name="T26" fmla="*/ 0 w 1219"/>
                <a:gd name="T27" fmla="*/ 3 h 5"/>
                <a:gd name="T28" fmla="*/ 0 w 1219"/>
                <a:gd name="T29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219" h="5">
                  <a:moveTo>
                    <a:pt x="0" y="2"/>
                  </a:moveTo>
                  <a:cubicBezTo>
                    <a:pt x="101" y="1"/>
                    <a:pt x="203" y="0"/>
                    <a:pt x="304" y="1"/>
                  </a:cubicBezTo>
                  <a:cubicBezTo>
                    <a:pt x="355" y="1"/>
                    <a:pt x="406" y="2"/>
                    <a:pt x="457" y="2"/>
                  </a:cubicBezTo>
                  <a:cubicBezTo>
                    <a:pt x="508" y="2"/>
                    <a:pt x="559" y="1"/>
                    <a:pt x="609" y="1"/>
                  </a:cubicBezTo>
                  <a:cubicBezTo>
                    <a:pt x="711" y="1"/>
                    <a:pt x="813" y="0"/>
                    <a:pt x="914" y="0"/>
                  </a:cubicBezTo>
                  <a:cubicBezTo>
                    <a:pt x="965" y="0"/>
                    <a:pt x="1016" y="1"/>
                    <a:pt x="1067" y="1"/>
                  </a:cubicBezTo>
                  <a:cubicBezTo>
                    <a:pt x="1117" y="1"/>
                    <a:pt x="1168" y="1"/>
                    <a:pt x="1219" y="2"/>
                  </a:cubicBezTo>
                  <a:cubicBezTo>
                    <a:pt x="1219" y="3"/>
                    <a:pt x="1219" y="3"/>
                    <a:pt x="1219" y="3"/>
                  </a:cubicBezTo>
                  <a:cubicBezTo>
                    <a:pt x="1168" y="3"/>
                    <a:pt x="1117" y="4"/>
                    <a:pt x="1067" y="4"/>
                  </a:cubicBezTo>
                  <a:cubicBezTo>
                    <a:pt x="1016" y="4"/>
                    <a:pt x="965" y="4"/>
                    <a:pt x="914" y="4"/>
                  </a:cubicBezTo>
                  <a:cubicBezTo>
                    <a:pt x="813" y="5"/>
                    <a:pt x="711" y="4"/>
                    <a:pt x="609" y="3"/>
                  </a:cubicBezTo>
                  <a:cubicBezTo>
                    <a:pt x="559" y="3"/>
                    <a:pt x="508" y="3"/>
                    <a:pt x="457" y="3"/>
                  </a:cubicBezTo>
                  <a:cubicBezTo>
                    <a:pt x="406" y="3"/>
                    <a:pt x="355" y="4"/>
                    <a:pt x="304" y="4"/>
                  </a:cubicBezTo>
                  <a:cubicBezTo>
                    <a:pt x="203" y="4"/>
                    <a:pt x="101" y="4"/>
                    <a:pt x="0" y="3"/>
                  </a:cubicBezTo>
                  <a:lnTo>
                    <a:pt x="0" y="2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pt-PT" dirty="0"/>
            </a:p>
          </p:txBody>
        </p:sp>
        <p:sp>
          <p:nvSpPr>
            <p:cNvPr id="116" name="Forma livre 44"/>
            <p:cNvSpPr>
              <a:spLocks/>
            </p:cNvSpPr>
            <p:nvPr/>
          </p:nvSpPr>
          <p:spPr bwMode="auto">
            <a:xfrm>
              <a:off x="4443413" y="3759200"/>
              <a:ext cx="9525" cy="1919288"/>
            </a:xfrm>
            <a:custGeom>
              <a:avLst/>
              <a:gdLst>
                <a:gd name="T0" fmla="*/ 2 w 4"/>
                <a:gd name="T1" fmla="*/ 853 h 853"/>
                <a:gd name="T2" fmla="*/ 0 w 4"/>
                <a:gd name="T3" fmla="*/ 640 h 853"/>
                <a:gd name="T4" fmla="*/ 1 w 4"/>
                <a:gd name="T5" fmla="*/ 533 h 853"/>
                <a:gd name="T6" fmla="*/ 1 w 4"/>
                <a:gd name="T7" fmla="*/ 427 h 853"/>
                <a:gd name="T8" fmla="*/ 0 w 4"/>
                <a:gd name="T9" fmla="*/ 213 h 853"/>
                <a:gd name="T10" fmla="*/ 0 w 4"/>
                <a:gd name="T11" fmla="*/ 107 h 853"/>
                <a:gd name="T12" fmla="*/ 2 w 4"/>
                <a:gd name="T13" fmla="*/ 0 h 853"/>
                <a:gd name="T14" fmla="*/ 2 w 4"/>
                <a:gd name="T15" fmla="*/ 0 h 853"/>
                <a:gd name="T16" fmla="*/ 3 w 4"/>
                <a:gd name="T17" fmla="*/ 107 h 853"/>
                <a:gd name="T18" fmla="*/ 4 w 4"/>
                <a:gd name="T19" fmla="*/ 213 h 853"/>
                <a:gd name="T20" fmla="*/ 3 w 4"/>
                <a:gd name="T21" fmla="*/ 427 h 853"/>
                <a:gd name="T22" fmla="*/ 2 w 4"/>
                <a:gd name="T23" fmla="*/ 533 h 853"/>
                <a:gd name="T24" fmla="*/ 3 w 4"/>
                <a:gd name="T25" fmla="*/ 640 h 853"/>
                <a:gd name="T26" fmla="*/ 2 w 4"/>
                <a:gd name="T27" fmla="*/ 853 h 8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4" h="853">
                  <a:moveTo>
                    <a:pt x="2" y="853"/>
                  </a:moveTo>
                  <a:cubicBezTo>
                    <a:pt x="0" y="782"/>
                    <a:pt x="0" y="711"/>
                    <a:pt x="0" y="640"/>
                  </a:cubicBezTo>
                  <a:cubicBezTo>
                    <a:pt x="0" y="604"/>
                    <a:pt x="1" y="569"/>
                    <a:pt x="1" y="533"/>
                  </a:cubicBezTo>
                  <a:cubicBezTo>
                    <a:pt x="1" y="498"/>
                    <a:pt x="1" y="462"/>
                    <a:pt x="1" y="427"/>
                  </a:cubicBezTo>
                  <a:cubicBezTo>
                    <a:pt x="0" y="356"/>
                    <a:pt x="0" y="284"/>
                    <a:pt x="0" y="213"/>
                  </a:cubicBezTo>
                  <a:cubicBezTo>
                    <a:pt x="0" y="178"/>
                    <a:pt x="0" y="142"/>
                    <a:pt x="0" y="107"/>
                  </a:cubicBezTo>
                  <a:cubicBezTo>
                    <a:pt x="1" y="71"/>
                    <a:pt x="1" y="36"/>
                    <a:pt x="2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3" y="36"/>
                    <a:pt x="3" y="71"/>
                    <a:pt x="3" y="107"/>
                  </a:cubicBezTo>
                  <a:cubicBezTo>
                    <a:pt x="4" y="142"/>
                    <a:pt x="4" y="178"/>
                    <a:pt x="4" y="213"/>
                  </a:cubicBezTo>
                  <a:cubicBezTo>
                    <a:pt x="4" y="284"/>
                    <a:pt x="3" y="356"/>
                    <a:pt x="3" y="427"/>
                  </a:cubicBezTo>
                  <a:cubicBezTo>
                    <a:pt x="3" y="462"/>
                    <a:pt x="2" y="498"/>
                    <a:pt x="2" y="533"/>
                  </a:cubicBezTo>
                  <a:cubicBezTo>
                    <a:pt x="3" y="569"/>
                    <a:pt x="3" y="604"/>
                    <a:pt x="3" y="640"/>
                  </a:cubicBezTo>
                  <a:cubicBezTo>
                    <a:pt x="4" y="711"/>
                    <a:pt x="3" y="782"/>
                    <a:pt x="2" y="85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pt-PT" dirty="0"/>
            </a:p>
          </p:txBody>
        </p:sp>
        <p:sp>
          <p:nvSpPr>
            <p:cNvPr id="117" name="Forma livre 45"/>
            <p:cNvSpPr>
              <a:spLocks noEditPoints="1"/>
            </p:cNvSpPr>
            <p:nvPr/>
          </p:nvSpPr>
          <p:spPr bwMode="auto">
            <a:xfrm>
              <a:off x="903288" y="5772150"/>
              <a:ext cx="341313" cy="331788"/>
            </a:xfrm>
            <a:custGeom>
              <a:avLst/>
              <a:gdLst>
                <a:gd name="T0" fmla="*/ 127 w 152"/>
                <a:gd name="T1" fmla="*/ 122 h 148"/>
                <a:gd name="T2" fmla="*/ 84 w 152"/>
                <a:gd name="T3" fmla="*/ 134 h 148"/>
                <a:gd name="T4" fmla="*/ 112 w 152"/>
                <a:gd name="T5" fmla="*/ 131 h 148"/>
                <a:gd name="T6" fmla="*/ 48 w 152"/>
                <a:gd name="T7" fmla="*/ 142 h 148"/>
                <a:gd name="T8" fmla="*/ 4 w 152"/>
                <a:gd name="T9" fmla="*/ 95 h 148"/>
                <a:gd name="T10" fmla="*/ 20 w 152"/>
                <a:gd name="T11" fmla="*/ 61 h 148"/>
                <a:gd name="T12" fmla="*/ 26 w 152"/>
                <a:gd name="T13" fmla="*/ 58 h 148"/>
                <a:gd name="T14" fmla="*/ 31 w 152"/>
                <a:gd name="T15" fmla="*/ 23 h 148"/>
                <a:gd name="T16" fmla="*/ 19 w 152"/>
                <a:gd name="T17" fmla="*/ 0 h 148"/>
                <a:gd name="T18" fmla="*/ 33 w 152"/>
                <a:gd name="T19" fmla="*/ 57 h 148"/>
                <a:gd name="T20" fmla="*/ 41 w 152"/>
                <a:gd name="T21" fmla="*/ 63 h 148"/>
                <a:gd name="T22" fmla="*/ 36 w 152"/>
                <a:gd name="T23" fmla="*/ 80 h 148"/>
                <a:gd name="T24" fmla="*/ 26 w 152"/>
                <a:gd name="T25" fmla="*/ 67 h 148"/>
                <a:gd name="T26" fmla="*/ 64 w 152"/>
                <a:gd name="T27" fmla="*/ 132 h 148"/>
                <a:gd name="T28" fmla="*/ 84 w 152"/>
                <a:gd name="T29" fmla="*/ 112 h 148"/>
                <a:gd name="T30" fmla="*/ 77 w 152"/>
                <a:gd name="T31" fmla="*/ 131 h 148"/>
                <a:gd name="T32" fmla="*/ 152 w 152"/>
                <a:gd name="T33" fmla="*/ 129 h 148"/>
                <a:gd name="T34" fmla="*/ 114 w 152"/>
                <a:gd name="T35" fmla="*/ 131 h 148"/>
                <a:gd name="T36" fmla="*/ 127 w 152"/>
                <a:gd name="T37" fmla="*/ 122 h 148"/>
                <a:gd name="T38" fmla="*/ 74 w 152"/>
                <a:gd name="T39" fmla="*/ 128 h 148"/>
                <a:gd name="T40" fmla="*/ 68 w 152"/>
                <a:gd name="T41" fmla="*/ 112 h 148"/>
                <a:gd name="T42" fmla="*/ 66 w 152"/>
                <a:gd name="T43" fmla="*/ 117 h 148"/>
                <a:gd name="T44" fmla="*/ 66 w 152"/>
                <a:gd name="T45" fmla="*/ 125 h 148"/>
                <a:gd name="T46" fmla="*/ 73 w 152"/>
                <a:gd name="T47" fmla="*/ 128 h 148"/>
                <a:gd name="T48" fmla="*/ 74 w 152"/>
                <a:gd name="T49" fmla="*/ 114 h 148"/>
                <a:gd name="T50" fmla="*/ 74 w 152"/>
                <a:gd name="T51" fmla="*/ 128 h 148"/>
                <a:gd name="T52" fmla="*/ 9 w 152"/>
                <a:gd name="T53" fmla="*/ 88 h 148"/>
                <a:gd name="T54" fmla="*/ 56 w 152"/>
                <a:gd name="T55" fmla="*/ 135 h 148"/>
                <a:gd name="T56" fmla="*/ 9 w 152"/>
                <a:gd name="T57" fmla="*/ 88 h 148"/>
                <a:gd name="T58" fmla="*/ 37 w 152"/>
                <a:gd name="T59" fmla="*/ 61 h 148"/>
                <a:gd name="T60" fmla="*/ 31 w 152"/>
                <a:gd name="T61" fmla="*/ 77 h 148"/>
                <a:gd name="T62" fmla="*/ 37 w 152"/>
                <a:gd name="T63" fmla="*/ 61 h 148"/>
                <a:gd name="T64" fmla="*/ 30 w 152"/>
                <a:gd name="T65" fmla="*/ 57 h 148"/>
                <a:gd name="T66" fmla="*/ 33 w 152"/>
                <a:gd name="T67" fmla="*/ 31 h 148"/>
                <a:gd name="T68" fmla="*/ 30 w 152"/>
                <a:gd name="T69" fmla="*/ 57 h 148"/>
                <a:gd name="T70" fmla="*/ 30 w 152"/>
                <a:gd name="T71" fmla="*/ 61 h 148"/>
                <a:gd name="T72" fmla="*/ 30 w 152"/>
                <a:gd name="T73" fmla="*/ 74 h 148"/>
                <a:gd name="T74" fmla="*/ 30 w 152"/>
                <a:gd name="T75" fmla="*/ 61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52" h="148">
                  <a:moveTo>
                    <a:pt x="127" y="122"/>
                  </a:moveTo>
                  <a:cubicBezTo>
                    <a:pt x="115" y="118"/>
                    <a:pt x="99" y="137"/>
                    <a:pt x="84" y="134"/>
                  </a:cubicBezTo>
                  <a:cubicBezTo>
                    <a:pt x="92" y="142"/>
                    <a:pt x="106" y="130"/>
                    <a:pt x="112" y="131"/>
                  </a:cubicBezTo>
                  <a:cubicBezTo>
                    <a:pt x="95" y="147"/>
                    <a:pt x="66" y="127"/>
                    <a:pt x="48" y="142"/>
                  </a:cubicBezTo>
                  <a:cubicBezTo>
                    <a:pt x="19" y="142"/>
                    <a:pt x="1" y="123"/>
                    <a:pt x="4" y="95"/>
                  </a:cubicBezTo>
                  <a:cubicBezTo>
                    <a:pt x="6" y="82"/>
                    <a:pt x="19" y="74"/>
                    <a:pt x="20" y="61"/>
                  </a:cubicBezTo>
                  <a:cubicBezTo>
                    <a:pt x="23" y="58"/>
                    <a:pt x="22" y="60"/>
                    <a:pt x="26" y="58"/>
                  </a:cubicBezTo>
                  <a:cubicBezTo>
                    <a:pt x="25" y="45"/>
                    <a:pt x="33" y="34"/>
                    <a:pt x="31" y="23"/>
                  </a:cubicBezTo>
                  <a:cubicBezTo>
                    <a:pt x="30" y="12"/>
                    <a:pt x="19" y="8"/>
                    <a:pt x="19" y="0"/>
                  </a:cubicBezTo>
                  <a:cubicBezTo>
                    <a:pt x="36" y="7"/>
                    <a:pt x="41" y="36"/>
                    <a:pt x="33" y="57"/>
                  </a:cubicBezTo>
                  <a:cubicBezTo>
                    <a:pt x="34" y="60"/>
                    <a:pt x="40" y="59"/>
                    <a:pt x="41" y="63"/>
                  </a:cubicBezTo>
                  <a:cubicBezTo>
                    <a:pt x="43" y="69"/>
                    <a:pt x="40" y="75"/>
                    <a:pt x="36" y="80"/>
                  </a:cubicBezTo>
                  <a:cubicBezTo>
                    <a:pt x="27" y="79"/>
                    <a:pt x="20" y="74"/>
                    <a:pt x="26" y="67"/>
                  </a:cubicBezTo>
                  <a:cubicBezTo>
                    <a:pt x="1" y="88"/>
                    <a:pt x="14" y="148"/>
                    <a:pt x="64" y="132"/>
                  </a:cubicBezTo>
                  <a:cubicBezTo>
                    <a:pt x="54" y="118"/>
                    <a:pt x="73" y="97"/>
                    <a:pt x="84" y="112"/>
                  </a:cubicBezTo>
                  <a:cubicBezTo>
                    <a:pt x="86" y="123"/>
                    <a:pt x="81" y="126"/>
                    <a:pt x="77" y="131"/>
                  </a:cubicBezTo>
                  <a:cubicBezTo>
                    <a:pt x="101" y="137"/>
                    <a:pt x="133" y="102"/>
                    <a:pt x="152" y="129"/>
                  </a:cubicBezTo>
                  <a:cubicBezTo>
                    <a:pt x="143" y="117"/>
                    <a:pt x="124" y="124"/>
                    <a:pt x="114" y="131"/>
                  </a:cubicBezTo>
                  <a:cubicBezTo>
                    <a:pt x="116" y="126"/>
                    <a:pt x="123" y="126"/>
                    <a:pt x="127" y="122"/>
                  </a:cubicBezTo>
                  <a:close/>
                  <a:moveTo>
                    <a:pt x="74" y="128"/>
                  </a:moveTo>
                  <a:cubicBezTo>
                    <a:pt x="91" y="127"/>
                    <a:pt x="78" y="98"/>
                    <a:pt x="68" y="112"/>
                  </a:cubicBezTo>
                  <a:cubicBezTo>
                    <a:pt x="75" y="112"/>
                    <a:pt x="69" y="117"/>
                    <a:pt x="66" y="117"/>
                  </a:cubicBezTo>
                  <a:cubicBezTo>
                    <a:pt x="66" y="119"/>
                    <a:pt x="66" y="122"/>
                    <a:pt x="66" y="125"/>
                  </a:cubicBezTo>
                  <a:cubicBezTo>
                    <a:pt x="68" y="126"/>
                    <a:pt x="69" y="128"/>
                    <a:pt x="73" y="128"/>
                  </a:cubicBezTo>
                  <a:cubicBezTo>
                    <a:pt x="75" y="124"/>
                    <a:pt x="80" y="117"/>
                    <a:pt x="74" y="114"/>
                  </a:cubicBezTo>
                  <a:cubicBezTo>
                    <a:pt x="84" y="115"/>
                    <a:pt x="78" y="125"/>
                    <a:pt x="74" y="128"/>
                  </a:cubicBezTo>
                  <a:close/>
                  <a:moveTo>
                    <a:pt x="9" y="88"/>
                  </a:moveTo>
                  <a:cubicBezTo>
                    <a:pt x="0" y="121"/>
                    <a:pt x="28" y="148"/>
                    <a:pt x="56" y="135"/>
                  </a:cubicBezTo>
                  <a:cubicBezTo>
                    <a:pt x="20" y="145"/>
                    <a:pt x="13" y="115"/>
                    <a:pt x="9" y="88"/>
                  </a:cubicBezTo>
                  <a:close/>
                  <a:moveTo>
                    <a:pt x="37" y="61"/>
                  </a:moveTo>
                  <a:cubicBezTo>
                    <a:pt x="38" y="69"/>
                    <a:pt x="34" y="72"/>
                    <a:pt x="31" y="77"/>
                  </a:cubicBezTo>
                  <a:cubicBezTo>
                    <a:pt x="40" y="78"/>
                    <a:pt x="42" y="66"/>
                    <a:pt x="37" y="61"/>
                  </a:cubicBezTo>
                  <a:close/>
                  <a:moveTo>
                    <a:pt x="30" y="57"/>
                  </a:moveTo>
                  <a:cubicBezTo>
                    <a:pt x="30" y="49"/>
                    <a:pt x="38" y="40"/>
                    <a:pt x="33" y="31"/>
                  </a:cubicBezTo>
                  <a:cubicBezTo>
                    <a:pt x="34" y="41"/>
                    <a:pt x="26" y="49"/>
                    <a:pt x="30" y="57"/>
                  </a:cubicBezTo>
                  <a:close/>
                  <a:moveTo>
                    <a:pt x="30" y="61"/>
                  </a:moveTo>
                  <a:cubicBezTo>
                    <a:pt x="28" y="63"/>
                    <a:pt x="27" y="72"/>
                    <a:pt x="30" y="74"/>
                  </a:cubicBezTo>
                  <a:cubicBezTo>
                    <a:pt x="33" y="70"/>
                    <a:pt x="36" y="63"/>
                    <a:pt x="30" y="6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pt-PT" dirty="0"/>
            </a:p>
          </p:txBody>
        </p:sp>
        <p:sp>
          <p:nvSpPr>
            <p:cNvPr id="118" name="Forma livre 46"/>
            <p:cNvSpPr>
              <a:spLocks noEditPoints="1"/>
            </p:cNvSpPr>
            <p:nvPr/>
          </p:nvSpPr>
          <p:spPr bwMode="auto">
            <a:xfrm>
              <a:off x="906463" y="5768975"/>
              <a:ext cx="341313" cy="323850"/>
            </a:xfrm>
            <a:custGeom>
              <a:avLst/>
              <a:gdLst>
                <a:gd name="T0" fmla="*/ 2 w 151"/>
                <a:gd name="T1" fmla="*/ 96 h 144"/>
                <a:gd name="T2" fmla="*/ 21 w 151"/>
                <a:gd name="T3" fmla="*/ 59 h 144"/>
                <a:gd name="T4" fmla="*/ 22 w 151"/>
                <a:gd name="T5" fmla="*/ 12 h 144"/>
                <a:gd name="T6" fmla="*/ 32 w 151"/>
                <a:gd name="T7" fmla="*/ 58 h 144"/>
                <a:gd name="T8" fmla="*/ 34 w 151"/>
                <a:gd name="T9" fmla="*/ 81 h 144"/>
                <a:gd name="T10" fmla="*/ 15 w 151"/>
                <a:gd name="T11" fmla="*/ 112 h 144"/>
                <a:gd name="T12" fmla="*/ 73 w 151"/>
                <a:gd name="T13" fmla="*/ 107 h 144"/>
                <a:gd name="T14" fmla="*/ 76 w 151"/>
                <a:gd name="T15" fmla="*/ 131 h 144"/>
                <a:gd name="T16" fmla="*/ 151 w 151"/>
                <a:gd name="T17" fmla="*/ 130 h 144"/>
                <a:gd name="T18" fmla="*/ 110 w 151"/>
                <a:gd name="T19" fmla="*/ 134 h 144"/>
                <a:gd name="T20" fmla="*/ 66 w 151"/>
                <a:gd name="T21" fmla="*/ 138 h 144"/>
                <a:gd name="T22" fmla="*/ 12 w 151"/>
                <a:gd name="T23" fmla="*/ 128 h 144"/>
                <a:gd name="T24" fmla="*/ 86 w 151"/>
                <a:gd name="T25" fmla="*/ 138 h 144"/>
                <a:gd name="T26" fmla="*/ 86 w 151"/>
                <a:gd name="T27" fmla="*/ 134 h 144"/>
                <a:gd name="T28" fmla="*/ 75 w 151"/>
                <a:gd name="T29" fmla="*/ 133 h 144"/>
                <a:gd name="T30" fmla="*/ 77 w 151"/>
                <a:gd name="T31" fmla="*/ 128 h 144"/>
                <a:gd name="T32" fmla="*/ 66 w 151"/>
                <a:gd name="T33" fmla="*/ 128 h 144"/>
                <a:gd name="T34" fmla="*/ 64 w 151"/>
                <a:gd name="T35" fmla="*/ 117 h 144"/>
                <a:gd name="T36" fmla="*/ 65 w 151"/>
                <a:gd name="T37" fmla="*/ 114 h 144"/>
                <a:gd name="T38" fmla="*/ 63 w 151"/>
                <a:gd name="T39" fmla="*/ 133 h 144"/>
                <a:gd name="T40" fmla="*/ 54 w 151"/>
                <a:gd name="T41" fmla="*/ 137 h 144"/>
                <a:gd name="T42" fmla="*/ 7 w 151"/>
                <a:gd name="T43" fmla="*/ 86 h 144"/>
                <a:gd name="T44" fmla="*/ 41 w 151"/>
                <a:gd name="T45" fmla="*/ 139 h 144"/>
                <a:gd name="T46" fmla="*/ 92 w 151"/>
                <a:gd name="T47" fmla="*/ 138 h 144"/>
                <a:gd name="T48" fmla="*/ 41 w 151"/>
                <a:gd name="T49" fmla="*/ 137 h 144"/>
                <a:gd name="T50" fmla="*/ 26 w 151"/>
                <a:gd name="T51" fmla="*/ 65 h 144"/>
                <a:gd name="T52" fmla="*/ 32 w 151"/>
                <a:gd name="T53" fmla="*/ 64 h 144"/>
                <a:gd name="T54" fmla="*/ 26 w 151"/>
                <a:gd name="T55" fmla="*/ 72 h 144"/>
                <a:gd name="T56" fmla="*/ 33 w 151"/>
                <a:gd name="T57" fmla="*/ 80 h 144"/>
                <a:gd name="T58" fmla="*/ 38 w 151"/>
                <a:gd name="T59" fmla="*/ 73 h 144"/>
                <a:gd name="T60" fmla="*/ 28 w 151"/>
                <a:gd name="T61" fmla="*/ 78 h 144"/>
                <a:gd name="T62" fmla="*/ 34 w 151"/>
                <a:gd name="T63" fmla="*/ 61 h 144"/>
                <a:gd name="T64" fmla="*/ 18 w 151"/>
                <a:gd name="T65" fmla="*/ 2 h 144"/>
                <a:gd name="T66" fmla="*/ 31 w 151"/>
                <a:gd name="T67" fmla="*/ 32 h 144"/>
                <a:gd name="T68" fmla="*/ 27 w 151"/>
                <a:gd name="T69" fmla="*/ 58 h 144"/>
                <a:gd name="T70" fmla="*/ 28 w 151"/>
                <a:gd name="T71" fmla="*/ 42 h 144"/>
                <a:gd name="T72" fmla="*/ 21 w 151"/>
                <a:gd name="T73" fmla="*/ 61 h 144"/>
                <a:gd name="T74" fmla="*/ 7 w 151"/>
                <a:gd name="T75" fmla="*/ 86 h 144"/>
                <a:gd name="T76" fmla="*/ 110 w 151"/>
                <a:gd name="T77" fmla="*/ 131 h 144"/>
                <a:gd name="T78" fmla="*/ 121 w 151"/>
                <a:gd name="T79" fmla="*/ 123 h 144"/>
                <a:gd name="T80" fmla="*/ 67 w 151"/>
                <a:gd name="T81" fmla="*/ 127 h 144"/>
                <a:gd name="T82" fmla="*/ 74 w 151"/>
                <a:gd name="T83" fmla="*/ 118 h 144"/>
                <a:gd name="T84" fmla="*/ 64 w 151"/>
                <a:gd name="T85" fmla="*/ 118 h 144"/>
                <a:gd name="T86" fmla="*/ 75 w 151"/>
                <a:gd name="T87" fmla="*/ 118 h 144"/>
                <a:gd name="T88" fmla="*/ 70 w 151"/>
                <a:gd name="T89" fmla="*/ 114 h 144"/>
                <a:gd name="T90" fmla="*/ 79 w 151"/>
                <a:gd name="T91" fmla="*/ 120 h 144"/>
                <a:gd name="T92" fmla="*/ 122 w 151"/>
                <a:gd name="T93" fmla="*/ 122 h 144"/>
                <a:gd name="T94" fmla="*/ 123 w 151"/>
                <a:gd name="T95" fmla="*/ 125 h 144"/>
                <a:gd name="T96" fmla="*/ 122 w 151"/>
                <a:gd name="T97" fmla="*/ 122 h 144"/>
                <a:gd name="T98" fmla="*/ 81 w 151"/>
                <a:gd name="T99" fmla="*/ 114 h 144"/>
                <a:gd name="T100" fmla="*/ 32 w 151"/>
                <a:gd name="T101" fmla="*/ 74 h 144"/>
                <a:gd name="T102" fmla="*/ 28 w 151"/>
                <a:gd name="T103" fmla="*/ 63 h 144"/>
                <a:gd name="T104" fmla="*/ 28 w 151"/>
                <a:gd name="T105" fmla="*/ 63 h 144"/>
                <a:gd name="T106" fmla="*/ 29 w 151"/>
                <a:gd name="T107" fmla="*/ 49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51" h="144">
                  <a:moveTo>
                    <a:pt x="47" y="144"/>
                  </a:moveTo>
                  <a:cubicBezTo>
                    <a:pt x="46" y="144"/>
                    <a:pt x="46" y="144"/>
                    <a:pt x="46" y="144"/>
                  </a:cubicBezTo>
                  <a:cubicBezTo>
                    <a:pt x="32" y="144"/>
                    <a:pt x="19" y="139"/>
                    <a:pt x="11" y="129"/>
                  </a:cubicBezTo>
                  <a:cubicBezTo>
                    <a:pt x="3" y="121"/>
                    <a:pt x="0" y="109"/>
                    <a:pt x="2" y="96"/>
                  </a:cubicBezTo>
                  <a:cubicBezTo>
                    <a:pt x="3" y="90"/>
                    <a:pt x="6" y="84"/>
                    <a:pt x="10" y="79"/>
                  </a:cubicBezTo>
                  <a:cubicBezTo>
                    <a:pt x="13" y="73"/>
                    <a:pt x="17" y="68"/>
                    <a:pt x="17" y="62"/>
                  </a:cubicBezTo>
                  <a:cubicBezTo>
                    <a:pt x="17" y="62"/>
                    <a:pt x="17" y="62"/>
                    <a:pt x="17" y="62"/>
                  </a:cubicBezTo>
                  <a:cubicBezTo>
                    <a:pt x="19" y="60"/>
                    <a:pt x="20" y="59"/>
                    <a:pt x="21" y="59"/>
                  </a:cubicBezTo>
                  <a:cubicBezTo>
                    <a:pt x="21" y="59"/>
                    <a:pt x="22" y="59"/>
                    <a:pt x="23" y="59"/>
                  </a:cubicBezTo>
                  <a:cubicBezTo>
                    <a:pt x="23" y="53"/>
                    <a:pt x="24" y="47"/>
                    <a:pt x="26" y="41"/>
                  </a:cubicBezTo>
                  <a:cubicBezTo>
                    <a:pt x="28" y="35"/>
                    <a:pt x="30" y="30"/>
                    <a:pt x="29" y="24"/>
                  </a:cubicBezTo>
                  <a:cubicBezTo>
                    <a:pt x="28" y="19"/>
                    <a:pt x="25" y="15"/>
                    <a:pt x="22" y="12"/>
                  </a:cubicBezTo>
                  <a:cubicBezTo>
                    <a:pt x="19" y="8"/>
                    <a:pt x="16" y="5"/>
                    <a:pt x="16" y="1"/>
                  </a:cubicBezTo>
                  <a:cubicBezTo>
                    <a:pt x="16" y="0"/>
                    <a:pt x="16" y="0"/>
                    <a:pt x="16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35" y="8"/>
                    <a:pt x="40" y="37"/>
                    <a:pt x="32" y="58"/>
                  </a:cubicBezTo>
                  <a:cubicBezTo>
                    <a:pt x="32" y="59"/>
                    <a:pt x="34" y="59"/>
                    <a:pt x="35" y="60"/>
                  </a:cubicBezTo>
                  <a:cubicBezTo>
                    <a:pt x="37" y="61"/>
                    <a:pt x="39" y="61"/>
                    <a:pt x="40" y="63"/>
                  </a:cubicBezTo>
                  <a:cubicBezTo>
                    <a:pt x="43" y="72"/>
                    <a:pt x="37" y="78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28" y="81"/>
                    <a:pt x="23" y="79"/>
                    <a:pt x="22" y="76"/>
                  </a:cubicBezTo>
                  <a:cubicBezTo>
                    <a:pt x="21" y="75"/>
                    <a:pt x="21" y="73"/>
                    <a:pt x="21" y="71"/>
                  </a:cubicBezTo>
                  <a:cubicBezTo>
                    <a:pt x="12" y="82"/>
                    <a:pt x="10" y="98"/>
                    <a:pt x="15" y="112"/>
                  </a:cubicBezTo>
                  <a:cubicBezTo>
                    <a:pt x="20" y="127"/>
                    <a:pt x="32" y="135"/>
                    <a:pt x="46" y="135"/>
                  </a:cubicBezTo>
                  <a:cubicBezTo>
                    <a:pt x="51" y="135"/>
                    <a:pt x="56" y="134"/>
                    <a:pt x="61" y="133"/>
                  </a:cubicBezTo>
                  <a:cubicBezTo>
                    <a:pt x="58" y="128"/>
                    <a:pt x="57" y="122"/>
                    <a:pt x="60" y="116"/>
                  </a:cubicBezTo>
                  <a:cubicBezTo>
                    <a:pt x="63" y="111"/>
                    <a:pt x="68" y="107"/>
                    <a:pt x="73" y="107"/>
                  </a:cubicBezTo>
                  <a:cubicBezTo>
                    <a:pt x="75" y="107"/>
                    <a:pt x="79" y="108"/>
                    <a:pt x="83" y="113"/>
                  </a:cubicBezTo>
                  <a:cubicBezTo>
                    <a:pt x="83" y="113"/>
                    <a:pt x="83" y="113"/>
                    <a:pt x="83" y="113"/>
                  </a:cubicBezTo>
                  <a:cubicBezTo>
                    <a:pt x="84" y="122"/>
                    <a:pt x="81" y="126"/>
                    <a:pt x="77" y="130"/>
                  </a:cubicBezTo>
                  <a:cubicBezTo>
                    <a:pt x="77" y="130"/>
                    <a:pt x="77" y="131"/>
                    <a:pt x="76" y="131"/>
                  </a:cubicBezTo>
                  <a:cubicBezTo>
                    <a:pt x="78" y="132"/>
                    <a:pt x="80" y="132"/>
                    <a:pt x="82" y="132"/>
                  </a:cubicBezTo>
                  <a:cubicBezTo>
                    <a:pt x="90" y="132"/>
                    <a:pt x="98" y="129"/>
                    <a:pt x="107" y="125"/>
                  </a:cubicBezTo>
                  <a:cubicBezTo>
                    <a:pt x="115" y="122"/>
                    <a:pt x="123" y="119"/>
                    <a:pt x="131" y="119"/>
                  </a:cubicBezTo>
                  <a:cubicBezTo>
                    <a:pt x="139" y="119"/>
                    <a:pt x="146" y="123"/>
                    <a:pt x="151" y="130"/>
                  </a:cubicBezTo>
                  <a:cubicBezTo>
                    <a:pt x="150" y="131"/>
                    <a:pt x="150" y="131"/>
                    <a:pt x="150" y="131"/>
                  </a:cubicBezTo>
                  <a:cubicBezTo>
                    <a:pt x="146" y="127"/>
                    <a:pt x="142" y="124"/>
                    <a:pt x="136" y="124"/>
                  </a:cubicBezTo>
                  <a:cubicBezTo>
                    <a:pt x="126" y="124"/>
                    <a:pt x="115" y="131"/>
                    <a:pt x="112" y="132"/>
                  </a:cubicBezTo>
                  <a:cubicBezTo>
                    <a:pt x="110" y="134"/>
                    <a:pt x="110" y="134"/>
                    <a:pt x="110" y="134"/>
                  </a:cubicBezTo>
                  <a:cubicBezTo>
                    <a:pt x="110" y="133"/>
                    <a:pt x="110" y="133"/>
                    <a:pt x="110" y="133"/>
                  </a:cubicBezTo>
                  <a:cubicBezTo>
                    <a:pt x="105" y="137"/>
                    <a:pt x="99" y="139"/>
                    <a:pt x="90" y="139"/>
                  </a:cubicBezTo>
                  <a:cubicBezTo>
                    <a:pt x="86" y="139"/>
                    <a:pt x="82" y="139"/>
                    <a:pt x="78" y="139"/>
                  </a:cubicBezTo>
                  <a:cubicBezTo>
                    <a:pt x="74" y="138"/>
                    <a:pt x="70" y="138"/>
                    <a:pt x="66" y="138"/>
                  </a:cubicBezTo>
                  <a:cubicBezTo>
                    <a:pt x="58" y="138"/>
                    <a:pt x="52" y="140"/>
                    <a:pt x="47" y="144"/>
                  </a:cubicBezTo>
                  <a:close/>
                  <a:moveTo>
                    <a:pt x="7" y="86"/>
                  </a:moveTo>
                  <a:cubicBezTo>
                    <a:pt x="5" y="89"/>
                    <a:pt x="4" y="93"/>
                    <a:pt x="3" y="96"/>
                  </a:cubicBezTo>
                  <a:cubicBezTo>
                    <a:pt x="2" y="109"/>
                    <a:pt x="5" y="120"/>
                    <a:pt x="12" y="128"/>
                  </a:cubicBezTo>
                  <a:cubicBezTo>
                    <a:pt x="20" y="137"/>
                    <a:pt x="32" y="142"/>
                    <a:pt x="46" y="142"/>
                  </a:cubicBezTo>
                  <a:cubicBezTo>
                    <a:pt x="51" y="138"/>
                    <a:pt x="57" y="136"/>
                    <a:pt x="66" y="136"/>
                  </a:cubicBezTo>
                  <a:cubicBezTo>
                    <a:pt x="70" y="136"/>
                    <a:pt x="74" y="137"/>
                    <a:pt x="78" y="137"/>
                  </a:cubicBezTo>
                  <a:cubicBezTo>
                    <a:pt x="81" y="137"/>
                    <a:pt x="83" y="138"/>
                    <a:pt x="86" y="138"/>
                  </a:cubicBezTo>
                  <a:cubicBezTo>
                    <a:pt x="84" y="137"/>
                    <a:pt x="83" y="136"/>
                    <a:pt x="81" y="135"/>
                  </a:cubicBezTo>
                  <a:cubicBezTo>
                    <a:pt x="80" y="133"/>
                    <a:pt x="80" y="133"/>
                    <a:pt x="80" y="133"/>
                  </a:cubicBezTo>
                  <a:cubicBezTo>
                    <a:pt x="82" y="134"/>
                    <a:pt x="82" y="134"/>
                    <a:pt x="82" y="134"/>
                  </a:cubicBezTo>
                  <a:cubicBezTo>
                    <a:pt x="83" y="134"/>
                    <a:pt x="84" y="134"/>
                    <a:pt x="86" y="134"/>
                  </a:cubicBezTo>
                  <a:cubicBezTo>
                    <a:pt x="92" y="134"/>
                    <a:pt x="99" y="131"/>
                    <a:pt x="105" y="128"/>
                  </a:cubicBezTo>
                  <a:cubicBezTo>
                    <a:pt x="105" y="128"/>
                    <a:pt x="105" y="128"/>
                    <a:pt x="105" y="128"/>
                  </a:cubicBezTo>
                  <a:cubicBezTo>
                    <a:pt x="97" y="131"/>
                    <a:pt x="89" y="133"/>
                    <a:pt x="82" y="133"/>
                  </a:cubicBezTo>
                  <a:cubicBezTo>
                    <a:pt x="79" y="133"/>
                    <a:pt x="77" y="133"/>
                    <a:pt x="75" y="133"/>
                  </a:cubicBezTo>
                  <a:cubicBezTo>
                    <a:pt x="74" y="132"/>
                    <a:pt x="74" y="132"/>
                    <a:pt x="74" y="132"/>
                  </a:cubicBezTo>
                  <a:cubicBezTo>
                    <a:pt x="74" y="131"/>
                    <a:pt x="74" y="131"/>
                    <a:pt x="74" y="131"/>
                  </a:cubicBezTo>
                  <a:cubicBezTo>
                    <a:pt x="75" y="131"/>
                    <a:pt x="76" y="130"/>
                    <a:pt x="76" y="129"/>
                  </a:cubicBezTo>
                  <a:cubicBezTo>
                    <a:pt x="77" y="129"/>
                    <a:pt x="77" y="128"/>
                    <a:pt x="77" y="128"/>
                  </a:cubicBezTo>
                  <a:cubicBezTo>
                    <a:pt x="76" y="129"/>
                    <a:pt x="74" y="130"/>
                    <a:pt x="72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68" y="130"/>
                    <a:pt x="67" y="129"/>
                    <a:pt x="66" y="128"/>
                  </a:cubicBezTo>
                  <a:cubicBezTo>
                    <a:pt x="65" y="128"/>
                    <a:pt x="64" y="127"/>
                    <a:pt x="63" y="127"/>
                  </a:cubicBezTo>
                  <a:cubicBezTo>
                    <a:pt x="63" y="127"/>
                    <a:pt x="63" y="127"/>
                    <a:pt x="63" y="127"/>
                  </a:cubicBezTo>
                  <a:cubicBezTo>
                    <a:pt x="63" y="117"/>
                    <a:pt x="63" y="117"/>
                    <a:pt x="63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6" y="117"/>
                    <a:pt x="68" y="115"/>
                    <a:pt x="68" y="114"/>
                  </a:cubicBezTo>
                  <a:cubicBezTo>
                    <a:pt x="68" y="114"/>
                    <a:pt x="68" y="114"/>
                    <a:pt x="66" y="114"/>
                  </a:cubicBezTo>
                  <a:cubicBezTo>
                    <a:pt x="65" y="114"/>
                    <a:pt x="65" y="114"/>
                    <a:pt x="65" y="114"/>
                  </a:cubicBezTo>
                  <a:cubicBezTo>
                    <a:pt x="66" y="113"/>
                    <a:pt x="66" y="113"/>
                    <a:pt x="66" y="113"/>
                  </a:cubicBezTo>
                  <a:cubicBezTo>
                    <a:pt x="67" y="110"/>
                    <a:pt x="69" y="109"/>
                    <a:pt x="71" y="109"/>
                  </a:cubicBezTo>
                  <a:cubicBezTo>
                    <a:pt x="67" y="110"/>
                    <a:pt x="64" y="113"/>
                    <a:pt x="62" y="117"/>
                  </a:cubicBezTo>
                  <a:cubicBezTo>
                    <a:pt x="59" y="122"/>
                    <a:pt x="59" y="128"/>
                    <a:pt x="63" y="133"/>
                  </a:cubicBezTo>
                  <a:cubicBezTo>
                    <a:pt x="63" y="134"/>
                    <a:pt x="63" y="134"/>
                    <a:pt x="63" y="134"/>
                  </a:cubicBezTo>
                  <a:cubicBezTo>
                    <a:pt x="62" y="134"/>
                    <a:pt x="62" y="134"/>
                    <a:pt x="62" y="134"/>
                  </a:cubicBezTo>
                  <a:cubicBezTo>
                    <a:pt x="59" y="135"/>
                    <a:pt x="56" y="136"/>
                    <a:pt x="54" y="136"/>
                  </a:cubicBezTo>
                  <a:cubicBezTo>
                    <a:pt x="54" y="137"/>
                    <a:pt x="54" y="137"/>
                    <a:pt x="54" y="137"/>
                  </a:cubicBezTo>
                  <a:cubicBezTo>
                    <a:pt x="49" y="139"/>
                    <a:pt x="44" y="140"/>
                    <a:pt x="39" y="140"/>
                  </a:cubicBezTo>
                  <a:cubicBezTo>
                    <a:pt x="29" y="140"/>
                    <a:pt x="19" y="135"/>
                    <a:pt x="13" y="127"/>
                  </a:cubicBezTo>
                  <a:cubicBezTo>
                    <a:pt x="5" y="116"/>
                    <a:pt x="2" y="103"/>
                    <a:pt x="6" y="89"/>
                  </a:cubicBezTo>
                  <a:lnTo>
                    <a:pt x="7" y="86"/>
                  </a:lnTo>
                  <a:close/>
                  <a:moveTo>
                    <a:pt x="7" y="93"/>
                  </a:moveTo>
                  <a:cubicBezTo>
                    <a:pt x="4" y="105"/>
                    <a:pt x="7" y="117"/>
                    <a:pt x="14" y="126"/>
                  </a:cubicBezTo>
                  <a:cubicBezTo>
                    <a:pt x="21" y="135"/>
                    <a:pt x="31" y="139"/>
                    <a:pt x="41" y="139"/>
                  </a:cubicBezTo>
                  <a:cubicBezTo>
                    <a:pt x="41" y="139"/>
                    <a:pt x="41" y="139"/>
                    <a:pt x="41" y="139"/>
                  </a:cubicBezTo>
                  <a:cubicBezTo>
                    <a:pt x="16" y="139"/>
                    <a:pt x="10" y="113"/>
                    <a:pt x="7" y="93"/>
                  </a:cubicBezTo>
                  <a:close/>
                  <a:moveTo>
                    <a:pt x="108" y="133"/>
                  </a:moveTo>
                  <a:cubicBezTo>
                    <a:pt x="106" y="133"/>
                    <a:pt x="104" y="134"/>
                    <a:pt x="102" y="135"/>
                  </a:cubicBezTo>
                  <a:cubicBezTo>
                    <a:pt x="99" y="136"/>
                    <a:pt x="95" y="137"/>
                    <a:pt x="92" y="138"/>
                  </a:cubicBezTo>
                  <a:cubicBezTo>
                    <a:pt x="99" y="138"/>
                    <a:pt x="104" y="136"/>
                    <a:pt x="108" y="133"/>
                  </a:cubicBezTo>
                  <a:close/>
                  <a:moveTo>
                    <a:pt x="7" y="86"/>
                  </a:moveTo>
                  <a:cubicBezTo>
                    <a:pt x="7" y="89"/>
                    <a:pt x="7" y="89"/>
                    <a:pt x="7" y="89"/>
                  </a:cubicBezTo>
                  <a:cubicBezTo>
                    <a:pt x="12" y="114"/>
                    <a:pt x="17" y="137"/>
                    <a:pt x="41" y="137"/>
                  </a:cubicBezTo>
                  <a:cubicBezTo>
                    <a:pt x="43" y="137"/>
                    <a:pt x="45" y="137"/>
                    <a:pt x="48" y="137"/>
                  </a:cubicBezTo>
                  <a:cubicBezTo>
                    <a:pt x="32" y="137"/>
                    <a:pt x="19" y="128"/>
                    <a:pt x="13" y="113"/>
                  </a:cubicBezTo>
                  <a:cubicBezTo>
                    <a:pt x="7" y="96"/>
                    <a:pt x="12" y="77"/>
                    <a:pt x="23" y="67"/>
                  </a:cubicBezTo>
                  <a:cubicBezTo>
                    <a:pt x="26" y="65"/>
                    <a:pt x="26" y="65"/>
                    <a:pt x="26" y="65"/>
                  </a:cubicBezTo>
                  <a:cubicBezTo>
                    <a:pt x="26" y="63"/>
                    <a:pt x="27" y="62"/>
                    <a:pt x="27" y="62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30" y="62"/>
                    <a:pt x="31" y="63"/>
                    <a:pt x="32" y="64"/>
                  </a:cubicBezTo>
                  <a:cubicBezTo>
                    <a:pt x="33" y="68"/>
                    <a:pt x="30" y="73"/>
                    <a:pt x="29" y="75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7" y="75"/>
                    <a:pt x="26" y="74"/>
                    <a:pt x="26" y="72"/>
                  </a:cubicBezTo>
                  <a:cubicBezTo>
                    <a:pt x="25" y="70"/>
                    <a:pt x="26" y="68"/>
                    <a:pt x="26" y="66"/>
                  </a:cubicBezTo>
                  <a:cubicBezTo>
                    <a:pt x="24" y="68"/>
                    <a:pt x="24" y="68"/>
                    <a:pt x="24" y="68"/>
                  </a:cubicBezTo>
                  <a:cubicBezTo>
                    <a:pt x="22" y="71"/>
                    <a:pt x="22" y="73"/>
                    <a:pt x="23" y="75"/>
                  </a:cubicBezTo>
                  <a:cubicBezTo>
                    <a:pt x="24" y="78"/>
                    <a:pt x="28" y="80"/>
                    <a:pt x="33" y="80"/>
                  </a:cubicBezTo>
                  <a:cubicBezTo>
                    <a:pt x="36" y="77"/>
                    <a:pt x="41" y="71"/>
                    <a:pt x="39" y="64"/>
                  </a:cubicBezTo>
                  <a:cubicBezTo>
                    <a:pt x="38" y="63"/>
                    <a:pt x="37" y="62"/>
                    <a:pt x="35" y="62"/>
                  </a:cubicBezTo>
                  <a:cubicBezTo>
                    <a:pt x="36" y="62"/>
                    <a:pt x="36" y="62"/>
                    <a:pt x="36" y="62"/>
                  </a:cubicBezTo>
                  <a:cubicBezTo>
                    <a:pt x="38" y="64"/>
                    <a:pt x="39" y="69"/>
                    <a:pt x="38" y="73"/>
                  </a:cubicBezTo>
                  <a:cubicBezTo>
                    <a:pt x="36" y="77"/>
                    <a:pt x="34" y="79"/>
                    <a:pt x="30" y="79"/>
                  </a:cubicBezTo>
                  <a:cubicBezTo>
                    <a:pt x="30" y="79"/>
                    <a:pt x="30" y="79"/>
                    <a:pt x="30" y="79"/>
                  </a:cubicBezTo>
                  <a:cubicBezTo>
                    <a:pt x="30" y="79"/>
                    <a:pt x="30" y="79"/>
                    <a:pt x="29" y="79"/>
                  </a:cubicBezTo>
                  <a:cubicBezTo>
                    <a:pt x="28" y="78"/>
                    <a:pt x="28" y="78"/>
                    <a:pt x="28" y="78"/>
                  </a:cubicBezTo>
                  <a:cubicBezTo>
                    <a:pt x="29" y="78"/>
                    <a:pt x="29" y="78"/>
                    <a:pt x="29" y="78"/>
                  </a:cubicBezTo>
                  <a:cubicBezTo>
                    <a:pt x="29" y="76"/>
                    <a:pt x="30" y="75"/>
                    <a:pt x="31" y="74"/>
                  </a:cubicBezTo>
                  <a:cubicBezTo>
                    <a:pt x="33" y="71"/>
                    <a:pt x="35" y="68"/>
                    <a:pt x="34" y="62"/>
                  </a:cubicBezTo>
                  <a:cubicBezTo>
                    <a:pt x="34" y="61"/>
                    <a:pt x="34" y="61"/>
                    <a:pt x="34" y="61"/>
                  </a:cubicBezTo>
                  <a:cubicBezTo>
                    <a:pt x="33" y="61"/>
                    <a:pt x="31" y="60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8" y="39"/>
                    <a:pt x="34" y="10"/>
                    <a:pt x="18" y="2"/>
                  </a:cubicBezTo>
                  <a:cubicBezTo>
                    <a:pt x="18" y="5"/>
                    <a:pt x="20" y="8"/>
                    <a:pt x="23" y="11"/>
                  </a:cubicBezTo>
                  <a:cubicBezTo>
                    <a:pt x="26" y="14"/>
                    <a:pt x="29" y="18"/>
                    <a:pt x="30" y="24"/>
                  </a:cubicBezTo>
                  <a:cubicBezTo>
                    <a:pt x="30" y="26"/>
                    <a:pt x="30" y="28"/>
                    <a:pt x="30" y="30"/>
                  </a:cubicBezTo>
                  <a:cubicBezTo>
                    <a:pt x="31" y="32"/>
                    <a:pt x="31" y="32"/>
                    <a:pt x="31" y="32"/>
                  </a:cubicBezTo>
                  <a:cubicBezTo>
                    <a:pt x="35" y="38"/>
                    <a:pt x="33" y="44"/>
                    <a:pt x="31" y="49"/>
                  </a:cubicBezTo>
                  <a:cubicBezTo>
                    <a:pt x="30" y="52"/>
                    <a:pt x="29" y="55"/>
                    <a:pt x="29" y="58"/>
                  </a:cubicBezTo>
                  <a:cubicBezTo>
                    <a:pt x="29" y="61"/>
                    <a:pt x="29" y="61"/>
                    <a:pt x="29" y="61"/>
                  </a:cubicBezTo>
                  <a:cubicBezTo>
                    <a:pt x="27" y="58"/>
                    <a:pt x="27" y="58"/>
                    <a:pt x="27" y="58"/>
                  </a:cubicBezTo>
                  <a:cubicBezTo>
                    <a:pt x="25" y="53"/>
                    <a:pt x="26" y="49"/>
                    <a:pt x="28" y="44"/>
                  </a:cubicBezTo>
                  <a:cubicBezTo>
                    <a:pt x="29" y="40"/>
                    <a:pt x="31" y="36"/>
                    <a:pt x="30" y="32"/>
                  </a:cubicBezTo>
                  <a:cubicBezTo>
                    <a:pt x="30" y="32"/>
                    <a:pt x="30" y="32"/>
                    <a:pt x="30" y="32"/>
                  </a:cubicBezTo>
                  <a:cubicBezTo>
                    <a:pt x="30" y="35"/>
                    <a:pt x="29" y="38"/>
                    <a:pt x="28" y="42"/>
                  </a:cubicBezTo>
                  <a:cubicBezTo>
                    <a:pt x="26" y="47"/>
                    <a:pt x="24" y="53"/>
                    <a:pt x="24" y="59"/>
                  </a:cubicBezTo>
                  <a:cubicBezTo>
                    <a:pt x="25" y="60"/>
                    <a:pt x="25" y="60"/>
                    <a:pt x="25" y="60"/>
                  </a:cubicBezTo>
                  <a:cubicBezTo>
                    <a:pt x="24" y="60"/>
                    <a:pt x="24" y="60"/>
                    <a:pt x="24" y="60"/>
                  </a:cubicBezTo>
                  <a:cubicBezTo>
                    <a:pt x="23" y="61"/>
                    <a:pt x="22" y="61"/>
                    <a:pt x="21" y="61"/>
                  </a:cubicBezTo>
                  <a:cubicBezTo>
                    <a:pt x="21" y="61"/>
                    <a:pt x="21" y="61"/>
                    <a:pt x="21" y="61"/>
                  </a:cubicBezTo>
                  <a:cubicBezTo>
                    <a:pt x="20" y="61"/>
                    <a:pt x="20" y="61"/>
                    <a:pt x="19" y="62"/>
                  </a:cubicBezTo>
                  <a:cubicBezTo>
                    <a:pt x="18" y="69"/>
                    <a:pt x="14" y="74"/>
                    <a:pt x="11" y="79"/>
                  </a:cubicBezTo>
                  <a:cubicBezTo>
                    <a:pt x="10" y="82"/>
                    <a:pt x="8" y="84"/>
                    <a:pt x="7" y="86"/>
                  </a:cubicBezTo>
                  <a:close/>
                  <a:moveTo>
                    <a:pt x="85" y="136"/>
                  </a:moveTo>
                  <a:cubicBezTo>
                    <a:pt x="86" y="136"/>
                    <a:pt x="87" y="137"/>
                    <a:pt x="89" y="137"/>
                  </a:cubicBezTo>
                  <a:cubicBezTo>
                    <a:pt x="93" y="137"/>
                    <a:pt x="97" y="135"/>
                    <a:pt x="101" y="133"/>
                  </a:cubicBezTo>
                  <a:cubicBezTo>
                    <a:pt x="105" y="132"/>
                    <a:pt x="108" y="131"/>
                    <a:pt x="110" y="131"/>
                  </a:cubicBezTo>
                  <a:cubicBezTo>
                    <a:pt x="111" y="131"/>
                    <a:pt x="111" y="131"/>
                    <a:pt x="111" y="131"/>
                  </a:cubicBezTo>
                  <a:cubicBezTo>
                    <a:pt x="113" y="129"/>
                    <a:pt x="116" y="127"/>
                    <a:pt x="118" y="126"/>
                  </a:cubicBezTo>
                  <a:cubicBezTo>
                    <a:pt x="120" y="125"/>
                    <a:pt x="122" y="125"/>
                    <a:pt x="123" y="124"/>
                  </a:cubicBezTo>
                  <a:cubicBezTo>
                    <a:pt x="122" y="124"/>
                    <a:pt x="122" y="123"/>
                    <a:pt x="121" y="123"/>
                  </a:cubicBezTo>
                  <a:cubicBezTo>
                    <a:pt x="117" y="123"/>
                    <a:pt x="111" y="126"/>
                    <a:pt x="106" y="129"/>
                  </a:cubicBezTo>
                  <a:cubicBezTo>
                    <a:pt x="99" y="132"/>
                    <a:pt x="92" y="136"/>
                    <a:pt x="85" y="136"/>
                  </a:cubicBezTo>
                  <a:close/>
                  <a:moveTo>
                    <a:pt x="64" y="126"/>
                  </a:moveTo>
                  <a:cubicBezTo>
                    <a:pt x="65" y="126"/>
                    <a:pt x="66" y="126"/>
                    <a:pt x="67" y="127"/>
                  </a:cubicBezTo>
                  <a:cubicBezTo>
                    <a:pt x="68" y="128"/>
                    <a:pt x="69" y="128"/>
                    <a:pt x="70" y="128"/>
                  </a:cubicBezTo>
                  <a:cubicBezTo>
                    <a:pt x="70" y="128"/>
                    <a:pt x="70" y="128"/>
                    <a:pt x="70" y="128"/>
                  </a:cubicBezTo>
                  <a:cubicBezTo>
                    <a:pt x="70" y="128"/>
                    <a:pt x="71" y="128"/>
                    <a:pt x="71" y="127"/>
                  </a:cubicBezTo>
                  <a:cubicBezTo>
                    <a:pt x="72" y="125"/>
                    <a:pt x="75" y="121"/>
                    <a:pt x="74" y="118"/>
                  </a:cubicBezTo>
                  <a:cubicBezTo>
                    <a:pt x="74" y="117"/>
                    <a:pt x="73" y="116"/>
                    <a:pt x="72" y="115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6"/>
                    <a:pt x="67" y="118"/>
                    <a:pt x="64" y="118"/>
                  </a:cubicBezTo>
                  <a:cubicBezTo>
                    <a:pt x="64" y="118"/>
                    <a:pt x="64" y="118"/>
                    <a:pt x="64" y="118"/>
                  </a:cubicBezTo>
                  <a:lnTo>
                    <a:pt x="64" y="126"/>
                  </a:lnTo>
                  <a:close/>
                  <a:moveTo>
                    <a:pt x="75" y="116"/>
                  </a:moveTo>
                  <a:cubicBezTo>
                    <a:pt x="75" y="117"/>
                    <a:pt x="75" y="117"/>
                    <a:pt x="75" y="118"/>
                  </a:cubicBezTo>
                  <a:cubicBezTo>
                    <a:pt x="76" y="121"/>
                    <a:pt x="74" y="125"/>
                    <a:pt x="72" y="128"/>
                  </a:cubicBezTo>
                  <a:cubicBezTo>
                    <a:pt x="75" y="126"/>
                    <a:pt x="77" y="121"/>
                    <a:pt x="77" y="118"/>
                  </a:cubicBezTo>
                  <a:cubicBezTo>
                    <a:pt x="76" y="118"/>
                    <a:pt x="76" y="117"/>
                    <a:pt x="75" y="116"/>
                  </a:cubicBezTo>
                  <a:close/>
                  <a:moveTo>
                    <a:pt x="70" y="114"/>
                  </a:moveTo>
                  <a:cubicBezTo>
                    <a:pt x="72" y="114"/>
                    <a:pt x="72" y="114"/>
                    <a:pt x="72" y="114"/>
                  </a:cubicBezTo>
                  <a:cubicBezTo>
                    <a:pt x="76" y="115"/>
                    <a:pt x="78" y="117"/>
                    <a:pt x="78" y="118"/>
                  </a:cubicBezTo>
                  <a:cubicBezTo>
                    <a:pt x="79" y="121"/>
                    <a:pt x="77" y="125"/>
                    <a:pt x="74" y="128"/>
                  </a:cubicBezTo>
                  <a:cubicBezTo>
                    <a:pt x="79" y="126"/>
                    <a:pt x="79" y="122"/>
                    <a:pt x="79" y="120"/>
                  </a:cubicBezTo>
                  <a:cubicBezTo>
                    <a:pt x="79" y="116"/>
                    <a:pt x="76" y="110"/>
                    <a:pt x="72" y="110"/>
                  </a:cubicBezTo>
                  <a:cubicBezTo>
                    <a:pt x="71" y="110"/>
                    <a:pt x="69" y="111"/>
                    <a:pt x="68" y="113"/>
                  </a:cubicBezTo>
                  <a:cubicBezTo>
                    <a:pt x="69" y="113"/>
                    <a:pt x="69" y="113"/>
                    <a:pt x="70" y="114"/>
                  </a:cubicBezTo>
                  <a:close/>
                  <a:moveTo>
                    <a:pt x="122" y="122"/>
                  </a:moveTo>
                  <a:cubicBezTo>
                    <a:pt x="123" y="122"/>
                    <a:pt x="124" y="122"/>
                    <a:pt x="125" y="123"/>
                  </a:cubicBezTo>
                  <a:cubicBezTo>
                    <a:pt x="126" y="123"/>
                    <a:pt x="126" y="123"/>
                    <a:pt x="126" y="123"/>
                  </a:cubicBezTo>
                  <a:cubicBezTo>
                    <a:pt x="125" y="124"/>
                    <a:pt x="125" y="124"/>
                    <a:pt x="125" y="124"/>
                  </a:cubicBezTo>
                  <a:cubicBezTo>
                    <a:pt x="125" y="124"/>
                    <a:pt x="124" y="125"/>
                    <a:pt x="123" y="125"/>
                  </a:cubicBezTo>
                  <a:cubicBezTo>
                    <a:pt x="127" y="124"/>
                    <a:pt x="131" y="123"/>
                    <a:pt x="136" y="123"/>
                  </a:cubicBezTo>
                  <a:cubicBezTo>
                    <a:pt x="139" y="123"/>
                    <a:pt x="141" y="123"/>
                    <a:pt x="143" y="124"/>
                  </a:cubicBezTo>
                  <a:cubicBezTo>
                    <a:pt x="140" y="122"/>
                    <a:pt x="136" y="121"/>
                    <a:pt x="131" y="121"/>
                  </a:cubicBezTo>
                  <a:cubicBezTo>
                    <a:pt x="128" y="121"/>
                    <a:pt x="125" y="121"/>
                    <a:pt x="122" y="122"/>
                  </a:cubicBezTo>
                  <a:close/>
                  <a:moveTo>
                    <a:pt x="72" y="109"/>
                  </a:moveTo>
                  <a:cubicBezTo>
                    <a:pt x="77" y="109"/>
                    <a:pt x="81" y="115"/>
                    <a:pt x="81" y="120"/>
                  </a:cubicBezTo>
                  <a:cubicBezTo>
                    <a:pt x="81" y="121"/>
                    <a:pt x="81" y="122"/>
                    <a:pt x="81" y="123"/>
                  </a:cubicBezTo>
                  <a:cubicBezTo>
                    <a:pt x="82" y="121"/>
                    <a:pt x="82" y="118"/>
                    <a:pt x="81" y="114"/>
                  </a:cubicBezTo>
                  <a:cubicBezTo>
                    <a:pt x="79" y="110"/>
                    <a:pt x="75" y="108"/>
                    <a:pt x="71" y="109"/>
                  </a:cubicBezTo>
                  <a:cubicBezTo>
                    <a:pt x="72" y="109"/>
                    <a:pt x="72" y="109"/>
                    <a:pt x="72" y="109"/>
                  </a:cubicBezTo>
                  <a:close/>
                  <a:moveTo>
                    <a:pt x="36" y="65"/>
                  </a:moveTo>
                  <a:cubicBezTo>
                    <a:pt x="36" y="69"/>
                    <a:pt x="34" y="72"/>
                    <a:pt x="32" y="74"/>
                  </a:cubicBezTo>
                  <a:cubicBezTo>
                    <a:pt x="32" y="75"/>
                    <a:pt x="31" y="76"/>
                    <a:pt x="31" y="77"/>
                  </a:cubicBezTo>
                  <a:cubicBezTo>
                    <a:pt x="34" y="77"/>
                    <a:pt x="36" y="74"/>
                    <a:pt x="36" y="73"/>
                  </a:cubicBezTo>
                  <a:cubicBezTo>
                    <a:pt x="37" y="70"/>
                    <a:pt x="37" y="67"/>
                    <a:pt x="36" y="65"/>
                  </a:cubicBezTo>
                  <a:close/>
                  <a:moveTo>
                    <a:pt x="28" y="63"/>
                  </a:moveTo>
                  <a:cubicBezTo>
                    <a:pt x="27" y="65"/>
                    <a:pt x="27" y="69"/>
                    <a:pt x="27" y="72"/>
                  </a:cubicBezTo>
                  <a:cubicBezTo>
                    <a:pt x="27" y="73"/>
                    <a:pt x="28" y="73"/>
                    <a:pt x="28" y="74"/>
                  </a:cubicBezTo>
                  <a:cubicBezTo>
                    <a:pt x="30" y="71"/>
                    <a:pt x="32" y="67"/>
                    <a:pt x="31" y="65"/>
                  </a:cubicBezTo>
                  <a:cubicBezTo>
                    <a:pt x="30" y="64"/>
                    <a:pt x="30" y="63"/>
                    <a:pt x="28" y="63"/>
                  </a:cubicBezTo>
                  <a:close/>
                  <a:moveTo>
                    <a:pt x="32" y="36"/>
                  </a:moveTo>
                  <a:cubicBezTo>
                    <a:pt x="31" y="39"/>
                    <a:pt x="30" y="42"/>
                    <a:pt x="29" y="44"/>
                  </a:cubicBezTo>
                  <a:cubicBezTo>
                    <a:pt x="28" y="48"/>
                    <a:pt x="27" y="51"/>
                    <a:pt x="28" y="55"/>
                  </a:cubicBezTo>
                  <a:cubicBezTo>
                    <a:pt x="28" y="53"/>
                    <a:pt x="29" y="51"/>
                    <a:pt x="29" y="49"/>
                  </a:cubicBezTo>
                  <a:cubicBezTo>
                    <a:pt x="31" y="45"/>
                    <a:pt x="32" y="41"/>
                    <a:pt x="32" y="3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pt-PT" dirty="0"/>
            </a:p>
          </p:txBody>
        </p:sp>
        <p:sp>
          <p:nvSpPr>
            <p:cNvPr id="119" name="Forma livre 47"/>
            <p:cNvSpPr>
              <a:spLocks noEditPoints="1"/>
            </p:cNvSpPr>
            <p:nvPr/>
          </p:nvSpPr>
          <p:spPr bwMode="auto">
            <a:xfrm>
              <a:off x="895350" y="3316288"/>
              <a:ext cx="363538" cy="328613"/>
            </a:xfrm>
            <a:custGeom>
              <a:avLst/>
              <a:gdLst>
                <a:gd name="T0" fmla="*/ 50 w 161"/>
                <a:gd name="T1" fmla="*/ 8 h 146"/>
                <a:gd name="T2" fmla="*/ 60 w 161"/>
                <a:gd name="T3" fmla="*/ 25 h 146"/>
                <a:gd name="T4" fmla="*/ 54 w 161"/>
                <a:gd name="T5" fmla="*/ 17 h 146"/>
                <a:gd name="T6" fmla="*/ 63 w 161"/>
                <a:gd name="T7" fmla="*/ 34 h 146"/>
                <a:gd name="T8" fmla="*/ 49 w 161"/>
                <a:gd name="T9" fmla="*/ 37 h 146"/>
                <a:gd name="T10" fmla="*/ 41 w 161"/>
                <a:gd name="T11" fmla="*/ 13 h 146"/>
                <a:gd name="T12" fmla="*/ 16 w 161"/>
                <a:gd name="T13" fmla="*/ 62 h 146"/>
                <a:gd name="T14" fmla="*/ 34 w 161"/>
                <a:gd name="T15" fmla="*/ 92 h 146"/>
                <a:gd name="T16" fmla="*/ 27 w 161"/>
                <a:gd name="T17" fmla="*/ 146 h 146"/>
                <a:gd name="T18" fmla="*/ 33 w 161"/>
                <a:gd name="T19" fmla="*/ 104 h 146"/>
                <a:gd name="T20" fmla="*/ 26 w 161"/>
                <a:gd name="T21" fmla="*/ 102 h 146"/>
                <a:gd name="T22" fmla="*/ 30 w 161"/>
                <a:gd name="T23" fmla="*/ 101 h 146"/>
                <a:gd name="T24" fmla="*/ 4 w 161"/>
                <a:gd name="T25" fmla="*/ 60 h 146"/>
                <a:gd name="T26" fmla="*/ 41 w 161"/>
                <a:gd name="T27" fmla="*/ 10 h 146"/>
                <a:gd name="T28" fmla="*/ 51 w 161"/>
                <a:gd name="T29" fmla="*/ 4 h 146"/>
                <a:gd name="T30" fmla="*/ 145 w 161"/>
                <a:gd name="T31" fmla="*/ 13 h 146"/>
                <a:gd name="T32" fmla="*/ 142 w 161"/>
                <a:gd name="T33" fmla="*/ 0 h 146"/>
                <a:gd name="T34" fmla="*/ 141 w 161"/>
                <a:gd name="T35" fmla="*/ 33 h 146"/>
                <a:gd name="T36" fmla="*/ 50 w 161"/>
                <a:gd name="T37" fmla="*/ 8 h 146"/>
                <a:gd name="T38" fmla="*/ 137 w 161"/>
                <a:gd name="T39" fmla="*/ 31 h 146"/>
                <a:gd name="T40" fmla="*/ 148 w 161"/>
                <a:gd name="T41" fmla="*/ 16 h 146"/>
                <a:gd name="T42" fmla="*/ 70 w 161"/>
                <a:gd name="T43" fmla="*/ 8 h 146"/>
                <a:gd name="T44" fmla="*/ 137 w 161"/>
                <a:gd name="T45" fmla="*/ 31 h 146"/>
                <a:gd name="T46" fmla="*/ 26 w 161"/>
                <a:gd name="T47" fmla="*/ 84 h 146"/>
                <a:gd name="T48" fmla="*/ 22 w 161"/>
                <a:gd name="T49" fmla="*/ 16 h 146"/>
                <a:gd name="T50" fmla="*/ 26 w 161"/>
                <a:gd name="T51" fmla="*/ 84 h 146"/>
                <a:gd name="T52" fmla="*/ 57 w 161"/>
                <a:gd name="T53" fmla="*/ 28 h 146"/>
                <a:gd name="T54" fmla="*/ 46 w 161"/>
                <a:gd name="T55" fmla="*/ 16 h 146"/>
                <a:gd name="T56" fmla="*/ 57 w 161"/>
                <a:gd name="T57" fmla="*/ 28 h 146"/>
                <a:gd name="T58" fmla="*/ 57 w 161"/>
                <a:gd name="T59" fmla="*/ 31 h 146"/>
                <a:gd name="T60" fmla="*/ 46 w 161"/>
                <a:gd name="T61" fmla="*/ 28 h 146"/>
                <a:gd name="T62" fmla="*/ 57 w 161"/>
                <a:gd name="T63" fmla="*/ 31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61" h="146">
                  <a:moveTo>
                    <a:pt x="50" y="8"/>
                  </a:moveTo>
                  <a:cubicBezTo>
                    <a:pt x="55" y="14"/>
                    <a:pt x="53" y="20"/>
                    <a:pt x="60" y="25"/>
                  </a:cubicBezTo>
                  <a:cubicBezTo>
                    <a:pt x="62" y="23"/>
                    <a:pt x="58" y="18"/>
                    <a:pt x="54" y="17"/>
                  </a:cubicBezTo>
                  <a:cubicBezTo>
                    <a:pt x="64" y="13"/>
                    <a:pt x="65" y="25"/>
                    <a:pt x="63" y="34"/>
                  </a:cubicBezTo>
                  <a:cubicBezTo>
                    <a:pt x="59" y="36"/>
                    <a:pt x="55" y="37"/>
                    <a:pt x="49" y="37"/>
                  </a:cubicBezTo>
                  <a:cubicBezTo>
                    <a:pt x="43" y="31"/>
                    <a:pt x="43" y="19"/>
                    <a:pt x="41" y="13"/>
                  </a:cubicBezTo>
                  <a:cubicBezTo>
                    <a:pt x="14" y="14"/>
                    <a:pt x="9" y="41"/>
                    <a:pt x="16" y="62"/>
                  </a:cubicBezTo>
                  <a:cubicBezTo>
                    <a:pt x="19" y="72"/>
                    <a:pt x="30" y="81"/>
                    <a:pt x="34" y="92"/>
                  </a:cubicBezTo>
                  <a:cubicBezTo>
                    <a:pt x="41" y="111"/>
                    <a:pt x="38" y="129"/>
                    <a:pt x="27" y="146"/>
                  </a:cubicBezTo>
                  <a:cubicBezTo>
                    <a:pt x="28" y="137"/>
                    <a:pt x="39" y="121"/>
                    <a:pt x="33" y="104"/>
                  </a:cubicBezTo>
                  <a:cubicBezTo>
                    <a:pt x="31" y="102"/>
                    <a:pt x="29" y="102"/>
                    <a:pt x="26" y="102"/>
                  </a:cubicBezTo>
                  <a:cubicBezTo>
                    <a:pt x="26" y="100"/>
                    <a:pt x="28" y="101"/>
                    <a:pt x="30" y="101"/>
                  </a:cubicBezTo>
                  <a:cubicBezTo>
                    <a:pt x="28" y="89"/>
                    <a:pt x="7" y="79"/>
                    <a:pt x="4" y="60"/>
                  </a:cubicBezTo>
                  <a:cubicBezTo>
                    <a:pt x="1" y="34"/>
                    <a:pt x="12" y="6"/>
                    <a:pt x="41" y="10"/>
                  </a:cubicBezTo>
                  <a:cubicBezTo>
                    <a:pt x="45" y="9"/>
                    <a:pt x="47" y="5"/>
                    <a:pt x="51" y="4"/>
                  </a:cubicBezTo>
                  <a:cubicBezTo>
                    <a:pt x="86" y="1"/>
                    <a:pt x="128" y="46"/>
                    <a:pt x="145" y="13"/>
                  </a:cubicBezTo>
                  <a:cubicBezTo>
                    <a:pt x="146" y="6"/>
                    <a:pt x="144" y="3"/>
                    <a:pt x="142" y="0"/>
                  </a:cubicBezTo>
                  <a:cubicBezTo>
                    <a:pt x="161" y="2"/>
                    <a:pt x="149" y="29"/>
                    <a:pt x="141" y="33"/>
                  </a:cubicBezTo>
                  <a:cubicBezTo>
                    <a:pt x="111" y="47"/>
                    <a:pt x="71" y="4"/>
                    <a:pt x="50" y="8"/>
                  </a:cubicBezTo>
                  <a:close/>
                  <a:moveTo>
                    <a:pt x="137" y="31"/>
                  </a:moveTo>
                  <a:cubicBezTo>
                    <a:pt x="142" y="29"/>
                    <a:pt x="151" y="17"/>
                    <a:pt x="148" y="16"/>
                  </a:cubicBezTo>
                  <a:cubicBezTo>
                    <a:pt x="130" y="43"/>
                    <a:pt x="93" y="14"/>
                    <a:pt x="70" y="8"/>
                  </a:cubicBezTo>
                  <a:cubicBezTo>
                    <a:pt x="87" y="21"/>
                    <a:pt x="105" y="33"/>
                    <a:pt x="137" y="31"/>
                  </a:cubicBezTo>
                  <a:close/>
                  <a:moveTo>
                    <a:pt x="26" y="84"/>
                  </a:moveTo>
                  <a:cubicBezTo>
                    <a:pt x="10" y="71"/>
                    <a:pt x="7" y="27"/>
                    <a:pt x="22" y="16"/>
                  </a:cubicBezTo>
                  <a:cubicBezTo>
                    <a:pt x="0" y="29"/>
                    <a:pt x="5" y="78"/>
                    <a:pt x="26" y="84"/>
                  </a:cubicBezTo>
                  <a:close/>
                  <a:moveTo>
                    <a:pt x="57" y="28"/>
                  </a:moveTo>
                  <a:cubicBezTo>
                    <a:pt x="55" y="22"/>
                    <a:pt x="53" y="16"/>
                    <a:pt x="46" y="16"/>
                  </a:cubicBezTo>
                  <a:cubicBezTo>
                    <a:pt x="46" y="23"/>
                    <a:pt x="50" y="27"/>
                    <a:pt x="57" y="28"/>
                  </a:cubicBezTo>
                  <a:close/>
                  <a:moveTo>
                    <a:pt x="57" y="31"/>
                  </a:moveTo>
                  <a:cubicBezTo>
                    <a:pt x="51" y="33"/>
                    <a:pt x="49" y="24"/>
                    <a:pt x="46" y="28"/>
                  </a:cubicBezTo>
                  <a:cubicBezTo>
                    <a:pt x="47" y="31"/>
                    <a:pt x="56" y="40"/>
                    <a:pt x="57" y="3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pt-PT" dirty="0"/>
            </a:p>
          </p:txBody>
        </p:sp>
        <p:sp>
          <p:nvSpPr>
            <p:cNvPr id="120" name="Forma livre 48"/>
            <p:cNvSpPr>
              <a:spLocks noEditPoints="1"/>
            </p:cNvSpPr>
            <p:nvPr/>
          </p:nvSpPr>
          <p:spPr bwMode="auto">
            <a:xfrm>
              <a:off x="903288" y="3313113"/>
              <a:ext cx="336550" cy="338138"/>
            </a:xfrm>
            <a:custGeom>
              <a:avLst/>
              <a:gdLst>
                <a:gd name="T0" fmla="*/ 81 w 150"/>
                <a:gd name="T1" fmla="*/ 22 h 150"/>
                <a:gd name="T2" fmla="*/ 52 w 150"/>
                <a:gd name="T3" fmla="*/ 17 h 150"/>
                <a:gd name="T4" fmla="*/ 60 w 150"/>
                <a:gd name="T5" fmla="*/ 35 h 150"/>
                <a:gd name="T6" fmla="*/ 45 w 150"/>
                <a:gd name="T7" fmla="*/ 39 h 150"/>
                <a:gd name="T8" fmla="*/ 39 w 150"/>
                <a:gd name="T9" fmla="*/ 20 h 150"/>
                <a:gd name="T10" fmla="*/ 14 w 150"/>
                <a:gd name="T11" fmla="*/ 63 h 150"/>
                <a:gd name="T12" fmla="*/ 25 w 150"/>
                <a:gd name="T13" fmla="*/ 148 h 150"/>
                <a:gd name="T14" fmla="*/ 26 w 150"/>
                <a:gd name="T15" fmla="*/ 137 h 150"/>
                <a:gd name="T16" fmla="*/ 23 w 150"/>
                <a:gd name="T17" fmla="*/ 104 h 150"/>
                <a:gd name="T18" fmla="*/ 26 w 150"/>
                <a:gd name="T19" fmla="*/ 101 h 150"/>
                <a:gd name="T20" fmla="*/ 1 w 150"/>
                <a:gd name="T21" fmla="*/ 61 h 150"/>
                <a:gd name="T22" fmla="*/ 38 w 150"/>
                <a:gd name="T23" fmla="*/ 10 h 150"/>
                <a:gd name="T24" fmla="*/ 91 w 150"/>
                <a:gd name="T25" fmla="*/ 16 h 150"/>
                <a:gd name="T26" fmla="*/ 139 w 150"/>
                <a:gd name="T27" fmla="*/ 2 h 150"/>
                <a:gd name="T28" fmla="*/ 150 w 150"/>
                <a:gd name="T29" fmla="*/ 12 h 150"/>
                <a:gd name="T30" fmla="*/ 82 w 150"/>
                <a:gd name="T31" fmla="*/ 20 h 150"/>
                <a:gd name="T32" fmla="*/ 141 w 150"/>
                <a:gd name="T33" fmla="*/ 2 h 150"/>
                <a:gd name="T34" fmla="*/ 143 w 150"/>
                <a:gd name="T35" fmla="*/ 14 h 150"/>
                <a:gd name="T36" fmla="*/ 44 w 150"/>
                <a:gd name="T37" fmla="*/ 9 h 150"/>
                <a:gd name="T38" fmla="*/ 38 w 150"/>
                <a:gd name="T39" fmla="*/ 12 h 150"/>
                <a:gd name="T40" fmla="*/ 2 w 150"/>
                <a:gd name="T41" fmla="*/ 60 h 150"/>
                <a:gd name="T42" fmla="*/ 28 w 150"/>
                <a:gd name="T43" fmla="*/ 102 h 150"/>
                <a:gd name="T44" fmla="*/ 30 w 150"/>
                <a:gd name="T45" fmla="*/ 104 h 150"/>
                <a:gd name="T46" fmla="*/ 32 w 150"/>
                <a:gd name="T47" fmla="*/ 116 h 150"/>
                <a:gd name="T48" fmla="*/ 31 w 150"/>
                <a:gd name="T49" fmla="*/ 93 h 150"/>
                <a:gd name="T50" fmla="*/ 11 w 150"/>
                <a:gd name="T51" fmla="*/ 61 h 150"/>
                <a:gd name="T52" fmla="*/ 23 w 150"/>
                <a:gd name="T53" fmla="*/ 85 h 150"/>
                <a:gd name="T54" fmla="*/ 19 w 150"/>
                <a:gd name="T55" fmla="*/ 17 h 150"/>
                <a:gd name="T56" fmla="*/ 39 w 150"/>
                <a:gd name="T57" fmla="*/ 13 h 150"/>
                <a:gd name="T58" fmla="*/ 42 w 150"/>
                <a:gd name="T59" fmla="*/ 29 h 150"/>
                <a:gd name="T60" fmla="*/ 48 w 150"/>
                <a:gd name="T61" fmla="*/ 29 h 150"/>
                <a:gd name="T62" fmla="*/ 55 w 150"/>
                <a:gd name="T63" fmla="*/ 32 h 150"/>
                <a:gd name="T64" fmla="*/ 42 w 150"/>
                <a:gd name="T65" fmla="*/ 30 h 150"/>
                <a:gd name="T66" fmla="*/ 60 w 150"/>
                <a:gd name="T67" fmla="*/ 27 h 150"/>
                <a:gd name="T68" fmla="*/ 58 w 150"/>
                <a:gd name="T69" fmla="*/ 25 h 150"/>
                <a:gd name="T70" fmla="*/ 56 w 150"/>
                <a:gd name="T71" fmla="*/ 27 h 150"/>
                <a:gd name="T72" fmla="*/ 50 w 150"/>
                <a:gd name="T73" fmla="*/ 18 h 150"/>
                <a:gd name="T74" fmla="*/ 45 w 150"/>
                <a:gd name="T75" fmla="*/ 9 h 150"/>
                <a:gd name="T76" fmla="*/ 57 w 150"/>
                <a:gd name="T77" fmla="*/ 25 h 150"/>
                <a:gd name="T78" fmla="*/ 53 w 150"/>
                <a:gd name="T79" fmla="*/ 33 h 150"/>
                <a:gd name="T80" fmla="*/ 44 w 150"/>
                <a:gd name="T81" fmla="*/ 29 h 150"/>
                <a:gd name="T82" fmla="*/ 8 w 150"/>
                <a:gd name="T83" fmla="*/ 46 h 150"/>
                <a:gd name="T84" fmla="*/ 146 w 150"/>
                <a:gd name="T85" fmla="*/ 18 h 150"/>
                <a:gd name="T86" fmla="*/ 134 w 150"/>
                <a:gd name="T87" fmla="*/ 33 h 150"/>
                <a:gd name="T88" fmla="*/ 67 w 150"/>
                <a:gd name="T89" fmla="*/ 9 h 150"/>
                <a:gd name="T90" fmla="*/ 145 w 150"/>
                <a:gd name="T91" fmla="*/ 16 h 150"/>
                <a:gd name="T92" fmla="*/ 133 w 150"/>
                <a:gd name="T93" fmla="*/ 31 h 150"/>
                <a:gd name="T94" fmla="*/ 71 w 150"/>
                <a:gd name="T95" fmla="*/ 11 h 150"/>
                <a:gd name="T96" fmla="*/ 54 w 150"/>
                <a:gd name="T97" fmla="*/ 30 h 150"/>
                <a:gd name="T98" fmla="*/ 43 w 150"/>
                <a:gd name="T99" fmla="*/ 16 h 150"/>
                <a:gd name="T100" fmla="*/ 43 w 150"/>
                <a:gd name="T101" fmla="*/ 17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150" h="150">
                  <a:moveTo>
                    <a:pt x="150" y="12"/>
                  </a:moveTo>
                  <a:cubicBezTo>
                    <a:pt x="150" y="20"/>
                    <a:pt x="143" y="32"/>
                    <a:pt x="138" y="34"/>
                  </a:cubicBezTo>
                  <a:cubicBezTo>
                    <a:pt x="120" y="43"/>
                    <a:pt x="99" y="32"/>
                    <a:pt x="81" y="22"/>
                  </a:cubicBezTo>
                  <a:cubicBezTo>
                    <a:pt x="69" y="15"/>
                    <a:pt x="57" y="9"/>
                    <a:pt x="48" y="10"/>
                  </a:cubicBezTo>
                  <a:cubicBezTo>
                    <a:pt x="50" y="12"/>
                    <a:pt x="51" y="15"/>
                    <a:pt x="52" y="17"/>
                  </a:cubicBezTo>
                  <a:cubicBezTo>
                    <a:pt x="52" y="17"/>
                    <a:pt x="52" y="17"/>
                    <a:pt x="52" y="17"/>
                  </a:cubicBezTo>
                  <a:cubicBezTo>
                    <a:pt x="54" y="16"/>
                    <a:pt x="56" y="16"/>
                    <a:pt x="58" y="17"/>
                  </a:cubicBezTo>
                  <a:cubicBezTo>
                    <a:pt x="61" y="19"/>
                    <a:pt x="61" y="24"/>
                    <a:pt x="61" y="27"/>
                  </a:cubicBezTo>
                  <a:cubicBezTo>
                    <a:pt x="61" y="30"/>
                    <a:pt x="61" y="33"/>
                    <a:pt x="60" y="35"/>
                  </a:cubicBezTo>
                  <a:cubicBezTo>
                    <a:pt x="60" y="35"/>
                    <a:pt x="60" y="35"/>
                    <a:pt x="60" y="35"/>
                  </a:cubicBezTo>
                  <a:cubicBezTo>
                    <a:pt x="60" y="36"/>
                    <a:pt x="60" y="36"/>
                    <a:pt x="60" y="36"/>
                  </a:cubicBezTo>
                  <a:cubicBezTo>
                    <a:pt x="57" y="38"/>
                    <a:pt x="52" y="39"/>
                    <a:pt x="45" y="39"/>
                  </a:cubicBezTo>
                  <a:cubicBezTo>
                    <a:pt x="45" y="39"/>
                    <a:pt x="45" y="39"/>
                    <a:pt x="45" y="39"/>
                  </a:cubicBezTo>
                  <a:cubicBezTo>
                    <a:pt x="45" y="38"/>
                    <a:pt x="45" y="38"/>
                    <a:pt x="45" y="38"/>
                  </a:cubicBezTo>
                  <a:cubicBezTo>
                    <a:pt x="41" y="34"/>
                    <a:pt x="40" y="26"/>
                    <a:pt x="39" y="20"/>
                  </a:cubicBezTo>
                  <a:cubicBezTo>
                    <a:pt x="39" y="18"/>
                    <a:pt x="38" y="16"/>
                    <a:pt x="38" y="14"/>
                  </a:cubicBezTo>
                  <a:cubicBezTo>
                    <a:pt x="21" y="15"/>
                    <a:pt x="11" y="27"/>
                    <a:pt x="11" y="47"/>
                  </a:cubicBezTo>
                  <a:cubicBezTo>
                    <a:pt x="11" y="52"/>
                    <a:pt x="12" y="58"/>
                    <a:pt x="14" y="63"/>
                  </a:cubicBezTo>
                  <a:cubicBezTo>
                    <a:pt x="15" y="68"/>
                    <a:pt x="18" y="72"/>
                    <a:pt x="22" y="77"/>
                  </a:cubicBezTo>
                  <a:cubicBezTo>
                    <a:pt x="26" y="82"/>
                    <a:pt x="30" y="87"/>
                    <a:pt x="32" y="93"/>
                  </a:cubicBezTo>
                  <a:cubicBezTo>
                    <a:pt x="39" y="111"/>
                    <a:pt x="36" y="130"/>
                    <a:pt x="25" y="148"/>
                  </a:cubicBezTo>
                  <a:cubicBezTo>
                    <a:pt x="23" y="150"/>
                    <a:pt x="23" y="150"/>
                    <a:pt x="23" y="150"/>
                  </a:cubicBezTo>
                  <a:cubicBezTo>
                    <a:pt x="23" y="147"/>
                    <a:pt x="23" y="147"/>
                    <a:pt x="23" y="147"/>
                  </a:cubicBezTo>
                  <a:cubicBezTo>
                    <a:pt x="24" y="144"/>
                    <a:pt x="25" y="141"/>
                    <a:pt x="26" y="137"/>
                  </a:cubicBezTo>
                  <a:cubicBezTo>
                    <a:pt x="28" y="131"/>
                    <a:pt x="31" y="123"/>
                    <a:pt x="31" y="116"/>
                  </a:cubicBezTo>
                  <a:cubicBezTo>
                    <a:pt x="31" y="112"/>
                    <a:pt x="30" y="108"/>
                    <a:pt x="29" y="105"/>
                  </a:cubicBezTo>
                  <a:cubicBezTo>
                    <a:pt x="28" y="104"/>
                    <a:pt x="26" y="104"/>
                    <a:pt x="23" y="104"/>
                  </a:cubicBezTo>
                  <a:cubicBezTo>
                    <a:pt x="22" y="104"/>
                    <a:pt x="22" y="104"/>
                    <a:pt x="22" y="104"/>
                  </a:cubicBezTo>
                  <a:cubicBezTo>
                    <a:pt x="22" y="103"/>
                    <a:pt x="22" y="103"/>
                    <a:pt x="22" y="103"/>
                  </a:cubicBezTo>
                  <a:cubicBezTo>
                    <a:pt x="22" y="101"/>
                    <a:pt x="24" y="101"/>
                    <a:pt x="26" y="101"/>
                  </a:cubicBezTo>
                  <a:cubicBezTo>
                    <a:pt x="26" y="101"/>
                    <a:pt x="26" y="101"/>
                    <a:pt x="26" y="101"/>
                  </a:cubicBezTo>
                  <a:cubicBezTo>
                    <a:pt x="25" y="97"/>
                    <a:pt x="21" y="93"/>
                    <a:pt x="17" y="88"/>
                  </a:cubicBezTo>
                  <a:cubicBezTo>
                    <a:pt x="10" y="81"/>
                    <a:pt x="2" y="72"/>
                    <a:pt x="1" y="61"/>
                  </a:cubicBezTo>
                  <a:cubicBezTo>
                    <a:pt x="0" y="58"/>
                    <a:pt x="0" y="55"/>
                    <a:pt x="0" y="52"/>
                  </a:cubicBezTo>
                  <a:cubicBezTo>
                    <a:pt x="0" y="37"/>
                    <a:pt x="5" y="24"/>
                    <a:pt x="13" y="17"/>
                  </a:cubicBezTo>
                  <a:cubicBezTo>
                    <a:pt x="20" y="11"/>
                    <a:pt x="28" y="9"/>
                    <a:pt x="38" y="10"/>
                  </a:cubicBezTo>
                  <a:cubicBezTo>
                    <a:pt x="40" y="10"/>
                    <a:pt x="41" y="9"/>
                    <a:pt x="43" y="7"/>
                  </a:cubicBezTo>
                  <a:cubicBezTo>
                    <a:pt x="44" y="6"/>
                    <a:pt x="46" y="5"/>
                    <a:pt x="48" y="4"/>
                  </a:cubicBezTo>
                  <a:cubicBezTo>
                    <a:pt x="62" y="3"/>
                    <a:pt x="77" y="9"/>
                    <a:pt x="91" y="16"/>
                  </a:cubicBezTo>
                  <a:cubicBezTo>
                    <a:pt x="113" y="25"/>
                    <a:pt x="131" y="33"/>
                    <a:pt x="141" y="13"/>
                  </a:cubicBezTo>
                  <a:cubicBezTo>
                    <a:pt x="142" y="12"/>
                    <a:pt x="142" y="11"/>
                    <a:pt x="142" y="10"/>
                  </a:cubicBezTo>
                  <a:cubicBezTo>
                    <a:pt x="142" y="7"/>
                    <a:pt x="140" y="4"/>
                    <a:pt x="139" y="2"/>
                  </a:cubicBezTo>
                  <a:cubicBezTo>
                    <a:pt x="138" y="0"/>
                    <a:pt x="138" y="0"/>
                    <a:pt x="138" y="0"/>
                  </a:cubicBezTo>
                  <a:cubicBezTo>
                    <a:pt x="139" y="0"/>
                    <a:pt x="139" y="0"/>
                    <a:pt x="139" y="0"/>
                  </a:cubicBezTo>
                  <a:cubicBezTo>
                    <a:pt x="146" y="1"/>
                    <a:pt x="150" y="5"/>
                    <a:pt x="150" y="12"/>
                  </a:cubicBezTo>
                  <a:close/>
                  <a:moveTo>
                    <a:pt x="45" y="9"/>
                  </a:moveTo>
                  <a:cubicBezTo>
                    <a:pt x="47" y="9"/>
                    <a:pt x="47" y="9"/>
                    <a:pt x="47" y="9"/>
                  </a:cubicBezTo>
                  <a:cubicBezTo>
                    <a:pt x="56" y="7"/>
                    <a:pt x="68" y="13"/>
                    <a:pt x="82" y="20"/>
                  </a:cubicBezTo>
                  <a:cubicBezTo>
                    <a:pt x="100" y="30"/>
                    <a:pt x="120" y="41"/>
                    <a:pt x="138" y="33"/>
                  </a:cubicBezTo>
                  <a:cubicBezTo>
                    <a:pt x="142" y="31"/>
                    <a:pt x="148" y="20"/>
                    <a:pt x="148" y="12"/>
                  </a:cubicBezTo>
                  <a:cubicBezTo>
                    <a:pt x="148" y="8"/>
                    <a:pt x="147" y="3"/>
                    <a:pt x="141" y="2"/>
                  </a:cubicBezTo>
                  <a:cubicBezTo>
                    <a:pt x="142" y="4"/>
                    <a:pt x="143" y="7"/>
                    <a:pt x="143" y="10"/>
                  </a:cubicBezTo>
                  <a:cubicBezTo>
                    <a:pt x="143" y="11"/>
                    <a:pt x="143" y="13"/>
                    <a:pt x="143" y="14"/>
                  </a:cubicBezTo>
                  <a:cubicBezTo>
                    <a:pt x="143" y="14"/>
                    <a:pt x="143" y="14"/>
                    <a:pt x="143" y="14"/>
                  </a:cubicBezTo>
                  <a:cubicBezTo>
                    <a:pt x="132" y="35"/>
                    <a:pt x="112" y="26"/>
                    <a:pt x="91" y="17"/>
                  </a:cubicBezTo>
                  <a:cubicBezTo>
                    <a:pt x="76" y="11"/>
                    <a:pt x="62" y="5"/>
                    <a:pt x="48" y="6"/>
                  </a:cubicBezTo>
                  <a:cubicBezTo>
                    <a:pt x="46" y="6"/>
                    <a:pt x="45" y="7"/>
                    <a:pt x="44" y="9"/>
                  </a:cubicBezTo>
                  <a:cubicBezTo>
                    <a:pt x="42" y="10"/>
                    <a:pt x="41" y="11"/>
                    <a:pt x="39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29" y="10"/>
                    <a:pt x="20" y="13"/>
                    <a:pt x="14" y="18"/>
                  </a:cubicBezTo>
                  <a:cubicBezTo>
                    <a:pt x="6" y="25"/>
                    <a:pt x="2" y="37"/>
                    <a:pt x="2" y="52"/>
                  </a:cubicBezTo>
                  <a:cubicBezTo>
                    <a:pt x="2" y="55"/>
                    <a:pt x="2" y="58"/>
                    <a:pt x="2" y="60"/>
                  </a:cubicBezTo>
                  <a:cubicBezTo>
                    <a:pt x="4" y="72"/>
                    <a:pt x="11" y="80"/>
                    <a:pt x="18" y="87"/>
                  </a:cubicBezTo>
                  <a:cubicBezTo>
                    <a:pt x="23" y="92"/>
                    <a:pt x="27" y="97"/>
                    <a:pt x="28" y="102"/>
                  </a:cubicBezTo>
                  <a:cubicBezTo>
                    <a:pt x="28" y="102"/>
                    <a:pt x="28" y="102"/>
                    <a:pt x="28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8" y="103"/>
                    <a:pt x="29" y="103"/>
                    <a:pt x="30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2" y="108"/>
                    <a:pt x="32" y="112"/>
                    <a:pt x="32" y="116"/>
                  </a:cubicBezTo>
                  <a:cubicBezTo>
                    <a:pt x="32" y="124"/>
                    <a:pt x="30" y="131"/>
                    <a:pt x="28" y="138"/>
                  </a:cubicBezTo>
                  <a:cubicBezTo>
                    <a:pt x="27" y="140"/>
                    <a:pt x="26" y="141"/>
                    <a:pt x="26" y="143"/>
                  </a:cubicBezTo>
                  <a:cubicBezTo>
                    <a:pt x="35" y="127"/>
                    <a:pt x="37" y="110"/>
                    <a:pt x="31" y="93"/>
                  </a:cubicBezTo>
                  <a:cubicBezTo>
                    <a:pt x="28" y="88"/>
                    <a:pt x="25" y="83"/>
                    <a:pt x="21" y="78"/>
                  </a:cubicBezTo>
                  <a:cubicBezTo>
                    <a:pt x="17" y="73"/>
                    <a:pt x="14" y="69"/>
                    <a:pt x="12" y="64"/>
                  </a:cubicBezTo>
                  <a:cubicBezTo>
                    <a:pt x="12" y="63"/>
                    <a:pt x="12" y="62"/>
                    <a:pt x="11" y="61"/>
                  </a:cubicBezTo>
                  <a:cubicBezTo>
                    <a:pt x="13" y="71"/>
                    <a:pt x="17" y="79"/>
                    <a:pt x="23" y="84"/>
                  </a:cubicBezTo>
                  <a:cubicBezTo>
                    <a:pt x="26" y="86"/>
                    <a:pt x="26" y="86"/>
                    <a:pt x="26" y="86"/>
                  </a:cubicBezTo>
                  <a:cubicBezTo>
                    <a:pt x="23" y="85"/>
                    <a:pt x="23" y="85"/>
                    <a:pt x="23" y="85"/>
                  </a:cubicBezTo>
                  <a:cubicBezTo>
                    <a:pt x="10" y="82"/>
                    <a:pt x="4" y="64"/>
                    <a:pt x="4" y="49"/>
                  </a:cubicBezTo>
                  <a:cubicBezTo>
                    <a:pt x="4" y="34"/>
                    <a:pt x="9" y="21"/>
                    <a:pt x="18" y="16"/>
                  </a:cubicBezTo>
                  <a:cubicBezTo>
                    <a:pt x="19" y="17"/>
                    <a:pt x="19" y="17"/>
                    <a:pt x="19" y="17"/>
                  </a:cubicBezTo>
                  <a:cubicBezTo>
                    <a:pt x="15" y="21"/>
                    <a:pt x="12" y="28"/>
                    <a:pt x="10" y="37"/>
                  </a:cubicBezTo>
                  <a:cubicBezTo>
                    <a:pt x="13" y="22"/>
                    <a:pt x="23" y="14"/>
                    <a:pt x="38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40" y="15"/>
                    <a:pt x="40" y="18"/>
                    <a:pt x="40" y="20"/>
                  </a:cubicBezTo>
                  <a:cubicBezTo>
                    <a:pt x="41" y="23"/>
                    <a:pt x="41" y="26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3" y="28"/>
                    <a:pt x="44" y="27"/>
                    <a:pt x="44" y="27"/>
                  </a:cubicBezTo>
                  <a:cubicBezTo>
                    <a:pt x="46" y="27"/>
                    <a:pt x="47" y="28"/>
                    <a:pt x="48" y="29"/>
                  </a:cubicBezTo>
                  <a:cubicBezTo>
                    <a:pt x="50" y="31"/>
                    <a:pt x="52" y="32"/>
                    <a:pt x="54" y="31"/>
                  </a:cubicBezTo>
                  <a:cubicBezTo>
                    <a:pt x="55" y="31"/>
                    <a:pt x="55" y="31"/>
                    <a:pt x="55" y="31"/>
                  </a:cubicBezTo>
                  <a:cubicBezTo>
                    <a:pt x="55" y="32"/>
                    <a:pt x="55" y="32"/>
                    <a:pt x="55" y="32"/>
                  </a:cubicBezTo>
                  <a:cubicBezTo>
                    <a:pt x="54" y="35"/>
                    <a:pt x="53" y="36"/>
                    <a:pt x="52" y="37"/>
                  </a:cubicBezTo>
                  <a:cubicBezTo>
                    <a:pt x="48" y="38"/>
                    <a:pt x="43" y="32"/>
                    <a:pt x="42" y="30"/>
                  </a:cubicBezTo>
                  <a:cubicBezTo>
                    <a:pt x="42" y="30"/>
                    <a:pt x="42" y="30"/>
                    <a:pt x="42" y="30"/>
                  </a:cubicBezTo>
                  <a:cubicBezTo>
                    <a:pt x="43" y="33"/>
                    <a:pt x="44" y="35"/>
                    <a:pt x="46" y="37"/>
                  </a:cubicBezTo>
                  <a:cubicBezTo>
                    <a:pt x="52" y="38"/>
                    <a:pt x="56" y="37"/>
                    <a:pt x="59" y="35"/>
                  </a:cubicBezTo>
                  <a:cubicBezTo>
                    <a:pt x="60" y="32"/>
                    <a:pt x="60" y="30"/>
                    <a:pt x="60" y="27"/>
                  </a:cubicBezTo>
                  <a:cubicBezTo>
                    <a:pt x="60" y="23"/>
                    <a:pt x="59" y="20"/>
                    <a:pt x="57" y="18"/>
                  </a:cubicBezTo>
                  <a:cubicBezTo>
                    <a:pt x="56" y="18"/>
                    <a:pt x="55" y="18"/>
                    <a:pt x="53" y="18"/>
                  </a:cubicBezTo>
                  <a:cubicBezTo>
                    <a:pt x="56" y="19"/>
                    <a:pt x="58" y="22"/>
                    <a:pt x="58" y="25"/>
                  </a:cubicBezTo>
                  <a:cubicBezTo>
                    <a:pt x="58" y="26"/>
                    <a:pt x="58" y="26"/>
                    <a:pt x="57" y="27"/>
                  </a:cubicBezTo>
                  <a:cubicBezTo>
                    <a:pt x="57" y="27"/>
                    <a:pt x="57" y="27"/>
                    <a:pt x="57" y="27"/>
                  </a:cubicBezTo>
                  <a:cubicBezTo>
                    <a:pt x="56" y="27"/>
                    <a:pt x="56" y="27"/>
                    <a:pt x="56" y="27"/>
                  </a:cubicBezTo>
                  <a:cubicBezTo>
                    <a:pt x="53" y="24"/>
                    <a:pt x="52" y="21"/>
                    <a:pt x="51" y="19"/>
                  </a:cubicBezTo>
                  <a:cubicBezTo>
                    <a:pt x="49" y="18"/>
                    <a:pt x="49" y="18"/>
                    <a:pt x="49" y="18"/>
                  </a:cubicBezTo>
                  <a:cubicBezTo>
                    <a:pt x="50" y="18"/>
                    <a:pt x="50" y="18"/>
                    <a:pt x="50" y="18"/>
                  </a:cubicBezTo>
                  <a:cubicBezTo>
                    <a:pt x="50" y="17"/>
                    <a:pt x="50" y="17"/>
                    <a:pt x="50" y="17"/>
                  </a:cubicBezTo>
                  <a:cubicBezTo>
                    <a:pt x="49" y="15"/>
                    <a:pt x="49" y="12"/>
                    <a:pt x="46" y="10"/>
                  </a:cubicBezTo>
                  <a:lnTo>
                    <a:pt x="45" y="9"/>
                  </a:lnTo>
                  <a:close/>
                  <a:moveTo>
                    <a:pt x="57" y="25"/>
                  </a:moveTo>
                  <a:cubicBezTo>
                    <a:pt x="57" y="24"/>
                    <a:pt x="55" y="21"/>
                    <a:pt x="53" y="19"/>
                  </a:cubicBezTo>
                  <a:cubicBezTo>
                    <a:pt x="53" y="21"/>
                    <a:pt x="54" y="23"/>
                    <a:pt x="57" y="25"/>
                  </a:cubicBezTo>
                  <a:close/>
                  <a:moveTo>
                    <a:pt x="44" y="29"/>
                  </a:moveTo>
                  <a:cubicBezTo>
                    <a:pt x="45" y="32"/>
                    <a:pt x="49" y="36"/>
                    <a:pt x="51" y="35"/>
                  </a:cubicBezTo>
                  <a:cubicBezTo>
                    <a:pt x="52" y="35"/>
                    <a:pt x="53" y="34"/>
                    <a:pt x="53" y="33"/>
                  </a:cubicBezTo>
                  <a:cubicBezTo>
                    <a:pt x="51" y="33"/>
                    <a:pt x="49" y="32"/>
                    <a:pt x="47" y="30"/>
                  </a:cubicBezTo>
                  <a:cubicBezTo>
                    <a:pt x="46" y="30"/>
                    <a:pt x="45" y="29"/>
                    <a:pt x="45" y="29"/>
                  </a:cubicBezTo>
                  <a:cubicBezTo>
                    <a:pt x="44" y="29"/>
                    <a:pt x="44" y="29"/>
                    <a:pt x="44" y="29"/>
                  </a:cubicBezTo>
                  <a:close/>
                  <a:moveTo>
                    <a:pt x="5" y="49"/>
                  </a:moveTo>
                  <a:cubicBezTo>
                    <a:pt x="5" y="62"/>
                    <a:pt x="10" y="77"/>
                    <a:pt x="19" y="82"/>
                  </a:cubicBezTo>
                  <a:cubicBezTo>
                    <a:pt x="12" y="74"/>
                    <a:pt x="8" y="58"/>
                    <a:pt x="8" y="46"/>
                  </a:cubicBezTo>
                  <a:cubicBezTo>
                    <a:pt x="8" y="36"/>
                    <a:pt x="10" y="28"/>
                    <a:pt x="13" y="22"/>
                  </a:cubicBezTo>
                  <a:cubicBezTo>
                    <a:pt x="8" y="29"/>
                    <a:pt x="5" y="38"/>
                    <a:pt x="5" y="49"/>
                  </a:cubicBezTo>
                  <a:close/>
                  <a:moveTo>
                    <a:pt x="146" y="18"/>
                  </a:moveTo>
                  <a:cubicBezTo>
                    <a:pt x="146" y="18"/>
                    <a:pt x="146" y="18"/>
                    <a:pt x="146" y="18"/>
                  </a:cubicBezTo>
                  <a:cubicBezTo>
                    <a:pt x="146" y="21"/>
                    <a:pt x="139" y="31"/>
                    <a:pt x="134" y="33"/>
                  </a:cubicBezTo>
                  <a:cubicBezTo>
                    <a:pt x="134" y="33"/>
                    <a:pt x="134" y="33"/>
                    <a:pt x="134" y="33"/>
                  </a:cubicBezTo>
                  <a:cubicBezTo>
                    <a:pt x="103" y="35"/>
                    <a:pt x="85" y="24"/>
                    <a:pt x="66" y="10"/>
                  </a:cubicBezTo>
                  <a:cubicBezTo>
                    <a:pt x="63" y="8"/>
                    <a:pt x="63" y="8"/>
                    <a:pt x="63" y="8"/>
                  </a:cubicBezTo>
                  <a:cubicBezTo>
                    <a:pt x="67" y="9"/>
                    <a:pt x="67" y="9"/>
                    <a:pt x="67" y="9"/>
                  </a:cubicBezTo>
                  <a:cubicBezTo>
                    <a:pt x="73" y="10"/>
                    <a:pt x="80" y="13"/>
                    <a:pt x="88" y="17"/>
                  </a:cubicBezTo>
                  <a:cubicBezTo>
                    <a:pt x="108" y="26"/>
                    <a:pt x="131" y="36"/>
                    <a:pt x="144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6" y="16"/>
                    <a:pt x="146" y="16"/>
                    <a:pt x="146" y="18"/>
                  </a:cubicBezTo>
                  <a:close/>
                  <a:moveTo>
                    <a:pt x="133" y="31"/>
                  </a:moveTo>
                  <a:cubicBezTo>
                    <a:pt x="138" y="29"/>
                    <a:pt x="144" y="21"/>
                    <a:pt x="145" y="18"/>
                  </a:cubicBezTo>
                  <a:cubicBezTo>
                    <a:pt x="131" y="37"/>
                    <a:pt x="108" y="27"/>
                    <a:pt x="87" y="18"/>
                  </a:cubicBezTo>
                  <a:cubicBezTo>
                    <a:pt x="81" y="15"/>
                    <a:pt x="76" y="13"/>
                    <a:pt x="71" y="11"/>
                  </a:cubicBezTo>
                  <a:cubicBezTo>
                    <a:pt x="88" y="23"/>
                    <a:pt x="105" y="33"/>
                    <a:pt x="133" y="31"/>
                  </a:cubicBezTo>
                  <a:close/>
                  <a:moveTo>
                    <a:pt x="55" y="30"/>
                  </a:moveTo>
                  <a:cubicBezTo>
                    <a:pt x="54" y="30"/>
                    <a:pt x="54" y="30"/>
                    <a:pt x="54" y="30"/>
                  </a:cubicBezTo>
                  <a:cubicBezTo>
                    <a:pt x="47" y="29"/>
                    <a:pt x="42" y="25"/>
                    <a:pt x="42" y="17"/>
                  </a:cubicBezTo>
                  <a:cubicBezTo>
                    <a:pt x="42" y="16"/>
                    <a:pt x="42" y="16"/>
                    <a:pt x="42" y="16"/>
                  </a:cubicBezTo>
                  <a:cubicBezTo>
                    <a:pt x="43" y="16"/>
                    <a:pt x="43" y="16"/>
                    <a:pt x="43" y="16"/>
                  </a:cubicBezTo>
                  <a:cubicBezTo>
                    <a:pt x="50" y="17"/>
                    <a:pt x="53" y="23"/>
                    <a:pt x="55" y="29"/>
                  </a:cubicBezTo>
                  <a:lnTo>
                    <a:pt x="55" y="30"/>
                  </a:lnTo>
                  <a:close/>
                  <a:moveTo>
                    <a:pt x="43" y="17"/>
                  </a:moveTo>
                  <a:cubicBezTo>
                    <a:pt x="44" y="24"/>
                    <a:pt x="47" y="27"/>
                    <a:pt x="53" y="28"/>
                  </a:cubicBezTo>
                  <a:cubicBezTo>
                    <a:pt x="51" y="23"/>
                    <a:pt x="49" y="19"/>
                    <a:pt x="43" y="17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pt-PT" dirty="0"/>
            </a:p>
          </p:txBody>
        </p:sp>
        <p:sp>
          <p:nvSpPr>
            <p:cNvPr id="121" name="Forma livre 49"/>
            <p:cNvSpPr>
              <a:spLocks noEditPoints="1"/>
            </p:cNvSpPr>
            <p:nvPr/>
          </p:nvSpPr>
          <p:spPr bwMode="auto">
            <a:xfrm>
              <a:off x="4162425" y="3344863"/>
              <a:ext cx="334963" cy="328613"/>
            </a:xfrm>
            <a:custGeom>
              <a:avLst/>
              <a:gdLst>
                <a:gd name="T0" fmla="*/ 61 w 149"/>
                <a:gd name="T1" fmla="*/ 17 h 146"/>
                <a:gd name="T2" fmla="*/ 70 w 149"/>
                <a:gd name="T3" fmla="*/ 13 h 146"/>
                <a:gd name="T4" fmla="*/ 67 w 149"/>
                <a:gd name="T5" fmla="*/ 22 h 146"/>
                <a:gd name="T6" fmla="*/ 71 w 149"/>
                <a:gd name="T7" fmla="*/ 8 h 146"/>
                <a:gd name="T8" fmla="*/ 77 w 149"/>
                <a:gd name="T9" fmla="*/ 20 h 146"/>
                <a:gd name="T10" fmla="*/ 146 w 149"/>
                <a:gd name="T11" fmla="*/ 39 h 146"/>
                <a:gd name="T12" fmla="*/ 125 w 149"/>
                <a:gd name="T13" fmla="*/ 103 h 146"/>
                <a:gd name="T14" fmla="*/ 146 w 149"/>
                <a:gd name="T15" fmla="*/ 99 h 146"/>
                <a:gd name="T16" fmla="*/ 148 w 149"/>
                <a:gd name="T17" fmla="*/ 120 h 146"/>
                <a:gd name="T18" fmla="*/ 129 w 149"/>
                <a:gd name="T19" fmla="*/ 119 h 146"/>
                <a:gd name="T20" fmla="*/ 141 w 149"/>
                <a:gd name="T21" fmla="*/ 143 h 146"/>
                <a:gd name="T22" fmla="*/ 124 w 149"/>
                <a:gd name="T23" fmla="*/ 108 h 146"/>
                <a:gd name="T24" fmla="*/ 121 w 149"/>
                <a:gd name="T25" fmla="*/ 76 h 146"/>
                <a:gd name="T26" fmla="*/ 132 w 149"/>
                <a:gd name="T27" fmla="*/ 18 h 146"/>
                <a:gd name="T28" fmla="*/ 46 w 149"/>
                <a:gd name="T29" fmla="*/ 31 h 146"/>
                <a:gd name="T30" fmla="*/ 0 w 149"/>
                <a:gd name="T31" fmla="*/ 27 h 146"/>
                <a:gd name="T32" fmla="*/ 60 w 149"/>
                <a:gd name="T33" fmla="*/ 24 h 146"/>
                <a:gd name="T34" fmla="*/ 58 w 149"/>
                <a:gd name="T35" fmla="*/ 11 h 146"/>
                <a:gd name="T36" fmla="*/ 68 w 149"/>
                <a:gd name="T37" fmla="*/ 8 h 146"/>
                <a:gd name="T38" fmla="*/ 61 w 149"/>
                <a:gd name="T39" fmla="*/ 17 h 146"/>
                <a:gd name="T40" fmla="*/ 58 w 149"/>
                <a:gd name="T41" fmla="*/ 27 h 146"/>
                <a:gd name="T42" fmla="*/ 31 w 149"/>
                <a:gd name="T43" fmla="*/ 25 h 146"/>
                <a:gd name="T44" fmla="*/ 58 w 149"/>
                <a:gd name="T45" fmla="*/ 27 h 146"/>
                <a:gd name="T46" fmla="*/ 101 w 149"/>
                <a:gd name="T47" fmla="*/ 11 h 146"/>
                <a:gd name="T48" fmla="*/ 88 w 149"/>
                <a:gd name="T49" fmla="*/ 20 h 146"/>
                <a:gd name="T50" fmla="*/ 101 w 149"/>
                <a:gd name="T51" fmla="*/ 11 h 146"/>
                <a:gd name="T52" fmla="*/ 142 w 149"/>
                <a:gd name="T53" fmla="*/ 32 h 146"/>
                <a:gd name="T54" fmla="*/ 141 w 149"/>
                <a:gd name="T55" fmla="*/ 34 h 146"/>
                <a:gd name="T56" fmla="*/ 122 w 149"/>
                <a:gd name="T57" fmla="*/ 95 h 146"/>
                <a:gd name="T58" fmla="*/ 142 w 149"/>
                <a:gd name="T59" fmla="*/ 32 h 146"/>
                <a:gd name="T60" fmla="*/ 145 w 149"/>
                <a:gd name="T61" fmla="*/ 119 h 146"/>
                <a:gd name="T62" fmla="*/ 142 w 149"/>
                <a:gd name="T63" fmla="*/ 106 h 146"/>
                <a:gd name="T64" fmla="*/ 132 w 149"/>
                <a:gd name="T65" fmla="*/ 106 h 146"/>
                <a:gd name="T66" fmla="*/ 145 w 149"/>
                <a:gd name="T67" fmla="*/ 119 h 146"/>
                <a:gd name="T68" fmla="*/ 146 w 149"/>
                <a:gd name="T69" fmla="*/ 103 h 146"/>
                <a:gd name="T70" fmla="*/ 134 w 149"/>
                <a:gd name="T71" fmla="*/ 103 h 146"/>
                <a:gd name="T72" fmla="*/ 146 w 149"/>
                <a:gd name="T73" fmla="*/ 103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149" h="146">
                  <a:moveTo>
                    <a:pt x="61" y="17"/>
                  </a:moveTo>
                  <a:cubicBezTo>
                    <a:pt x="64" y="17"/>
                    <a:pt x="67" y="9"/>
                    <a:pt x="70" y="13"/>
                  </a:cubicBezTo>
                  <a:cubicBezTo>
                    <a:pt x="68" y="15"/>
                    <a:pt x="65" y="17"/>
                    <a:pt x="67" y="22"/>
                  </a:cubicBezTo>
                  <a:cubicBezTo>
                    <a:pt x="78" y="22"/>
                    <a:pt x="72" y="11"/>
                    <a:pt x="71" y="8"/>
                  </a:cubicBezTo>
                  <a:cubicBezTo>
                    <a:pt x="75" y="4"/>
                    <a:pt x="81" y="15"/>
                    <a:pt x="77" y="20"/>
                  </a:cubicBezTo>
                  <a:cubicBezTo>
                    <a:pt x="103" y="0"/>
                    <a:pt x="144" y="7"/>
                    <a:pt x="146" y="39"/>
                  </a:cubicBezTo>
                  <a:cubicBezTo>
                    <a:pt x="148" y="63"/>
                    <a:pt x="123" y="79"/>
                    <a:pt x="125" y="103"/>
                  </a:cubicBezTo>
                  <a:cubicBezTo>
                    <a:pt x="130" y="105"/>
                    <a:pt x="138" y="94"/>
                    <a:pt x="146" y="99"/>
                  </a:cubicBezTo>
                  <a:cubicBezTo>
                    <a:pt x="149" y="104"/>
                    <a:pt x="147" y="114"/>
                    <a:pt x="148" y="120"/>
                  </a:cubicBezTo>
                  <a:cubicBezTo>
                    <a:pt x="142" y="125"/>
                    <a:pt x="135" y="122"/>
                    <a:pt x="129" y="119"/>
                  </a:cubicBezTo>
                  <a:cubicBezTo>
                    <a:pt x="129" y="131"/>
                    <a:pt x="129" y="143"/>
                    <a:pt x="141" y="143"/>
                  </a:cubicBezTo>
                  <a:cubicBezTo>
                    <a:pt x="120" y="146"/>
                    <a:pt x="125" y="125"/>
                    <a:pt x="124" y="108"/>
                  </a:cubicBezTo>
                  <a:cubicBezTo>
                    <a:pt x="123" y="95"/>
                    <a:pt x="118" y="88"/>
                    <a:pt x="121" y="76"/>
                  </a:cubicBezTo>
                  <a:cubicBezTo>
                    <a:pt x="125" y="57"/>
                    <a:pt x="149" y="40"/>
                    <a:pt x="132" y="18"/>
                  </a:cubicBezTo>
                  <a:cubicBezTo>
                    <a:pt x="101" y="5"/>
                    <a:pt x="76" y="33"/>
                    <a:pt x="46" y="31"/>
                  </a:cubicBezTo>
                  <a:cubicBezTo>
                    <a:pt x="31" y="30"/>
                    <a:pt x="16" y="16"/>
                    <a:pt x="0" y="27"/>
                  </a:cubicBezTo>
                  <a:cubicBezTo>
                    <a:pt x="14" y="12"/>
                    <a:pt x="37" y="23"/>
                    <a:pt x="60" y="24"/>
                  </a:cubicBezTo>
                  <a:cubicBezTo>
                    <a:pt x="62" y="22"/>
                    <a:pt x="58" y="15"/>
                    <a:pt x="58" y="11"/>
                  </a:cubicBezTo>
                  <a:cubicBezTo>
                    <a:pt x="61" y="10"/>
                    <a:pt x="64" y="4"/>
                    <a:pt x="68" y="8"/>
                  </a:cubicBezTo>
                  <a:cubicBezTo>
                    <a:pt x="67" y="9"/>
                    <a:pt x="59" y="9"/>
                    <a:pt x="61" y="17"/>
                  </a:cubicBezTo>
                  <a:close/>
                  <a:moveTo>
                    <a:pt x="58" y="27"/>
                  </a:moveTo>
                  <a:cubicBezTo>
                    <a:pt x="49" y="25"/>
                    <a:pt x="41" y="22"/>
                    <a:pt x="31" y="25"/>
                  </a:cubicBezTo>
                  <a:cubicBezTo>
                    <a:pt x="41" y="26"/>
                    <a:pt x="49" y="32"/>
                    <a:pt x="58" y="27"/>
                  </a:cubicBezTo>
                  <a:close/>
                  <a:moveTo>
                    <a:pt x="101" y="11"/>
                  </a:moveTo>
                  <a:cubicBezTo>
                    <a:pt x="98" y="14"/>
                    <a:pt x="85" y="15"/>
                    <a:pt x="88" y="20"/>
                  </a:cubicBezTo>
                  <a:cubicBezTo>
                    <a:pt x="90" y="15"/>
                    <a:pt x="104" y="16"/>
                    <a:pt x="101" y="11"/>
                  </a:cubicBezTo>
                  <a:close/>
                  <a:moveTo>
                    <a:pt x="142" y="32"/>
                  </a:moveTo>
                  <a:cubicBezTo>
                    <a:pt x="140" y="29"/>
                    <a:pt x="138" y="30"/>
                    <a:pt x="141" y="34"/>
                  </a:cubicBezTo>
                  <a:cubicBezTo>
                    <a:pt x="139" y="59"/>
                    <a:pt x="121" y="67"/>
                    <a:pt x="122" y="95"/>
                  </a:cubicBezTo>
                  <a:cubicBezTo>
                    <a:pt x="127" y="73"/>
                    <a:pt x="146" y="59"/>
                    <a:pt x="142" y="32"/>
                  </a:cubicBezTo>
                  <a:close/>
                  <a:moveTo>
                    <a:pt x="145" y="119"/>
                  </a:moveTo>
                  <a:cubicBezTo>
                    <a:pt x="145" y="113"/>
                    <a:pt x="145" y="109"/>
                    <a:pt x="142" y="106"/>
                  </a:cubicBezTo>
                  <a:cubicBezTo>
                    <a:pt x="139" y="106"/>
                    <a:pt x="135" y="106"/>
                    <a:pt x="132" y="106"/>
                  </a:cubicBezTo>
                  <a:cubicBezTo>
                    <a:pt x="126" y="113"/>
                    <a:pt x="134" y="121"/>
                    <a:pt x="145" y="119"/>
                  </a:cubicBezTo>
                  <a:close/>
                  <a:moveTo>
                    <a:pt x="146" y="103"/>
                  </a:moveTo>
                  <a:cubicBezTo>
                    <a:pt x="142" y="100"/>
                    <a:pt x="137" y="100"/>
                    <a:pt x="134" y="103"/>
                  </a:cubicBezTo>
                  <a:cubicBezTo>
                    <a:pt x="139" y="101"/>
                    <a:pt x="144" y="107"/>
                    <a:pt x="146" y="10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pt-PT" dirty="0"/>
            </a:p>
          </p:txBody>
        </p:sp>
        <p:sp>
          <p:nvSpPr>
            <p:cNvPr id="122" name="Forma livre 50"/>
            <p:cNvSpPr>
              <a:spLocks noEditPoints="1"/>
            </p:cNvSpPr>
            <p:nvPr/>
          </p:nvSpPr>
          <p:spPr bwMode="auto">
            <a:xfrm>
              <a:off x="4162425" y="3359150"/>
              <a:ext cx="334963" cy="309563"/>
            </a:xfrm>
            <a:custGeom>
              <a:avLst/>
              <a:gdLst>
                <a:gd name="T0" fmla="*/ 69 w 149"/>
                <a:gd name="T1" fmla="*/ 3 h 138"/>
                <a:gd name="T2" fmla="*/ 64 w 149"/>
                <a:gd name="T3" fmla="*/ 7 h 138"/>
                <a:gd name="T4" fmla="*/ 70 w 149"/>
                <a:gd name="T5" fmla="*/ 7 h 138"/>
                <a:gd name="T6" fmla="*/ 70 w 149"/>
                <a:gd name="T7" fmla="*/ 3 h 138"/>
                <a:gd name="T8" fmla="*/ 73 w 149"/>
                <a:gd name="T9" fmla="*/ 1 h 138"/>
                <a:gd name="T10" fmla="*/ 147 w 149"/>
                <a:gd name="T11" fmla="*/ 33 h 138"/>
                <a:gd name="T12" fmla="*/ 142 w 149"/>
                <a:gd name="T13" fmla="*/ 91 h 138"/>
                <a:gd name="T14" fmla="*/ 149 w 149"/>
                <a:gd name="T15" fmla="*/ 114 h 138"/>
                <a:gd name="T16" fmla="*/ 130 w 149"/>
                <a:gd name="T17" fmla="*/ 114 h 138"/>
                <a:gd name="T18" fmla="*/ 137 w 149"/>
                <a:gd name="T19" fmla="*/ 138 h 138"/>
                <a:gd name="T20" fmla="*/ 122 w 149"/>
                <a:gd name="T21" fmla="*/ 94 h 138"/>
                <a:gd name="T22" fmla="*/ 129 w 149"/>
                <a:gd name="T23" fmla="*/ 51 h 138"/>
                <a:gd name="T24" fmla="*/ 49 w 149"/>
                <a:gd name="T25" fmla="*/ 26 h 138"/>
                <a:gd name="T26" fmla="*/ 1 w 149"/>
                <a:gd name="T27" fmla="*/ 21 h 138"/>
                <a:gd name="T28" fmla="*/ 39 w 149"/>
                <a:gd name="T29" fmla="*/ 15 h 138"/>
                <a:gd name="T30" fmla="*/ 58 w 149"/>
                <a:gd name="T31" fmla="*/ 5 h 138"/>
                <a:gd name="T32" fmla="*/ 67 w 149"/>
                <a:gd name="T33" fmla="*/ 2 h 138"/>
                <a:gd name="T34" fmla="*/ 60 w 149"/>
                <a:gd name="T35" fmla="*/ 10 h 138"/>
                <a:gd name="T36" fmla="*/ 77 w 149"/>
                <a:gd name="T37" fmla="*/ 14 h 138"/>
                <a:gd name="T38" fmla="*/ 73 w 149"/>
                <a:gd name="T39" fmla="*/ 15 h 138"/>
                <a:gd name="T40" fmla="*/ 68 w 149"/>
                <a:gd name="T41" fmla="*/ 8 h 138"/>
                <a:gd name="T42" fmla="*/ 61 w 149"/>
                <a:gd name="T43" fmla="*/ 12 h 138"/>
                <a:gd name="T44" fmla="*/ 60 w 149"/>
                <a:gd name="T45" fmla="*/ 19 h 138"/>
                <a:gd name="T46" fmla="*/ 7 w 149"/>
                <a:gd name="T47" fmla="*/ 17 h 138"/>
                <a:gd name="T48" fmla="*/ 40 w 149"/>
                <a:gd name="T49" fmla="*/ 17 h 138"/>
                <a:gd name="T50" fmla="*/ 60 w 149"/>
                <a:gd name="T51" fmla="*/ 20 h 138"/>
                <a:gd name="T52" fmla="*/ 31 w 149"/>
                <a:gd name="T53" fmla="*/ 20 h 138"/>
                <a:gd name="T54" fmla="*/ 49 w 149"/>
                <a:gd name="T55" fmla="*/ 24 h 138"/>
                <a:gd name="T56" fmla="*/ 87 w 149"/>
                <a:gd name="T57" fmla="*/ 12 h 138"/>
                <a:gd name="T58" fmla="*/ 77 w 149"/>
                <a:gd name="T59" fmla="*/ 14 h 138"/>
                <a:gd name="T60" fmla="*/ 124 w 149"/>
                <a:gd name="T61" fmla="*/ 97 h 138"/>
                <a:gd name="T62" fmla="*/ 101 w 149"/>
                <a:gd name="T63" fmla="*/ 4 h 138"/>
                <a:gd name="T64" fmla="*/ 89 w 149"/>
                <a:gd name="T65" fmla="*/ 14 h 138"/>
                <a:gd name="T66" fmla="*/ 133 w 149"/>
                <a:gd name="T67" fmla="*/ 12 h 138"/>
                <a:gd name="T68" fmla="*/ 131 w 149"/>
                <a:gd name="T69" fmla="*/ 55 h 138"/>
                <a:gd name="T70" fmla="*/ 140 w 149"/>
                <a:gd name="T71" fmla="*/ 24 h 138"/>
                <a:gd name="T72" fmla="*/ 123 w 149"/>
                <a:gd name="T73" fmla="*/ 89 h 138"/>
                <a:gd name="T74" fmla="*/ 135 w 149"/>
                <a:gd name="T75" fmla="*/ 137 h 138"/>
                <a:gd name="T76" fmla="*/ 141 w 149"/>
                <a:gd name="T77" fmla="*/ 116 h 138"/>
                <a:gd name="T78" fmla="*/ 147 w 149"/>
                <a:gd name="T79" fmla="*/ 98 h 138"/>
                <a:gd name="T80" fmla="*/ 131 w 149"/>
                <a:gd name="T81" fmla="*/ 99 h 138"/>
                <a:gd name="T82" fmla="*/ 146 w 149"/>
                <a:gd name="T83" fmla="*/ 94 h 138"/>
                <a:gd name="T84" fmla="*/ 88 w 149"/>
                <a:gd name="T85" fmla="*/ 12 h 138"/>
                <a:gd name="T86" fmla="*/ 95 w 149"/>
                <a:gd name="T87" fmla="*/ 9 h 138"/>
                <a:gd name="T88" fmla="*/ 40 w 149"/>
                <a:gd name="T89" fmla="*/ 19 h 138"/>
                <a:gd name="T90" fmla="*/ 56 w 149"/>
                <a:gd name="T91" fmla="*/ 21 h 138"/>
                <a:gd name="T92" fmla="*/ 141 w 149"/>
                <a:gd name="T93" fmla="*/ 28 h 138"/>
                <a:gd name="T94" fmla="*/ 131 w 149"/>
                <a:gd name="T95" fmla="*/ 66 h 138"/>
                <a:gd name="T96" fmla="*/ 141 w 149"/>
                <a:gd name="T97" fmla="*/ 97 h 138"/>
                <a:gd name="T98" fmla="*/ 143 w 149"/>
                <a:gd name="T99" fmla="*/ 100 h 138"/>
                <a:gd name="T100" fmla="*/ 130 w 149"/>
                <a:gd name="T101" fmla="*/ 108 h 138"/>
                <a:gd name="T102" fmla="*/ 131 w 149"/>
                <a:gd name="T103" fmla="*/ 107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49" h="138">
                  <a:moveTo>
                    <a:pt x="65" y="0"/>
                  </a:moveTo>
                  <a:cubicBezTo>
                    <a:pt x="66" y="0"/>
                    <a:pt x="68" y="1"/>
                    <a:pt x="69" y="2"/>
                  </a:cubicBezTo>
                  <a:cubicBezTo>
                    <a:pt x="69" y="2"/>
                    <a:pt x="69" y="2"/>
                    <a:pt x="69" y="2"/>
                  </a:cubicBezTo>
                  <a:cubicBezTo>
                    <a:pt x="69" y="3"/>
                    <a:pt x="69" y="3"/>
                    <a:pt x="69" y="3"/>
                  </a:cubicBezTo>
                  <a:cubicBezTo>
                    <a:pt x="68" y="3"/>
                    <a:pt x="68" y="3"/>
                    <a:pt x="67" y="4"/>
                  </a:cubicBezTo>
                  <a:cubicBezTo>
                    <a:pt x="65" y="4"/>
                    <a:pt x="63" y="4"/>
                    <a:pt x="62" y="6"/>
                  </a:cubicBezTo>
                  <a:cubicBezTo>
                    <a:pt x="62" y="7"/>
                    <a:pt x="61" y="8"/>
                    <a:pt x="62" y="10"/>
                  </a:cubicBezTo>
                  <a:cubicBezTo>
                    <a:pt x="63" y="9"/>
                    <a:pt x="63" y="8"/>
                    <a:pt x="64" y="7"/>
                  </a:cubicBezTo>
                  <a:cubicBezTo>
                    <a:pt x="66" y="6"/>
                    <a:pt x="67" y="5"/>
                    <a:pt x="68" y="5"/>
                  </a:cubicBezTo>
                  <a:cubicBezTo>
                    <a:pt x="69" y="5"/>
                    <a:pt x="70" y="5"/>
                    <a:pt x="70" y="6"/>
                  </a:cubicBezTo>
                  <a:cubicBezTo>
                    <a:pt x="71" y="6"/>
                    <a:pt x="71" y="6"/>
                    <a:pt x="71" y="6"/>
                  </a:cubicBezTo>
                  <a:cubicBezTo>
                    <a:pt x="70" y="7"/>
                    <a:pt x="70" y="7"/>
                    <a:pt x="70" y="7"/>
                  </a:cubicBezTo>
                  <a:cubicBezTo>
                    <a:pt x="70" y="8"/>
                    <a:pt x="69" y="8"/>
                    <a:pt x="69" y="9"/>
                  </a:cubicBezTo>
                  <a:cubicBezTo>
                    <a:pt x="68" y="11"/>
                    <a:pt x="67" y="12"/>
                    <a:pt x="67" y="16"/>
                  </a:cubicBezTo>
                  <a:cubicBezTo>
                    <a:pt x="70" y="16"/>
                    <a:pt x="71" y="15"/>
                    <a:pt x="72" y="14"/>
                  </a:cubicBezTo>
                  <a:cubicBezTo>
                    <a:pt x="74" y="11"/>
                    <a:pt x="71" y="5"/>
                    <a:pt x="70" y="3"/>
                  </a:cubicBezTo>
                  <a:cubicBezTo>
                    <a:pt x="70" y="2"/>
                    <a:pt x="70" y="2"/>
                    <a:pt x="70" y="2"/>
                  </a:cubicBezTo>
                  <a:cubicBezTo>
                    <a:pt x="71" y="2"/>
                    <a:pt x="71" y="2"/>
                    <a:pt x="71" y="2"/>
                  </a:cubicBezTo>
                  <a:cubicBezTo>
                    <a:pt x="71" y="1"/>
                    <a:pt x="72" y="1"/>
                    <a:pt x="73" y="1"/>
                  </a:cubicBezTo>
                  <a:cubicBezTo>
                    <a:pt x="73" y="1"/>
                    <a:pt x="73" y="1"/>
                    <a:pt x="73" y="1"/>
                  </a:cubicBezTo>
                  <a:cubicBezTo>
                    <a:pt x="75" y="1"/>
                    <a:pt x="77" y="3"/>
                    <a:pt x="78" y="5"/>
                  </a:cubicBezTo>
                  <a:cubicBezTo>
                    <a:pt x="79" y="7"/>
                    <a:pt x="79" y="9"/>
                    <a:pt x="79" y="11"/>
                  </a:cubicBezTo>
                  <a:cubicBezTo>
                    <a:pt x="88" y="5"/>
                    <a:pt x="99" y="2"/>
                    <a:pt x="110" y="2"/>
                  </a:cubicBezTo>
                  <a:cubicBezTo>
                    <a:pt x="131" y="2"/>
                    <a:pt x="145" y="14"/>
                    <a:pt x="147" y="33"/>
                  </a:cubicBezTo>
                  <a:cubicBezTo>
                    <a:pt x="148" y="45"/>
                    <a:pt x="142" y="55"/>
                    <a:pt x="137" y="65"/>
                  </a:cubicBezTo>
                  <a:cubicBezTo>
                    <a:pt x="131" y="75"/>
                    <a:pt x="125" y="85"/>
                    <a:pt x="126" y="97"/>
                  </a:cubicBezTo>
                  <a:cubicBezTo>
                    <a:pt x="127" y="97"/>
                    <a:pt x="130" y="96"/>
                    <a:pt x="132" y="95"/>
                  </a:cubicBezTo>
                  <a:cubicBezTo>
                    <a:pt x="135" y="93"/>
                    <a:pt x="138" y="91"/>
                    <a:pt x="142" y="91"/>
                  </a:cubicBezTo>
                  <a:cubicBezTo>
                    <a:pt x="144" y="91"/>
                    <a:pt x="145" y="92"/>
                    <a:pt x="147" y="93"/>
                  </a:cubicBezTo>
                  <a:cubicBezTo>
                    <a:pt x="147" y="93"/>
                    <a:pt x="147" y="93"/>
                    <a:pt x="147" y="93"/>
                  </a:cubicBezTo>
                  <a:cubicBezTo>
                    <a:pt x="149" y="96"/>
                    <a:pt x="149" y="101"/>
                    <a:pt x="149" y="106"/>
                  </a:cubicBezTo>
                  <a:cubicBezTo>
                    <a:pt x="148" y="109"/>
                    <a:pt x="148" y="112"/>
                    <a:pt x="149" y="114"/>
                  </a:cubicBezTo>
                  <a:cubicBezTo>
                    <a:pt x="149" y="115"/>
                    <a:pt x="149" y="115"/>
                    <a:pt x="149" y="115"/>
                  </a:cubicBezTo>
                  <a:cubicBezTo>
                    <a:pt x="148" y="115"/>
                    <a:pt x="148" y="115"/>
                    <a:pt x="148" y="115"/>
                  </a:cubicBezTo>
                  <a:cubicBezTo>
                    <a:pt x="146" y="117"/>
                    <a:pt x="143" y="118"/>
                    <a:pt x="141" y="118"/>
                  </a:cubicBezTo>
                  <a:cubicBezTo>
                    <a:pt x="137" y="118"/>
                    <a:pt x="134" y="116"/>
                    <a:pt x="130" y="114"/>
                  </a:cubicBezTo>
                  <a:cubicBezTo>
                    <a:pt x="130" y="115"/>
                    <a:pt x="130" y="115"/>
                    <a:pt x="130" y="115"/>
                  </a:cubicBezTo>
                  <a:cubicBezTo>
                    <a:pt x="130" y="126"/>
                    <a:pt x="130" y="136"/>
                    <a:pt x="141" y="136"/>
                  </a:cubicBezTo>
                  <a:cubicBezTo>
                    <a:pt x="141" y="138"/>
                    <a:pt x="141" y="138"/>
                    <a:pt x="141" y="138"/>
                  </a:cubicBezTo>
                  <a:cubicBezTo>
                    <a:pt x="139" y="138"/>
                    <a:pt x="138" y="138"/>
                    <a:pt x="137" y="138"/>
                  </a:cubicBezTo>
                  <a:cubicBezTo>
                    <a:pt x="123" y="138"/>
                    <a:pt x="123" y="125"/>
                    <a:pt x="123" y="112"/>
                  </a:cubicBezTo>
                  <a:cubicBezTo>
                    <a:pt x="123" y="108"/>
                    <a:pt x="123" y="105"/>
                    <a:pt x="123" y="102"/>
                  </a:cubicBezTo>
                  <a:cubicBezTo>
                    <a:pt x="123" y="99"/>
                    <a:pt x="122" y="96"/>
                    <a:pt x="122" y="94"/>
                  </a:cubicBezTo>
                  <a:cubicBezTo>
                    <a:pt x="122" y="94"/>
                    <a:pt x="122" y="94"/>
                    <a:pt x="122" y="94"/>
                  </a:cubicBezTo>
                  <a:cubicBezTo>
                    <a:pt x="122" y="93"/>
                    <a:pt x="122" y="93"/>
                    <a:pt x="122" y="93"/>
                  </a:cubicBezTo>
                  <a:cubicBezTo>
                    <a:pt x="121" y="92"/>
                    <a:pt x="121" y="91"/>
                    <a:pt x="121" y="90"/>
                  </a:cubicBezTo>
                  <a:cubicBezTo>
                    <a:pt x="120" y="84"/>
                    <a:pt x="118" y="78"/>
                    <a:pt x="120" y="70"/>
                  </a:cubicBezTo>
                  <a:cubicBezTo>
                    <a:pt x="122" y="64"/>
                    <a:pt x="125" y="57"/>
                    <a:pt x="129" y="51"/>
                  </a:cubicBezTo>
                  <a:cubicBezTo>
                    <a:pt x="136" y="39"/>
                    <a:pt x="143" y="27"/>
                    <a:pt x="132" y="13"/>
                  </a:cubicBezTo>
                  <a:cubicBezTo>
                    <a:pt x="126" y="11"/>
                    <a:pt x="121" y="10"/>
                    <a:pt x="115" y="10"/>
                  </a:cubicBezTo>
                  <a:cubicBezTo>
                    <a:pt x="104" y="10"/>
                    <a:pt x="93" y="14"/>
                    <a:pt x="83" y="18"/>
                  </a:cubicBezTo>
                  <a:cubicBezTo>
                    <a:pt x="72" y="22"/>
                    <a:pt x="61" y="26"/>
                    <a:pt x="49" y="26"/>
                  </a:cubicBezTo>
                  <a:cubicBezTo>
                    <a:pt x="48" y="26"/>
                    <a:pt x="47" y="26"/>
                    <a:pt x="45" y="26"/>
                  </a:cubicBezTo>
                  <a:cubicBezTo>
                    <a:pt x="40" y="25"/>
                    <a:pt x="35" y="23"/>
                    <a:pt x="30" y="22"/>
                  </a:cubicBezTo>
                  <a:cubicBezTo>
                    <a:pt x="25" y="19"/>
                    <a:pt x="19" y="17"/>
                    <a:pt x="13" y="17"/>
                  </a:cubicBezTo>
                  <a:cubicBezTo>
                    <a:pt x="9" y="17"/>
                    <a:pt x="4" y="19"/>
                    <a:pt x="1" y="21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5" y="15"/>
                    <a:pt x="11" y="13"/>
                    <a:pt x="20" y="13"/>
                  </a:cubicBezTo>
                  <a:cubicBezTo>
                    <a:pt x="20" y="13"/>
                    <a:pt x="20" y="13"/>
                    <a:pt x="20" y="13"/>
                  </a:cubicBezTo>
                  <a:cubicBezTo>
                    <a:pt x="26" y="13"/>
                    <a:pt x="33" y="14"/>
                    <a:pt x="39" y="15"/>
                  </a:cubicBezTo>
                  <a:cubicBezTo>
                    <a:pt x="46" y="16"/>
                    <a:pt x="53" y="17"/>
                    <a:pt x="59" y="17"/>
                  </a:cubicBezTo>
                  <a:cubicBezTo>
                    <a:pt x="61" y="16"/>
                    <a:pt x="60" y="13"/>
                    <a:pt x="59" y="10"/>
                  </a:cubicBezTo>
                  <a:cubicBezTo>
                    <a:pt x="58" y="8"/>
                    <a:pt x="58" y="7"/>
                    <a:pt x="58" y="5"/>
                  </a:cubicBezTo>
                  <a:cubicBezTo>
                    <a:pt x="58" y="5"/>
                    <a:pt x="58" y="5"/>
                    <a:pt x="58" y="5"/>
                  </a:cubicBezTo>
                  <a:cubicBezTo>
                    <a:pt x="58" y="4"/>
                    <a:pt x="58" y="4"/>
                    <a:pt x="58" y="4"/>
                  </a:cubicBezTo>
                  <a:cubicBezTo>
                    <a:pt x="59" y="4"/>
                    <a:pt x="59" y="3"/>
                    <a:pt x="60" y="3"/>
                  </a:cubicBezTo>
                  <a:cubicBezTo>
                    <a:pt x="62" y="1"/>
                    <a:pt x="63" y="0"/>
                    <a:pt x="65" y="0"/>
                  </a:cubicBezTo>
                  <a:close/>
                  <a:moveTo>
                    <a:pt x="67" y="2"/>
                  </a:moveTo>
                  <a:cubicBezTo>
                    <a:pt x="65" y="1"/>
                    <a:pt x="63" y="2"/>
                    <a:pt x="61" y="4"/>
                  </a:cubicBezTo>
                  <a:cubicBezTo>
                    <a:pt x="60" y="4"/>
                    <a:pt x="60" y="5"/>
                    <a:pt x="59" y="5"/>
                  </a:cubicBezTo>
                  <a:cubicBezTo>
                    <a:pt x="59" y="7"/>
                    <a:pt x="60" y="8"/>
                    <a:pt x="60" y="10"/>
                  </a:cubicBezTo>
                  <a:cubicBezTo>
                    <a:pt x="60" y="10"/>
                    <a:pt x="60" y="10"/>
                    <a:pt x="60" y="10"/>
                  </a:cubicBezTo>
                  <a:cubicBezTo>
                    <a:pt x="60" y="8"/>
                    <a:pt x="60" y="7"/>
                    <a:pt x="61" y="5"/>
                  </a:cubicBezTo>
                  <a:cubicBezTo>
                    <a:pt x="62" y="3"/>
                    <a:pt x="65" y="3"/>
                    <a:pt x="66" y="2"/>
                  </a:cubicBezTo>
                  <a:cubicBezTo>
                    <a:pt x="66" y="2"/>
                    <a:pt x="67" y="2"/>
                    <a:pt x="67" y="2"/>
                  </a:cubicBezTo>
                  <a:close/>
                  <a:moveTo>
                    <a:pt x="77" y="14"/>
                  </a:moveTo>
                  <a:cubicBezTo>
                    <a:pt x="76" y="13"/>
                    <a:pt x="76" y="13"/>
                    <a:pt x="76" y="13"/>
                  </a:cubicBezTo>
                  <a:cubicBezTo>
                    <a:pt x="78" y="11"/>
                    <a:pt x="78" y="8"/>
                    <a:pt x="77" y="6"/>
                  </a:cubicBezTo>
                  <a:cubicBezTo>
                    <a:pt x="75" y="3"/>
                    <a:pt x="73" y="1"/>
                    <a:pt x="72" y="2"/>
                  </a:cubicBezTo>
                  <a:cubicBezTo>
                    <a:pt x="73" y="5"/>
                    <a:pt x="76" y="11"/>
                    <a:pt x="73" y="15"/>
                  </a:cubicBezTo>
                  <a:cubicBezTo>
                    <a:pt x="72" y="16"/>
                    <a:pt x="70" y="17"/>
                    <a:pt x="67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5" y="12"/>
                    <a:pt x="66" y="10"/>
                    <a:pt x="68" y="8"/>
                  </a:cubicBezTo>
                  <a:cubicBezTo>
                    <a:pt x="68" y="8"/>
                    <a:pt x="68" y="7"/>
                    <a:pt x="69" y="7"/>
                  </a:cubicBezTo>
                  <a:cubicBezTo>
                    <a:pt x="69" y="6"/>
                    <a:pt x="68" y="6"/>
                    <a:pt x="68" y="6"/>
                  </a:cubicBezTo>
                  <a:cubicBezTo>
                    <a:pt x="67" y="6"/>
                    <a:pt x="66" y="7"/>
                    <a:pt x="65" y="8"/>
                  </a:cubicBezTo>
                  <a:cubicBezTo>
                    <a:pt x="64" y="10"/>
                    <a:pt x="63" y="11"/>
                    <a:pt x="61" y="12"/>
                  </a:cubicBezTo>
                  <a:cubicBezTo>
                    <a:pt x="61" y="12"/>
                    <a:pt x="61" y="12"/>
                    <a:pt x="61" y="12"/>
                  </a:cubicBezTo>
                  <a:cubicBezTo>
                    <a:pt x="61" y="14"/>
                    <a:pt x="62" y="17"/>
                    <a:pt x="60" y="18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53" y="18"/>
                    <a:pt x="46" y="17"/>
                    <a:pt x="39" y="16"/>
                  </a:cubicBezTo>
                  <a:cubicBezTo>
                    <a:pt x="32" y="15"/>
                    <a:pt x="26" y="14"/>
                    <a:pt x="20" y="14"/>
                  </a:cubicBezTo>
                  <a:cubicBezTo>
                    <a:pt x="20" y="14"/>
                    <a:pt x="20" y="14"/>
                    <a:pt x="20" y="14"/>
                  </a:cubicBezTo>
                  <a:cubicBezTo>
                    <a:pt x="15" y="14"/>
                    <a:pt x="11" y="15"/>
                    <a:pt x="7" y="17"/>
                  </a:cubicBezTo>
                  <a:cubicBezTo>
                    <a:pt x="9" y="16"/>
                    <a:pt x="11" y="16"/>
                    <a:pt x="13" y="16"/>
                  </a:cubicBezTo>
                  <a:cubicBezTo>
                    <a:pt x="18" y="16"/>
                    <a:pt x="24" y="18"/>
                    <a:pt x="29" y="19"/>
                  </a:cubicBezTo>
                  <a:cubicBezTo>
                    <a:pt x="31" y="19"/>
                    <a:pt x="31" y="19"/>
                    <a:pt x="31" y="19"/>
                  </a:cubicBezTo>
                  <a:cubicBezTo>
                    <a:pt x="34" y="18"/>
                    <a:pt x="37" y="17"/>
                    <a:pt x="40" y="17"/>
                  </a:cubicBezTo>
                  <a:cubicBezTo>
                    <a:pt x="40" y="17"/>
                    <a:pt x="40" y="17"/>
                    <a:pt x="40" y="17"/>
                  </a:cubicBezTo>
                  <a:cubicBezTo>
                    <a:pt x="45" y="17"/>
                    <a:pt x="49" y="18"/>
                    <a:pt x="54" y="19"/>
                  </a:cubicBezTo>
                  <a:cubicBezTo>
                    <a:pt x="55" y="19"/>
                    <a:pt x="57" y="20"/>
                    <a:pt x="58" y="20"/>
                  </a:cubicBezTo>
                  <a:cubicBezTo>
                    <a:pt x="60" y="20"/>
                    <a:pt x="60" y="20"/>
                    <a:pt x="60" y="20"/>
                  </a:cubicBezTo>
                  <a:cubicBezTo>
                    <a:pt x="59" y="21"/>
                    <a:pt x="59" y="21"/>
                    <a:pt x="59" y="21"/>
                  </a:cubicBezTo>
                  <a:cubicBezTo>
                    <a:pt x="56" y="23"/>
                    <a:pt x="53" y="24"/>
                    <a:pt x="50" y="24"/>
                  </a:cubicBezTo>
                  <a:cubicBezTo>
                    <a:pt x="47" y="24"/>
                    <a:pt x="43" y="23"/>
                    <a:pt x="40" y="22"/>
                  </a:cubicBezTo>
                  <a:cubicBezTo>
                    <a:pt x="37" y="21"/>
                    <a:pt x="34" y="20"/>
                    <a:pt x="31" y="20"/>
                  </a:cubicBezTo>
                  <a:cubicBezTo>
                    <a:pt x="30" y="20"/>
                    <a:pt x="30" y="20"/>
                    <a:pt x="30" y="20"/>
                  </a:cubicBezTo>
                  <a:cubicBezTo>
                    <a:pt x="30" y="20"/>
                    <a:pt x="31" y="20"/>
                    <a:pt x="31" y="20"/>
                  </a:cubicBezTo>
                  <a:cubicBezTo>
                    <a:pt x="36" y="22"/>
                    <a:pt x="41" y="24"/>
                    <a:pt x="46" y="24"/>
                  </a:cubicBezTo>
                  <a:cubicBezTo>
                    <a:pt x="47" y="24"/>
                    <a:pt x="48" y="24"/>
                    <a:pt x="49" y="24"/>
                  </a:cubicBezTo>
                  <a:cubicBezTo>
                    <a:pt x="61" y="24"/>
                    <a:pt x="72" y="20"/>
                    <a:pt x="82" y="16"/>
                  </a:cubicBezTo>
                  <a:cubicBezTo>
                    <a:pt x="84" y="16"/>
                    <a:pt x="86" y="15"/>
                    <a:pt x="88" y="14"/>
                  </a:cubicBezTo>
                  <a:cubicBezTo>
                    <a:pt x="88" y="14"/>
                    <a:pt x="88" y="14"/>
                    <a:pt x="88" y="14"/>
                  </a:cubicBezTo>
                  <a:cubicBezTo>
                    <a:pt x="87" y="13"/>
                    <a:pt x="87" y="12"/>
                    <a:pt x="87" y="12"/>
                  </a:cubicBezTo>
                  <a:cubicBezTo>
                    <a:pt x="88" y="10"/>
                    <a:pt x="91" y="9"/>
                    <a:pt x="94" y="7"/>
                  </a:cubicBezTo>
                  <a:cubicBezTo>
                    <a:pt x="97" y="7"/>
                    <a:pt x="99" y="6"/>
                    <a:pt x="100" y="5"/>
                  </a:cubicBezTo>
                  <a:cubicBezTo>
                    <a:pt x="101" y="4"/>
                    <a:pt x="101" y="4"/>
                    <a:pt x="101" y="4"/>
                  </a:cubicBezTo>
                  <a:cubicBezTo>
                    <a:pt x="92" y="6"/>
                    <a:pt x="84" y="9"/>
                    <a:pt x="77" y="14"/>
                  </a:cubicBezTo>
                  <a:close/>
                  <a:moveTo>
                    <a:pt x="126" y="98"/>
                  </a:moveTo>
                  <a:cubicBezTo>
                    <a:pt x="126" y="98"/>
                    <a:pt x="125" y="98"/>
                    <a:pt x="125" y="98"/>
                  </a:cubicBezTo>
                  <a:cubicBezTo>
                    <a:pt x="124" y="98"/>
                    <a:pt x="124" y="98"/>
                    <a:pt x="124" y="98"/>
                  </a:cubicBezTo>
                  <a:cubicBezTo>
                    <a:pt x="124" y="97"/>
                    <a:pt x="124" y="97"/>
                    <a:pt x="124" y="97"/>
                  </a:cubicBezTo>
                  <a:cubicBezTo>
                    <a:pt x="123" y="85"/>
                    <a:pt x="129" y="74"/>
                    <a:pt x="135" y="64"/>
                  </a:cubicBezTo>
                  <a:cubicBezTo>
                    <a:pt x="141" y="54"/>
                    <a:pt x="147" y="45"/>
                    <a:pt x="146" y="34"/>
                  </a:cubicBezTo>
                  <a:cubicBezTo>
                    <a:pt x="144" y="15"/>
                    <a:pt x="130" y="4"/>
                    <a:pt x="110" y="4"/>
                  </a:cubicBezTo>
                  <a:cubicBezTo>
                    <a:pt x="107" y="4"/>
                    <a:pt x="104" y="4"/>
                    <a:pt x="101" y="4"/>
                  </a:cubicBezTo>
                  <a:cubicBezTo>
                    <a:pt x="102" y="5"/>
                    <a:pt x="102" y="5"/>
                    <a:pt x="102" y="5"/>
                  </a:cubicBezTo>
                  <a:cubicBezTo>
                    <a:pt x="102" y="6"/>
                    <a:pt x="102" y="6"/>
                    <a:pt x="102" y="7"/>
                  </a:cubicBezTo>
                  <a:cubicBezTo>
                    <a:pt x="101" y="9"/>
                    <a:pt x="99" y="10"/>
                    <a:pt x="96" y="11"/>
                  </a:cubicBezTo>
                  <a:cubicBezTo>
                    <a:pt x="93" y="11"/>
                    <a:pt x="90" y="12"/>
                    <a:pt x="89" y="14"/>
                  </a:cubicBezTo>
                  <a:cubicBezTo>
                    <a:pt x="97" y="11"/>
                    <a:pt x="106" y="8"/>
                    <a:pt x="115" y="8"/>
                  </a:cubicBezTo>
                  <a:cubicBezTo>
                    <a:pt x="121" y="8"/>
                    <a:pt x="127" y="9"/>
                    <a:pt x="132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45" y="27"/>
                    <a:pt x="137" y="40"/>
                    <a:pt x="130" y="52"/>
                  </a:cubicBezTo>
                  <a:cubicBezTo>
                    <a:pt x="126" y="58"/>
                    <a:pt x="123" y="64"/>
                    <a:pt x="122" y="71"/>
                  </a:cubicBezTo>
                  <a:cubicBezTo>
                    <a:pt x="120" y="76"/>
                    <a:pt x="121" y="80"/>
                    <a:pt x="121" y="84"/>
                  </a:cubicBezTo>
                  <a:cubicBezTo>
                    <a:pt x="122" y="72"/>
                    <a:pt x="126" y="63"/>
                    <a:pt x="131" y="55"/>
                  </a:cubicBezTo>
                  <a:cubicBezTo>
                    <a:pt x="135" y="47"/>
                    <a:pt x="139" y="39"/>
                    <a:pt x="140" y="28"/>
                  </a:cubicBezTo>
                  <a:cubicBezTo>
                    <a:pt x="139" y="27"/>
                    <a:pt x="138" y="25"/>
                    <a:pt x="139" y="24"/>
                  </a:cubicBezTo>
                  <a:cubicBezTo>
                    <a:pt x="139" y="24"/>
                    <a:pt x="139" y="24"/>
                    <a:pt x="140" y="24"/>
                  </a:cubicBezTo>
                  <a:cubicBezTo>
                    <a:pt x="140" y="24"/>
                    <a:pt x="140" y="24"/>
                    <a:pt x="140" y="24"/>
                  </a:cubicBezTo>
                  <a:cubicBezTo>
                    <a:pt x="141" y="24"/>
                    <a:pt x="142" y="24"/>
                    <a:pt x="143" y="26"/>
                  </a:cubicBezTo>
                  <a:cubicBezTo>
                    <a:pt x="143" y="26"/>
                    <a:pt x="143" y="26"/>
                    <a:pt x="143" y="26"/>
                  </a:cubicBezTo>
                  <a:cubicBezTo>
                    <a:pt x="145" y="43"/>
                    <a:pt x="139" y="55"/>
                    <a:pt x="133" y="66"/>
                  </a:cubicBezTo>
                  <a:cubicBezTo>
                    <a:pt x="129" y="73"/>
                    <a:pt x="125" y="81"/>
                    <a:pt x="123" y="89"/>
                  </a:cubicBezTo>
                  <a:cubicBezTo>
                    <a:pt x="123" y="90"/>
                    <a:pt x="123" y="90"/>
                    <a:pt x="123" y="90"/>
                  </a:cubicBezTo>
                  <a:cubicBezTo>
                    <a:pt x="123" y="94"/>
                    <a:pt x="124" y="97"/>
                    <a:pt x="124" y="102"/>
                  </a:cubicBezTo>
                  <a:cubicBezTo>
                    <a:pt x="125" y="105"/>
                    <a:pt x="125" y="108"/>
                    <a:pt x="125" y="112"/>
                  </a:cubicBezTo>
                  <a:cubicBezTo>
                    <a:pt x="125" y="124"/>
                    <a:pt x="125" y="135"/>
                    <a:pt x="135" y="137"/>
                  </a:cubicBezTo>
                  <a:cubicBezTo>
                    <a:pt x="129" y="133"/>
                    <a:pt x="129" y="124"/>
                    <a:pt x="129" y="115"/>
                  </a:cubicBezTo>
                  <a:cubicBezTo>
                    <a:pt x="129" y="112"/>
                    <a:pt x="129" y="112"/>
                    <a:pt x="129" y="112"/>
                  </a:cubicBezTo>
                  <a:cubicBezTo>
                    <a:pt x="130" y="112"/>
                    <a:pt x="130" y="112"/>
                    <a:pt x="130" y="112"/>
                  </a:cubicBezTo>
                  <a:cubicBezTo>
                    <a:pt x="133" y="115"/>
                    <a:pt x="137" y="116"/>
                    <a:pt x="141" y="116"/>
                  </a:cubicBezTo>
                  <a:cubicBezTo>
                    <a:pt x="143" y="116"/>
                    <a:pt x="145" y="115"/>
                    <a:pt x="147" y="114"/>
                  </a:cubicBezTo>
                  <a:cubicBezTo>
                    <a:pt x="147" y="112"/>
                    <a:pt x="147" y="109"/>
                    <a:pt x="147" y="106"/>
                  </a:cubicBezTo>
                  <a:cubicBezTo>
                    <a:pt x="147" y="103"/>
                    <a:pt x="147" y="100"/>
                    <a:pt x="147" y="98"/>
                  </a:cubicBezTo>
                  <a:cubicBezTo>
                    <a:pt x="147" y="98"/>
                    <a:pt x="147" y="98"/>
                    <a:pt x="147" y="98"/>
                  </a:cubicBezTo>
                  <a:cubicBezTo>
                    <a:pt x="146" y="99"/>
                    <a:pt x="145" y="99"/>
                    <a:pt x="144" y="99"/>
                  </a:cubicBezTo>
                  <a:cubicBezTo>
                    <a:pt x="143" y="99"/>
                    <a:pt x="142" y="99"/>
                    <a:pt x="141" y="99"/>
                  </a:cubicBezTo>
                  <a:cubicBezTo>
                    <a:pt x="138" y="98"/>
                    <a:pt x="136" y="97"/>
                    <a:pt x="134" y="98"/>
                  </a:cubicBezTo>
                  <a:cubicBezTo>
                    <a:pt x="131" y="99"/>
                    <a:pt x="131" y="99"/>
                    <a:pt x="131" y="99"/>
                  </a:cubicBezTo>
                  <a:cubicBezTo>
                    <a:pt x="133" y="97"/>
                    <a:pt x="133" y="97"/>
                    <a:pt x="133" y="97"/>
                  </a:cubicBezTo>
                  <a:cubicBezTo>
                    <a:pt x="137" y="93"/>
                    <a:pt x="142" y="93"/>
                    <a:pt x="147" y="97"/>
                  </a:cubicBezTo>
                  <a:cubicBezTo>
                    <a:pt x="147" y="97"/>
                    <a:pt x="147" y="97"/>
                    <a:pt x="147" y="97"/>
                  </a:cubicBezTo>
                  <a:cubicBezTo>
                    <a:pt x="147" y="96"/>
                    <a:pt x="146" y="95"/>
                    <a:pt x="146" y="94"/>
                  </a:cubicBezTo>
                  <a:cubicBezTo>
                    <a:pt x="145" y="93"/>
                    <a:pt x="143" y="93"/>
                    <a:pt x="142" y="93"/>
                  </a:cubicBezTo>
                  <a:cubicBezTo>
                    <a:pt x="139" y="93"/>
                    <a:pt x="136" y="94"/>
                    <a:pt x="133" y="96"/>
                  </a:cubicBezTo>
                  <a:cubicBezTo>
                    <a:pt x="130" y="97"/>
                    <a:pt x="128" y="98"/>
                    <a:pt x="126" y="98"/>
                  </a:cubicBezTo>
                  <a:close/>
                  <a:moveTo>
                    <a:pt x="88" y="12"/>
                  </a:moveTo>
                  <a:cubicBezTo>
                    <a:pt x="90" y="11"/>
                    <a:pt x="93" y="10"/>
                    <a:pt x="95" y="9"/>
                  </a:cubicBezTo>
                  <a:cubicBezTo>
                    <a:pt x="98" y="8"/>
                    <a:pt x="100" y="8"/>
                    <a:pt x="101" y="7"/>
                  </a:cubicBezTo>
                  <a:cubicBezTo>
                    <a:pt x="101" y="7"/>
                    <a:pt x="101" y="6"/>
                    <a:pt x="101" y="6"/>
                  </a:cubicBezTo>
                  <a:cubicBezTo>
                    <a:pt x="99" y="7"/>
                    <a:pt x="97" y="8"/>
                    <a:pt x="95" y="9"/>
                  </a:cubicBezTo>
                  <a:cubicBezTo>
                    <a:pt x="92" y="10"/>
                    <a:pt x="89" y="11"/>
                    <a:pt x="88" y="12"/>
                  </a:cubicBezTo>
                  <a:close/>
                  <a:moveTo>
                    <a:pt x="56" y="21"/>
                  </a:moveTo>
                  <a:cubicBezTo>
                    <a:pt x="55" y="21"/>
                    <a:pt x="54" y="21"/>
                    <a:pt x="53" y="20"/>
                  </a:cubicBezTo>
                  <a:cubicBezTo>
                    <a:pt x="49" y="19"/>
                    <a:pt x="45" y="19"/>
                    <a:pt x="40" y="19"/>
                  </a:cubicBezTo>
                  <a:cubicBezTo>
                    <a:pt x="39" y="19"/>
                    <a:pt x="37" y="19"/>
                    <a:pt x="35" y="19"/>
                  </a:cubicBezTo>
                  <a:cubicBezTo>
                    <a:pt x="37" y="20"/>
                    <a:pt x="38" y="20"/>
                    <a:pt x="40" y="20"/>
                  </a:cubicBezTo>
                  <a:cubicBezTo>
                    <a:pt x="44" y="21"/>
                    <a:pt x="47" y="22"/>
                    <a:pt x="50" y="22"/>
                  </a:cubicBezTo>
                  <a:cubicBezTo>
                    <a:pt x="52" y="22"/>
                    <a:pt x="54" y="22"/>
                    <a:pt x="56" y="21"/>
                  </a:cubicBezTo>
                  <a:close/>
                  <a:moveTo>
                    <a:pt x="141" y="27"/>
                  </a:moveTo>
                  <a:cubicBezTo>
                    <a:pt x="141" y="26"/>
                    <a:pt x="141" y="26"/>
                    <a:pt x="140" y="25"/>
                  </a:cubicBezTo>
                  <a:cubicBezTo>
                    <a:pt x="141" y="26"/>
                    <a:pt x="141" y="27"/>
                    <a:pt x="141" y="27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40"/>
                    <a:pt x="136" y="48"/>
                    <a:pt x="132" y="56"/>
                  </a:cubicBezTo>
                  <a:cubicBezTo>
                    <a:pt x="128" y="64"/>
                    <a:pt x="123" y="72"/>
                    <a:pt x="123" y="84"/>
                  </a:cubicBezTo>
                  <a:cubicBezTo>
                    <a:pt x="125" y="77"/>
                    <a:pt x="128" y="71"/>
                    <a:pt x="131" y="66"/>
                  </a:cubicBezTo>
                  <a:cubicBezTo>
                    <a:pt x="138" y="54"/>
                    <a:pt x="144" y="43"/>
                    <a:pt x="141" y="27"/>
                  </a:cubicBezTo>
                  <a:close/>
                  <a:moveTo>
                    <a:pt x="145" y="98"/>
                  </a:moveTo>
                  <a:cubicBezTo>
                    <a:pt x="142" y="95"/>
                    <a:pt x="139" y="95"/>
                    <a:pt x="136" y="96"/>
                  </a:cubicBezTo>
                  <a:cubicBezTo>
                    <a:pt x="138" y="96"/>
                    <a:pt x="140" y="97"/>
                    <a:pt x="141" y="97"/>
                  </a:cubicBezTo>
                  <a:cubicBezTo>
                    <a:pt x="143" y="98"/>
                    <a:pt x="144" y="98"/>
                    <a:pt x="145" y="98"/>
                  </a:cubicBezTo>
                  <a:close/>
                  <a:moveTo>
                    <a:pt x="132" y="100"/>
                  </a:moveTo>
                  <a:cubicBezTo>
                    <a:pt x="142" y="100"/>
                    <a:pt x="142" y="100"/>
                    <a:pt x="142" y="100"/>
                  </a:cubicBezTo>
                  <a:cubicBezTo>
                    <a:pt x="143" y="100"/>
                    <a:pt x="143" y="100"/>
                    <a:pt x="143" y="100"/>
                  </a:cubicBezTo>
                  <a:cubicBezTo>
                    <a:pt x="146" y="102"/>
                    <a:pt x="146" y="108"/>
                    <a:pt x="146" y="113"/>
                  </a:cubicBezTo>
                  <a:cubicBezTo>
                    <a:pt x="146" y="114"/>
                    <a:pt x="146" y="114"/>
                    <a:pt x="146" y="114"/>
                  </a:cubicBezTo>
                  <a:cubicBezTo>
                    <a:pt x="145" y="114"/>
                    <a:pt x="145" y="114"/>
                    <a:pt x="145" y="114"/>
                  </a:cubicBezTo>
                  <a:cubicBezTo>
                    <a:pt x="138" y="115"/>
                    <a:pt x="132" y="112"/>
                    <a:pt x="130" y="108"/>
                  </a:cubicBezTo>
                  <a:cubicBezTo>
                    <a:pt x="129" y="105"/>
                    <a:pt x="129" y="102"/>
                    <a:pt x="132" y="100"/>
                  </a:cubicBezTo>
                  <a:close/>
                  <a:moveTo>
                    <a:pt x="142" y="101"/>
                  </a:moveTo>
                  <a:cubicBezTo>
                    <a:pt x="133" y="101"/>
                    <a:pt x="133" y="101"/>
                    <a:pt x="133" y="101"/>
                  </a:cubicBezTo>
                  <a:cubicBezTo>
                    <a:pt x="131" y="103"/>
                    <a:pt x="130" y="105"/>
                    <a:pt x="131" y="107"/>
                  </a:cubicBezTo>
                  <a:cubicBezTo>
                    <a:pt x="133" y="111"/>
                    <a:pt x="138" y="113"/>
                    <a:pt x="144" y="112"/>
                  </a:cubicBezTo>
                  <a:cubicBezTo>
                    <a:pt x="145" y="106"/>
                    <a:pt x="144" y="103"/>
                    <a:pt x="142" y="10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pt-PT" dirty="0"/>
            </a:p>
          </p:txBody>
        </p:sp>
        <p:sp>
          <p:nvSpPr>
            <p:cNvPr id="123" name="Forma livre 51"/>
            <p:cNvSpPr>
              <a:spLocks noEditPoints="1"/>
            </p:cNvSpPr>
            <p:nvPr/>
          </p:nvSpPr>
          <p:spPr bwMode="auto">
            <a:xfrm>
              <a:off x="4205288" y="5753100"/>
              <a:ext cx="303213" cy="344488"/>
            </a:xfrm>
            <a:custGeom>
              <a:avLst/>
              <a:gdLst>
                <a:gd name="T0" fmla="*/ 47 w 135"/>
                <a:gd name="T1" fmla="*/ 133 h 153"/>
                <a:gd name="T2" fmla="*/ 91 w 135"/>
                <a:gd name="T3" fmla="*/ 114 h 153"/>
                <a:gd name="T4" fmla="*/ 47 w 135"/>
                <a:gd name="T5" fmla="*/ 138 h 153"/>
                <a:gd name="T6" fmla="*/ 0 w 135"/>
                <a:gd name="T7" fmla="*/ 124 h 153"/>
                <a:gd name="T8" fmla="*/ 4 w 135"/>
                <a:gd name="T9" fmla="*/ 133 h 153"/>
                <a:gd name="T10" fmla="*/ 97 w 135"/>
                <a:gd name="T11" fmla="*/ 109 h 153"/>
                <a:gd name="T12" fmla="*/ 100 w 135"/>
                <a:gd name="T13" fmla="*/ 94 h 153"/>
                <a:gd name="T14" fmla="*/ 125 w 135"/>
                <a:gd name="T15" fmla="*/ 22 h 153"/>
                <a:gd name="T16" fmla="*/ 101 w 135"/>
                <a:gd name="T17" fmla="*/ 15 h 153"/>
                <a:gd name="T18" fmla="*/ 114 w 135"/>
                <a:gd name="T19" fmla="*/ 5 h 153"/>
                <a:gd name="T20" fmla="*/ 132 w 135"/>
                <a:gd name="T21" fmla="*/ 30 h 153"/>
                <a:gd name="T22" fmla="*/ 107 w 135"/>
                <a:gd name="T23" fmla="*/ 106 h 153"/>
                <a:gd name="T24" fmla="*/ 100 w 135"/>
                <a:gd name="T25" fmla="*/ 137 h 153"/>
                <a:gd name="T26" fmla="*/ 95 w 135"/>
                <a:gd name="T27" fmla="*/ 113 h 153"/>
                <a:gd name="T28" fmla="*/ 47 w 135"/>
                <a:gd name="T29" fmla="*/ 133 h 153"/>
                <a:gd name="T30" fmla="*/ 102 w 135"/>
                <a:gd name="T31" fmla="*/ 107 h 153"/>
                <a:gd name="T32" fmla="*/ 128 w 135"/>
                <a:gd name="T33" fmla="*/ 36 h 153"/>
                <a:gd name="T34" fmla="*/ 102 w 135"/>
                <a:gd name="T35" fmla="*/ 107 h 153"/>
                <a:gd name="T36" fmla="*/ 114 w 135"/>
                <a:gd name="T37" fmla="*/ 110 h 153"/>
                <a:gd name="T38" fmla="*/ 118 w 135"/>
                <a:gd name="T39" fmla="*/ 128 h 153"/>
                <a:gd name="T40" fmla="*/ 114 w 135"/>
                <a:gd name="T41" fmla="*/ 110 h 153"/>
                <a:gd name="T42" fmla="*/ 104 w 135"/>
                <a:gd name="T43" fmla="*/ 110 h 153"/>
                <a:gd name="T44" fmla="*/ 102 w 135"/>
                <a:gd name="T45" fmla="*/ 131 h 153"/>
                <a:gd name="T46" fmla="*/ 115 w 135"/>
                <a:gd name="T47" fmla="*/ 133 h 153"/>
                <a:gd name="T48" fmla="*/ 104 w 135"/>
                <a:gd name="T49" fmla="*/ 110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135" h="153">
                  <a:moveTo>
                    <a:pt x="47" y="133"/>
                  </a:moveTo>
                  <a:cubicBezTo>
                    <a:pt x="62" y="133"/>
                    <a:pt x="76" y="119"/>
                    <a:pt x="91" y="114"/>
                  </a:cubicBezTo>
                  <a:cubicBezTo>
                    <a:pt x="82" y="120"/>
                    <a:pt x="63" y="134"/>
                    <a:pt x="47" y="138"/>
                  </a:cubicBezTo>
                  <a:cubicBezTo>
                    <a:pt x="28" y="143"/>
                    <a:pt x="0" y="144"/>
                    <a:pt x="0" y="124"/>
                  </a:cubicBezTo>
                  <a:cubicBezTo>
                    <a:pt x="6" y="123"/>
                    <a:pt x="1" y="132"/>
                    <a:pt x="4" y="133"/>
                  </a:cubicBezTo>
                  <a:cubicBezTo>
                    <a:pt x="38" y="148"/>
                    <a:pt x="65" y="113"/>
                    <a:pt x="97" y="109"/>
                  </a:cubicBezTo>
                  <a:cubicBezTo>
                    <a:pt x="98" y="104"/>
                    <a:pt x="100" y="100"/>
                    <a:pt x="100" y="94"/>
                  </a:cubicBezTo>
                  <a:cubicBezTo>
                    <a:pt x="109" y="85"/>
                    <a:pt x="131" y="46"/>
                    <a:pt x="125" y="22"/>
                  </a:cubicBezTo>
                  <a:cubicBezTo>
                    <a:pt x="123" y="12"/>
                    <a:pt x="109" y="0"/>
                    <a:pt x="101" y="15"/>
                  </a:cubicBezTo>
                  <a:cubicBezTo>
                    <a:pt x="97" y="9"/>
                    <a:pt x="107" y="4"/>
                    <a:pt x="114" y="5"/>
                  </a:cubicBezTo>
                  <a:cubicBezTo>
                    <a:pt x="125" y="6"/>
                    <a:pt x="131" y="18"/>
                    <a:pt x="132" y="30"/>
                  </a:cubicBezTo>
                  <a:cubicBezTo>
                    <a:pt x="135" y="56"/>
                    <a:pt x="111" y="90"/>
                    <a:pt x="107" y="106"/>
                  </a:cubicBezTo>
                  <a:cubicBezTo>
                    <a:pt x="133" y="105"/>
                    <a:pt x="126" y="153"/>
                    <a:pt x="100" y="137"/>
                  </a:cubicBezTo>
                  <a:cubicBezTo>
                    <a:pt x="97" y="130"/>
                    <a:pt x="98" y="120"/>
                    <a:pt x="95" y="113"/>
                  </a:cubicBezTo>
                  <a:cubicBezTo>
                    <a:pt x="78" y="113"/>
                    <a:pt x="63" y="127"/>
                    <a:pt x="47" y="133"/>
                  </a:cubicBezTo>
                  <a:close/>
                  <a:moveTo>
                    <a:pt x="102" y="107"/>
                  </a:moveTo>
                  <a:cubicBezTo>
                    <a:pt x="112" y="84"/>
                    <a:pt x="130" y="63"/>
                    <a:pt x="128" y="36"/>
                  </a:cubicBezTo>
                  <a:cubicBezTo>
                    <a:pt x="126" y="65"/>
                    <a:pt x="105" y="83"/>
                    <a:pt x="102" y="107"/>
                  </a:cubicBezTo>
                  <a:close/>
                  <a:moveTo>
                    <a:pt x="114" y="110"/>
                  </a:moveTo>
                  <a:cubicBezTo>
                    <a:pt x="117" y="118"/>
                    <a:pt x="121" y="121"/>
                    <a:pt x="118" y="128"/>
                  </a:cubicBezTo>
                  <a:cubicBezTo>
                    <a:pt x="128" y="125"/>
                    <a:pt x="119" y="112"/>
                    <a:pt x="114" y="110"/>
                  </a:cubicBezTo>
                  <a:close/>
                  <a:moveTo>
                    <a:pt x="104" y="110"/>
                  </a:moveTo>
                  <a:cubicBezTo>
                    <a:pt x="100" y="114"/>
                    <a:pt x="100" y="125"/>
                    <a:pt x="102" y="131"/>
                  </a:cubicBezTo>
                  <a:cubicBezTo>
                    <a:pt x="108" y="132"/>
                    <a:pt x="110" y="135"/>
                    <a:pt x="115" y="133"/>
                  </a:cubicBezTo>
                  <a:cubicBezTo>
                    <a:pt x="120" y="121"/>
                    <a:pt x="114" y="111"/>
                    <a:pt x="104" y="11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pt-PT" dirty="0"/>
            </a:p>
          </p:txBody>
        </p:sp>
        <p:sp>
          <p:nvSpPr>
            <p:cNvPr id="124" name="Forma livre 52"/>
            <p:cNvSpPr>
              <a:spLocks noEditPoints="1"/>
            </p:cNvSpPr>
            <p:nvPr/>
          </p:nvSpPr>
          <p:spPr bwMode="auto">
            <a:xfrm>
              <a:off x="4202113" y="5762625"/>
              <a:ext cx="306388" cy="311150"/>
            </a:xfrm>
            <a:custGeom>
              <a:avLst/>
              <a:gdLst>
                <a:gd name="T0" fmla="*/ 0 w 136"/>
                <a:gd name="T1" fmla="*/ 120 h 138"/>
                <a:gd name="T2" fmla="*/ 4 w 136"/>
                <a:gd name="T3" fmla="*/ 120 h 138"/>
                <a:gd name="T4" fmla="*/ 23 w 136"/>
                <a:gd name="T5" fmla="*/ 132 h 138"/>
                <a:gd name="T6" fmla="*/ 97 w 136"/>
                <a:gd name="T7" fmla="*/ 104 h 138"/>
                <a:gd name="T8" fmla="*/ 100 w 136"/>
                <a:gd name="T9" fmla="*/ 90 h 138"/>
                <a:gd name="T10" fmla="*/ 103 w 136"/>
                <a:gd name="T11" fmla="*/ 11 h 138"/>
                <a:gd name="T12" fmla="*/ 101 w 136"/>
                <a:gd name="T13" fmla="*/ 6 h 138"/>
                <a:gd name="T14" fmla="*/ 134 w 136"/>
                <a:gd name="T15" fmla="*/ 26 h 138"/>
                <a:gd name="T16" fmla="*/ 125 w 136"/>
                <a:gd name="T17" fmla="*/ 119 h 138"/>
                <a:gd name="T18" fmla="*/ 100 w 136"/>
                <a:gd name="T19" fmla="*/ 133 h 138"/>
                <a:gd name="T20" fmla="*/ 96 w 136"/>
                <a:gd name="T21" fmla="*/ 110 h 138"/>
                <a:gd name="T22" fmla="*/ 87 w 136"/>
                <a:gd name="T23" fmla="*/ 115 h 138"/>
                <a:gd name="T24" fmla="*/ 5 w 136"/>
                <a:gd name="T25" fmla="*/ 129 h 138"/>
                <a:gd name="T26" fmla="*/ 48 w 136"/>
                <a:gd name="T27" fmla="*/ 134 h 138"/>
                <a:gd name="T28" fmla="*/ 48 w 136"/>
                <a:gd name="T29" fmla="*/ 129 h 138"/>
                <a:gd name="T30" fmla="*/ 65 w 136"/>
                <a:gd name="T31" fmla="*/ 120 h 138"/>
                <a:gd name="T32" fmla="*/ 97 w 136"/>
                <a:gd name="T33" fmla="*/ 108 h 138"/>
                <a:gd name="T34" fmla="*/ 97 w 136"/>
                <a:gd name="T35" fmla="*/ 109 h 138"/>
                <a:gd name="T36" fmla="*/ 111 w 136"/>
                <a:gd name="T37" fmla="*/ 135 h 138"/>
                <a:gd name="T38" fmla="*/ 118 w 136"/>
                <a:gd name="T39" fmla="*/ 125 h 138"/>
                <a:gd name="T40" fmla="*/ 117 w 136"/>
                <a:gd name="T41" fmla="*/ 129 h 138"/>
                <a:gd name="T42" fmla="*/ 108 w 136"/>
                <a:gd name="T43" fmla="*/ 129 h 138"/>
                <a:gd name="T44" fmla="*/ 103 w 136"/>
                <a:gd name="T45" fmla="*/ 128 h 138"/>
                <a:gd name="T46" fmla="*/ 105 w 136"/>
                <a:gd name="T47" fmla="*/ 105 h 138"/>
                <a:gd name="T48" fmla="*/ 118 w 136"/>
                <a:gd name="T49" fmla="*/ 124 h 138"/>
                <a:gd name="T50" fmla="*/ 114 w 136"/>
                <a:gd name="T51" fmla="*/ 105 h 138"/>
                <a:gd name="T52" fmla="*/ 108 w 136"/>
                <a:gd name="T53" fmla="*/ 102 h 138"/>
                <a:gd name="T54" fmla="*/ 115 w 136"/>
                <a:gd name="T55" fmla="*/ 82 h 138"/>
                <a:gd name="T56" fmla="*/ 102 w 136"/>
                <a:gd name="T57" fmla="*/ 7 h 138"/>
                <a:gd name="T58" fmla="*/ 127 w 136"/>
                <a:gd name="T59" fmla="*/ 18 h 138"/>
                <a:gd name="T60" fmla="*/ 98 w 136"/>
                <a:gd name="T61" fmla="*/ 105 h 138"/>
                <a:gd name="T62" fmla="*/ 23 w 136"/>
                <a:gd name="T63" fmla="*/ 133 h 138"/>
                <a:gd name="T64" fmla="*/ 104 w 136"/>
                <a:gd name="T65" fmla="*/ 127 h 138"/>
                <a:gd name="T66" fmla="*/ 115 w 136"/>
                <a:gd name="T67" fmla="*/ 113 h 138"/>
                <a:gd name="T68" fmla="*/ 89 w 136"/>
                <a:gd name="T69" fmla="*/ 110 h 138"/>
                <a:gd name="T70" fmla="*/ 74 w 136"/>
                <a:gd name="T71" fmla="*/ 118 h 138"/>
                <a:gd name="T72" fmla="*/ 4 w 136"/>
                <a:gd name="T73" fmla="*/ 127 h 138"/>
                <a:gd name="T74" fmla="*/ 2 w 136"/>
                <a:gd name="T75" fmla="*/ 121 h 138"/>
                <a:gd name="T76" fmla="*/ 120 w 136"/>
                <a:gd name="T77" fmla="*/ 123 h 138"/>
                <a:gd name="T78" fmla="*/ 102 w 136"/>
                <a:gd name="T79" fmla="*/ 108 h 138"/>
                <a:gd name="T80" fmla="*/ 128 w 136"/>
                <a:gd name="T81" fmla="*/ 32 h 138"/>
                <a:gd name="T82" fmla="*/ 104 w 136"/>
                <a:gd name="T83" fmla="*/ 103 h 138"/>
                <a:gd name="T84" fmla="*/ 116 w 136"/>
                <a:gd name="T85" fmla="*/ 72 h 138"/>
                <a:gd name="T86" fmla="*/ 128 w 136"/>
                <a:gd name="T87" fmla="*/ 44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136" h="138">
                  <a:moveTo>
                    <a:pt x="26" y="138"/>
                  </a:moveTo>
                  <a:cubicBezTo>
                    <a:pt x="16" y="138"/>
                    <a:pt x="9" y="136"/>
                    <a:pt x="5" y="131"/>
                  </a:cubicBezTo>
                  <a:cubicBezTo>
                    <a:pt x="2" y="129"/>
                    <a:pt x="0" y="125"/>
                    <a:pt x="0" y="120"/>
                  </a:cubicBezTo>
                  <a:cubicBezTo>
                    <a:pt x="0" y="120"/>
                    <a:pt x="0" y="120"/>
                    <a:pt x="0" y="120"/>
                  </a:cubicBezTo>
                  <a:cubicBezTo>
                    <a:pt x="1" y="119"/>
                    <a:pt x="1" y="119"/>
                    <a:pt x="1" y="119"/>
                  </a:cubicBezTo>
                  <a:cubicBezTo>
                    <a:pt x="2" y="119"/>
                    <a:pt x="3" y="119"/>
                    <a:pt x="4" y="120"/>
                  </a:cubicBezTo>
                  <a:cubicBezTo>
                    <a:pt x="5" y="121"/>
                    <a:pt x="5" y="123"/>
                    <a:pt x="5" y="124"/>
                  </a:cubicBezTo>
                  <a:cubicBezTo>
                    <a:pt x="5" y="126"/>
                    <a:pt x="5" y="128"/>
                    <a:pt x="6" y="128"/>
                  </a:cubicBezTo>
                  <a:cubicBezTo>
                    <a:pt x="11" y="131"/>
                    <a:pt x="17" y="132"/>
                    <a:pt x="23" y="132"/>
                  </a:cubicBezTo>
                  <a:cubicBezTo>
                    <a:pt x="37" y="132"/>
                    <a:pt x="49" y="125"/>
                    <a:pt x="63" y="118"/>
                  </a:cubicBezTo>
                  <a:cubicBezTo>
                    <a:pt x="74" y="112"/>
                    <a:pt x="85" y="106"/>
                    <a:pt x="97" y="104"/>
                  </a:cubicBezTo>
                  <a:cubicBezTo>
                    <a:pt x="97" y="104"/>
                    <a:pt x="97" y="104"/>
                    <a:pt x="97" y="104"/>
                  </a:cubicBezTo>
                  <a:cubicBezTo>
                    <a:pt x="99" y="100"/>
                    <a:pt x="100" y="96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9" y="81"/>
                    <a:pt x="132" y="42"/>
                    <a:pt x="125" y="18"/>
                  </a:cubicBezTo>
                  <a:cubicBezTo>
                    <a:pt x="124" y="12"/>
                    <a:pt x="117" y="4"/>
                    <a:pt x="111" y="4"/>
                  </a:cubicBezTo>
                  <a:cubicBezTo>
                    <a:pt x="108" y="4"/>
                    <a:pt x="105" y="7"/>
                    <a:pt x="103" y="11"/>
                  </a:cubicBezTo>
                  <a:cubicBezTo>
                    <a:pt x="102" y="12"/>
                    <a:pt x="102" y="12"/>
                    <a:pt x="102" y="12"/>
                  </a:cubicBezTo>
                  <a:cubicBezTo>
                    <a:pt x="101" y="11"/>
                    <a:pt x="101" y="11"/>
                    <a:pt x="101" y="11"/>
                  </a:cubicBezTo>
                  <a:cubicBezTo>
                    <a:pt x="100" y="9"/>
                    <a:pt x="100" y="8"/>
                    <a:pt x="101" y="6"/>
                  </a:cubicBezTo>
                  <a:cubicBezTo>
                    <a:pt x="103" y="2"/>
                    <a:pt x="109" y="0"/>
                    <a:pt x="114" y="0"/>
                  </a:cubicBezTo>
                  <a:cubicBezTo>
                    <a:pt x="114" y="0"/>
                    <a:pt x="114" y="0"/>
                    <a:pt x="115" y="0"/>
                  </a:cubicBezTo>
                  <a:cubicBezTo>
                    <a:pt x="127" y="1"/>
                    <a:pt x="133" y="14"/>
                    <a:pt x="134" y="26"/>
                  </a:cubicBezTo>
                  <a:cubicBezTo>
                    <a:pt x="136" y="44"/>
                    <a:pt x="125" y="66"/>
                    <a:pt x="117" y="83"/>
                  </a:cubicBezTo>
                  <a:cubicBezTo>
                    <a:pt x="113" y="90"/>
                    <a:pt x="110" y="96"/>
                    <a:pt x="109" y="101"/>
                  </a:cubicBezTo>
                  <a:cubicBezTo>
                    <a:pt x="120" y="101"/>
                    <a:pt x="125" y="110"/>
                    <a:pt x="125" y="119"/>
                  </a:cubicBezTo>
                  <a:cubicBezTo>
                    <a:pt x="125" y="128"/>
                    <a:pt x="120" y="137"/>
                    <a:pt x="111" y="137"/>
                  </a:cubicBezTo>
                  <a:cubicBezTo>
                    <a:pt x="107" y="137"/>
                    <a:pt x="104" y="136"/>
                    <a:pt x="100" y="134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98" y="130"/>
                    <a:pt x="98" y="125"/>
                    <a:pt x="97" y="120"/>
                  </a:cubicBezTo>
                  <a:cubicBezTo>
                    <a:pt x="97" y="116"/>
                    <a:pt x="97" y="113"/>
                    <a:pt x="96" y="110"/>
                  </a:cubicBezTo>
                  <a:cubicBezTo>
                    <a:pt x="95" y="110"/>
                    <a:pt x="95" y="110"/>
                    <a:pt x="94" y="110"/>
                  </a:cubicBezTo>
                  <a:cubicBezTo>
                    <a:pt x="92" y="111"/>
                    <a:pt x="92" y="111"/>
                    <a:pt x="92" y="111"/>
                  </a:cubicBezTo>
                  <a:cubicBezTo>
                    <a:pt x="91" y="112"/>
                    <a:pt x="89" y="113"/>
                    <a:pt x="87" y="115"/>
                  </a:cubicBezTo>
                  <a:cubicBezTo>
                    <a:pt x="77" y="121"/>
                    <a:pt x="61" y="132"/>
                    <a:pt x="48" y="135"/>
                  </a:cubicBezTo>
                  <a:cubicBezTo>
                    <a:pt x="41" y="137"/>
                    <a:pt x="33" y="138"/>
                    <a:pt x="26" y="138"/>
                  </a:cubicBezTo>
                  <a:close/>
                  <a:moveTo>
                    <a:pt x="5" y="129"/>
                  </a:moveTo>
                  <a:cubicBezTo>
                    <a:pt x="5" y="130"/>
                    <a:pt x="5" y="130"/>
                    <a:pt x="6" y="130"/>
                  </a:cubicBezTo>
                  <a:cubicBezTo>
                    <a:pt x="10" y="134"/>
                    <a:pt x="17" y="137"/>
                    <a:pt x="26" y="137"/>
                  </a:cubicBezTo>
                  <a:cubicBezTo>
                    <a:pt x="33" y="137"/>
                    <a:pt x="41" y="135"/>
                    <a:pt x="48" y="134"/>
                  </a:cubicBezTo>
                  <a:cubicBezTo>
                    <a:pt x="61" y="130"/>
                    <a:pt x="76" y="120"/>
                    <a:pt x="86" y="114"/>
                  </a:cubicBezTo>
                  <a:cubicBezTo>
                    <a:pt x="82" y="115"/>
                    <a:pt x="78" y="117"/>
                    <a:pt x="75" y="119"/>
                  </a:cubicBezTo>
                  <a:cubicBezTo>
                    <a:pt x="66" y="124"/>
                    <a:pt x="57" y="129"/>
                    <a:pt x="48" y="129"/>
                  </a:cubicBezTo>
                  <a:cubicBezTo>
                    <a:pt x="44" y="129"/>
                    <a:pt x="44" y="129"/>
                    <a:pt x="44" y="129"/>
                  </a:cubicBezTo>
                  <a:cubicBezTo>
                    <a:pt x="48" y="128"/>
                    <a:pt x="48" y="128"/>
                    <a:pt x="48" y="128"/>
                  </a:cubicBezTo>
                  <a:cubicBezTo>
                    <a:pt x="54" y="126"/>
                    <a:pt x="59" y="123"/>
                    <a:pt x="65" y="120"/>
                  </a:cubicBezTo>
                  <a:cubicBezTo>
                    <a:pt x="75" y="114"/>
                    <a:pt x="85" y="108"/>
                    <a:pt x="96" y="108"/>
                  </a:cubicBezTo>
                  <a:cubicBezTo>
                    <a:pt x="96" y="108"/>
                    <a:pt x="96" y="108"/>
                    <a:pt x="96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9"/>
                    <a:pt x="97" y="109"/>
                    <a:pt x="97" y="109"/>
                  </a:cubicBezTo>
                  <a:cubicBezTo>
                    <a:pt x="98" y="112"/>
                    <a:pt x="99" y="116"/>
                    <a:pt x="99" y="120"/>
                  </a:cubicBezTo>
                  <a:cubicBezTo>
                    <a:pt x="99" y="124"/>
                    <a:pt x="100" y="129"/>
                    <a:pt x="101" y="132"/>
                  </a:cubicBezTo>
                  <a:cubicBezTo>
                    <a:pt x="104" y="134"/>
                    <a:pt x="108" y="135"/>
                    <a:pt x="111" y="135"/>
                  </a:cubicBezTo>
                  <a:cubicBezTo>
                    <a:pt x="118" y="135"/>
                    <a:pt x="122" y="129"/>
                    <a:pt x="123" y="123"/>
                  </a:cubicBezTo>
                  <a:cubicBezTo>
                    <a:pt x="122" y="124"/>
                    <a:pt x="121" y="125"/>
                    <a:pt x="119" y="125"/>
                  </a:cubicBezTo>
                  <a:cubicBezTo>
                    <a:pt x="118" y="125"/>
                    <a:pt x="118" y="125"/>
                    <a:pt x="118" y="125"/>
                  </a:cubicBezTo>
                  <a:cubicBezTo>
                    <a:pt x="118" y="127"/>
                    <a:pt x="117" y="128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5" y="130"/>
                    <a:pt x="114" y="130"/>
                    <a:pt x="113" y="130"/>
                  </a:cubicBezTo>
                  <a:cubicBezTo>
                    <a:pt x="113" y="130"/>
                    <a:pt x="113" y="130"/>
                    <a:pt x="113" y="130"/>
                  </a:cubicBezTo>
                  <a:cubicBezTo>
                    <a:pt x="111" y="130"/>
                    <a:pt x="109" y="130"/>
                    <a:pt x="108" y="129"/>
                  </a:cubicBezTo>
                  <a:cubicBezTo>
                    <a:pt x="106" y="129"/>
                    <a:pt x="105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0" y="122"/>
                    <a:pt x="100" y="110"/>
                    <a:pt x="104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10" y="106"/>
                    <a:pt x="114" y="108"/>
                    <a:pt x="116" y="112"/>
                  </a:cubicBezTo>
                  <a:cubicBezTo>
                    <a:pt x="118" y="116"/>
                    <a:pt x="119" y="120"/>
                    <a:pt x="118" y="124"/>
                  </a:cubicBezTo>
                  <a:cubicBezTo>
                    <a:pt x="118" y="124"/>
                    <a:pt x="118" y="124"/>
                    <a:pt x="118" y="124"/>
                  </a:cubicBezTo>
                  <a:cubicBezTo>
                    <a:pt x="121" y="119"/>
                    <a:pt x="119" y="116"/>
                    <a:pt x="117" y="112"/>
                  </a:cubicBezTo>
                  <a:cubicBezTo>
                    <a:pt x="116" y="110"/>
                    <a:pt x="115" y="109"/>
                    <a:pt x="114" y="106"/>
                  </a:cubicBezTo>
                  <a:cubicBezTo>
                    <a:pt x="114" y="105"/>
                    <a:pt x="114" y="105"/>
                    <a:pt x="114" y="105"/>
                  </a:cubicBezTo>
                  <a:cubicBezTo>
                    <a:pt x="115" y="105"/>
                    <a:pt x="115" y="105"/>
                    <a:pt x="115" y="105"/>
                  </a:cubicBezTo>
                  <a:cubicBezTo>
                    <a:pt x="117" y="106"/>
                    <a:pt x="121" y="109"/>
                    <a:pt x="123" y="113"/>
                  </a:cubicBezTo>
                  <a:cubicBezTo>
                    <a:pt x="121" y="107"/>
                    <a:pt x="116" y="102"/>
                    <a:pt x="108" y="102"/>
                  </a:cubicBezTo>
                  <a:cubicBezTo>
                    <a:pt x="107" y="102"/>
                    <a:pt x="107" y="102"/>
                    <a:pt x="107" y="102"/>
                  </a:cubicBezTo>
                  <a:cubicBezTo>
                    <a:pt x="107" y="101"/>
                    <a:pt x="107" y="101"/>
                    <a:pt x="107" y="101"/>
                  </a:cubicBezTo>
                  <a:cubicBezTo>
                    <a:pt x="108" y="97"/>
                    <a:pt x="112" y="90"/>
                    <a:pt x="115" y="82"/>
                  </a:cubicBezTo>
                  <a:cubicBezTo>
                    <a:pt x="124" y="65"/>
                    <a:pt x="134" y="44"/>
                    <a:pt x="133" y="26"/>
                  </a:cubicBezTo>
                  <a:cubicBezTo>
                    <a:pt x="131" y="15"/>
                    <a:pt x="126" y="3"/>
                    <a:pt x="115" y="2"/>
                  </a:cubicBezTo>
                  <a:cubicBezTo>
                    <a:pt x="110" y="1"/>
                    <a:pt x="104" y="4"/>
                    <a:pt x="102" y="7"/>
                  </a:cubicBezTo>
                  <a:cubicBezTo>
                    <a:pt x="102" y="7"/>
                    <a:pt x="102" y="8"/>
                    <a:pt x="102" y="9"/>
                  </a:cubicBezTo>
                  <a:cubicBezTo>
                    <a:pt x="105" y="4"/>
                    <a:pt x="109" y="3"/>
                    <a:pt x="111" y="3"/>
                  </a:cubicBezTo>
                  <a:cubicBezTo>
                    <a:pt x="118" y="3"/>
                    <a:pt x="125" y="11"/>
                    <a:pt x="127" y="18"/>
                  </a:cubicBezTo>
                  <a:cubicBezTo>
                    <a:pt x="133" y="42"/>
                    <a:pt x="110" y="81"/>
                    <a:pt x="101" y="91"/>
                  </a:cubicBezTo>
                  <a:cubicBezTo>
                    <a:pt x="102" y="96"/>
                    <a:pt x="100" y="100"/>
                    <a:pt x="99" y="104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86" y="107"/>
                    <a:pt x="75" y="113"/>
                    <a:pt x="64" y="119"/>
                  </a:cubicBezTo>
                  <a:cubicBezTo>
                    <a:pt x="51" y="126"/>
                    <a:pt x="37" y="133"/>
                    <a:pt x="23" y="133"/>
                  </a:cubicBezTo>
                  <a:cubicBezTo>
                    <a:pt x="17" y="133"/>
                    <a:pt x="11" y="132"/>
                    <a:pt x="5" y="129"/>
                  </a:cubicBezTo>
                  <a:cubicBezTo>
                    <a:pt x="5" y="129"/>
                    <a:pt x="5" y="129"/>
                    <a:pt x="5" y="129"/>
                  </a:cubicBezTo>
                  <a:close/>
                  <a:moveTo>
                    <a:pt x="104" y="127"/>
                  </a:moveTo>
                  <a:cubicBezTo>
                    <a:pt x="106" y="127"/>
                    <a:pt x="107" y="127"/>
                    <a:pt x="108" y="128"/>
                  </a:cubicBezTo>
                  <a:cubicBezTo>
                    <a:pt x="111" y="129"/>
                    <a:pt x="113" y="129"/>
                    <a:pt x="116" y="128"/>
                  </a:cubicBezTo>
                  <a:cubicBezTo>
                    <a:pt x="118" y="123"/>
                    <a:pt x="118" y="117"/>
                    <a:pt x="115" y="113"/>
                  </a:cubicBezTo>
                  <a:cubicBezTo>
                    <a:pt x="113" y="110"/>
                    <a:pt x="109" y="107"/>
                    <a:pt x="105" y="107"/>
                  </a:cubicBezTo>
                  <a:cubicBezTo>
                    <a:pt x="102" y="111"/>
                    <a:pt x="102" y="121"/>
                    <a:pt x="104" y="127"/>
                  </a:cubicBezTo>
                  <a:close/>
                  <a:moveTo>
                    <a:pt x="89" y="110"/>
                  </a:moveTo>
                  <a:cubicBezTo>
                    <a:pt x="81" y="112"/>
                    <a:pt x="73" y="117"/>
                    <a:pt x="65" y="121"/>
                  </a:cubicBezTo>
                  <a:cubicBezTo>
                    <a:pt x="61" y="123"/>
                    <a:pt x="57" y="125"/>
                    <a:pt x="53" y="127"/>
                  </a:cubicBezTo>
                  <a:cubicBezTo>
                    <a:pt x="60" y="126"/>
                    <a:pt x="67" y="122"/>
                    <a:pt x="74" y="118"/>
                  </a:cubicBezTo>
                  <a:cubicBezTo>
                    <a:pt x="79" y="115"/>
                    <a:pt x="84" y="112"/>
                    <a:pt x="89" y="110"/>
                  </a:cubicBezTo>
                  <a:close/>
                  <a:moveTo>
                    <a:pt x="2" y="121"/>
                  </a:moveTo>
                  <a:cubicBezTo>
                    <a:pt x="2" y="123"/>
                    <a:pt x="3" y="125"/>
                    <a:pt x="4" y="127"/>
                  </a:cubicBezTo>
                  <a:cubicBezTo>
                    <a:pt x="3" y="127"/>
                    <a:pt x="3" y="125"/>
                    <a:pt x="3" y="124"/>
                  </a:cubicBezTo>
                  <a:cubicBezTo>
                    <a:pt x="3" y="123"/>
                    <a:pt x="4" y="122"/>
                    <a:pt x="3" y="121"/>
                  </a:cubicBezTo>
                  <a:cubicBezTo>
                    <a:pt x="3" y="121"/>
                    <a:pt x="3" y="121"/>
                    <a:pt x="2" y="121"/>
                  </a:cubicBezTo>
                  <a:close/>
                  <a:moveTo>
                    <a:pt x="116" y="108"/>
                  </a:moveTo>
                  <a:cubicBezTo>
                    <a:pt x="117" y="109"/>
                    <a:pt x="118" y="110"/>
                    <a:pt x="118" y="111"/>
                  </a:cubicBezTo>
                  <a:cubicBezTo>
                    <a:pt x="120" y="115"/>
                    <a:pt x="122" y="118"/>
                    <a:pt x="120" y="123"/>
                  </a:cubicBezTo>
                  <a:cubicBezTo>
                    <a:pt x="122" y="122"/>
                    <a:pt x="123" y="121"/>
                    <a:pt x="123" y="119"/>
                  </a:cubicBezTo>
                  <a:cubicBezTo>
                    <a:pt x="123" y="115"/>
                    <a:pt x="119" y="110"/>
                    <a:pt x="116" y="108"/>
                  </a:cubicBezTo>
                  <a:close/>
                  <a:moveTo>
                    <a:pt x="102" y="108"/>
                  </a:moveTo>
                  <a:cubicBezTo>
                    <a:pt x="103" y="103"/>
                    <a:pt x="103" y="103"/>
                    <a:pt x="103" y="103"/>
                  </a:cubicBezTo>
                  <a:cubicBezTo>
                    <a:pt x="104" y="92"/>
                    <a:pt x="109" y="82"/>
                    <a:pt x="114" y="72"/>
                  </a:cubicBezTo>
                  <a:cubicBezTo>
                    <a:pt x="121" y="60"/>
                    <a:pt x="127" y="47"/>
                    <a:pt x="128" y="32"/>
                  </a:cubicBezTo>
                  <a:cubicBezTo>
                    <a:pt x="130" y="32"/>
                    <a:pt x="130" y="32"/>
                    <a:pt x="130" y="32"/>
                  </a:cubicBezTo>
                  <a:cubicBezTo>
                    <a:pt x="131" y="51"/>
                    <a:pt x="122" y="68"/>
                    <a:pt x="114" y="84"/>
                  </a:cubicBezTo>
                  <a:cubicBezTo>
                    <a:pt x="110" y="90"/>
                    <a:pt x="107" y="97"/>
                    <a:pt x="104" y="103"/>
                  </a:cubicBezTo>
                  <a:lnTo>
                    <a:pt x="102" y="108"/>
                  </a:lnTo>
                  <a:close/>
                  <a:moveTo>
                    <a:pt x="128" y="44"/>
                  </a:moveTo>
                  <a:cubicBezTo>
                    <a:pt x="125" y="54"/>
                    <a:pt x="120" y="63"/>
                    <a:pt x="116" y="72"/>
                  </a:cubicBezTo>
                  <a:cubicBezTo>
                    <a:pt x="111" y="81"/>
                    <a:pt x="107" y="89"/>
                    <a:pt x="105" y="97"/>
                  </a:cubicBezTo>
                  <a:cubicBezTo>
                    <a:pt x="108" y="92"/>
                    <a:pt x="110" y="88"/>
                    <a:pt x="112" y="83"/>
                  </a:cubicBezTo>
                  <a:cubicBezTo>
                    <a:pt x="119" y="71"/>
                    <a:pt x="126" y="58"/>
                    <a:pt x="128" y="4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pt-PT" dirty="0"/>
            </a:p>
          </p:txBody>
        </p:sp>
      </p:grpSp>
      <p:sp>
        <p:nvSpPr>
          <p:cNvPr id="125" name="Marcador de Posição da Imagem 33"/>
          <p:cNvSpPr>
            <a:spLocks noGrp="1" noChangeAspect="1"/>
          </p:cNvSpPr>
          <p:nvPr>
            <p:ph type="pic" sz="quarter" idx="19"/>
          </p:nvPr>
        </p:nvSpPr>
        <p:spPr>
          <a:xfrm>
            <a:off x="5546780" y="3646566"/>
            <a:ext cx="2993366" cy="2305338"/>
          </a:xfrm>
          <a:solidFill>
            <a:schemeClr val="bg2"/>
          </a:solidFill>
          <a:ln w="38100">
            <a:solidFill>
              <a:schemeClr val="bg1"/>
            </a:solidFill>
          </a:ln>
        </p:spPr>
        <p:txBody>
          <a:bodyPr/>
          <a:lstStyle>
            <a:lvl1pPr marL="0" indent="0" algn="ctr">
              <a:buNone/>
              <a:defRPr/>
            </a:lvl1pPr>
          </a:lstStyle>
          <a:p>
            <a:r>
              <a:rPr lang="pt-PT" smtClean="0"/>
              <a:t>Clique no ícone para adicionar uma imagem</a:t>
            </a:r>
            <a:endParaRPr lang="pt-PT" dirty="0"/>
          </a:p>
        </p:txBody>
      </p:sp>
      <p:sp>
        <p:nvSpPr>
          <p:cNvPr id="126" name="Marcador de Posição do Texto 3"/>
          <p:cNvSpPr>
            <a:spLocks noGrp="1"/>
          </p:cNvSpPr>
          <p:nvPr>
            <p:ph type="body" sz="half" idx="21"/>
          </p:nvPr>
        </p:nvSpPr>
        <p:spPr>
          <a:xfrm>
            <a:off x="9066214" y="2048893"/>
            <a:ext cx="2286000" cy="2514599"/>
          </a:xfrm>
        </p:spPr>
        <p:txBody>
          <a:bodyPr anchor="ctr">
            <a:normAutofit/>
          </a:bodyPr>
          <a:lstStyle>
            <a:lvl1pPr marL="0" indent="0">
              <a:spcBef>
                <a:spcPts val="1600"/>
              </a:spcBef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</p:spTree>
    <p:extLst>
      <p:ext uri="{BB962C8B-B14F-4D97-AF65-F5344CB8AC3E}">
        <p14:creationId xmlns:p14="http://schemas.microsoft.com/office/powerpoint/2010/main" val="7874251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511732" y="1330347"/>
            <a:ext cx="3840480" cy="2103120"/>
          </a:xfrm>
        </p:spPr>
        <p:txBody>
          <a:bodyPr anchor="b">
            <a:normAutofit/>
          </a:bodyPr>
          <a:lstStyle>
            <a:lvl1pPr>
              <a:defRPr sz="3600"/>
            </a:lvl1pPr>
          </a:lstStyle>
          <a:p>
            <a:r>
              <a:rPr lang="pt-PT" smtClean="0"/>
              <a:t>Clique para editar o estilo</a:t>
            </a:r>
            <a:endParaRPr lang="pt-PT" dirty="0"/>
          </a:p>
        </p:txBody>
      </p:sp>
      <p:sp>
        <p:nvSpPr>
          <p:cNvPr id="3" name="Marcador de Posição de Conteúdo 2"/>
          <p:cNvSpPr>
            <a:spLocks noGrp="1"/>
          </p:cNvSpPr>
          <p:nvPr>
            <p:ph idx="1"/>
          </p:nvPr>
        </p:nvSpPr>
        <p:spPr>
          <a:xfrm>
            <a:off x="836613" y="914400"/>
            <a:ext cx="6172201" cy="5029200"/>
          </a:xfrm>
        </p:spPr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 dirty="0"/>
          </a:p>
        </p:txBody>
      </p:sp>
      <p:sp>
        <p:nvSpPr>
          <p:cNvPr id="4" name="Marcador de Posição do Texto 3"/>
          <p:cNvSpPr>
            <a:spLocks noGrp="1"/>
          </p:cNvSpPr>
          <p:nvPr>
            <p:ph type="body" sz="half" idx="2"/>
          </p:nvPr>
        </p:nvSpPr>
        <p:spPr>
          <a:xfrm>
            <a:off x="7511732" y="3555523"/>
            <a:ext cx="3840480" cy="2388077"/>
          </a:xfrm>
        </p:spPr>
        <p:txBody>
          <a:bodyPr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5" name="Marcador de Posição da Data 4"/>
          <p:cNvSpPr>
            <a:spLocks noGrp="1"/>
          </p:cNvSpPr>
          <p:nvPr>
            <p:ph type="dt" sz="half" idx="10"/>
          </p:nvPr>
        </p:nvSpPr>
        <p:spPr>
          <a:xfrm>
            <a:off x="8075611" y="6019801"/>
            <a:ext cx="1396260" cy="228600"/>
          </a:xfrm>
        </p:spPr>
        <p:txBody>
          <a:bodyPr/>
          <a:lstStyle/>
          <a:p>
            <a:fld id="{4CF99945-0A15-4715-AB6C-F5E56CF20F70}" type="datetimeFigureOut">
              <a:rPr lang="pt-PT" smtClean="0"/>
              <a:t>22/11/2014</a:t>
            </a:fld>
            <a:endParaRPr lang="pt-PT" dirty="0"/>
          </a:p>
        </p:txBody>
      </p:sp>
      <p:sp>
        <p:nvSpPr>
          <p:cNvPr id="6" name="Marcador de Posição do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 dirty="0"/>
          </a:p>
        </p:txBody>
      </p:sp>
      <p:sp>
        <p:nvSpPr>
          <p:cNvPr id="7" name="Marcador de Posição do Número do Diapositivo 6"/>
          <p:cNvSpPr>
            <a:spLocks noGrp="1"/>
          </p:cNvSpPr>
          <p:nvPr>
            <p:ph type="sldNum" sz="quarter" idx="12"/>
          </p:nvPr>
        </p:nvSpPr>
        <p:spPr>
          <a:xfrm>
            <a:off x="1065213" y="6019801"/>
            <a:ext cx="762000" cy="228600"/>
          </a:xfrm>
        </p:spPr>
        <p:txBody>
          <a:bodyPr/>
          <a:lstStyle>
            <a:lvl1pPr algn="l">
              <a:defRPr/>
            </a:lvl1pPr>
          </a:lstStyle>
          <a:p>
            <a:fld id="{022B156B-59AE-415F-B24B-8756D48BB977}" type="slidenum">
              <a:rPr lang="pt-PT" smtClean="0"/>
              <a:pPr/>
              <a:t>‹nº›</a:t>
            </a:fld>
            <a:endParaRPr lang="pt-PT" dirty="0"/>
          </a:p>
        </p:txBody>
      </p:sp>
    </p:spTree>
    <p:extLst>
      <p:ext uri="{BB962C8B-B14F-4D97-AF65-F5344CB8AC3E}">
        <p14:creationId xmlns:p14="http://schemas.microsoft.com/office/powerpoint/2010/main" val="12397626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upo 7"/>
          <p:cNvGrpSpPr/>
          <p:nvPr/>
        </p:nvGrpSpPr>
        <p:grpSpPr>
          <a:xfrm>
            <a:off x="595546" y="781398"/>
            <a:ext cx="6433398" cy="5053665"/>
            <a:chOff x="5162444" y="781398"/>
            <a:chExt cx="6433398" cy="5053665"/>
          </a:xfrm>
        </p:grpSpPr>
        <p:sp>
          <p:nvSpPr>
            <p:cNvPr id="9" name="Forma livre 42"/>
            <p:cNvSpPr>
              <a:spLocks/>
            </p:cNvSpPr>
            <p:nvPr/>
          </p:nvSpPr>
          <p:spPr bwMode="auto">
            <a:xfrm rot="16200000" flipV="1">
              <a:off x="3342557" y="3275021"/>
              <a:ext cx="3827994" cy="17568"/>
            </a:xfrm>
            <a:custGeom>
              <a:avLst/>
              <a:gdLst>
                <a:gd name="T0" fmla="*/ 0 w 1216"/>
                <a:gd name="T1" fmla="*/ 2 h 5"/>
                <a:gd name="T2" fmla="*/ 304 w 1216"/>
                <a:gd name="T3" fmla="*/ 1 h 5"/>
                <a:gd name="T4" fmla="*/ 456 w 1216"/>
                <a:gd name="T5" fmla="*/ 2 h 5"/>
                <a:gd name="T6" fmla="*/ 608 w 1216"/>
                <a:gd name="T7" fmla="*/ 1 h 5"/>
                <a:gd name="T8" fmla="*/ 912 w 1216"/>
                <a:gd name="T9" fmla="*/ 0 h 5"/>
                <a:gd name="T10" fmla="*/ 1064 w 1216"/>
                <a:gd name="T11" fmla="*/ 1 h 5"/>
                <a:gd name="T12" fmla="*/ 1216 w 1216"/>
                <a:gd name="T13" fmla="*/ 2 h 5"/>
                <a:gd name="T14" fmla="*/ 1216 w 1216"/>
                <a:gd name="T15" fmla="*/ 2 h 5"/>
                <a:gd name="T16" fmla="*/ 1064 w 1216"/>
                <a:gd name="T17" fmla="*/ 4 h 5"/>
                <a:gd name="T18" fmla="*/ 912 w 1216"/>
                <a:gd name="T19" fmla="*/ 4 h 5"/>
                <a:gd name="T20" fmla="*/ 608 w 1216"/>
                <a:gd name="T21" fmla="*/ 3 h 5"/>
                <a:gd name="T22" fmla="*/ 456 w 1216"/>
                <a:gd name="T23" fmla="*/ 3 h 5"/>
                <a:gd name="T24" fmla="*/ 304 w 1216"/>
                <a:gd name="T25" fmla="*/ 4 h 5"/>
                <a:gd name="T26" fmla="*/ 0 w 1216"/>
                <a:gd name="T27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216" h="5">
                  <a:moveTo>
                    <a:pt x="0" y="2"/>
                  </a:moveTo>
                  <a:cubicBezTo>
                    <a:pt x="101" y="1"/>
                    <a:pt x="202" y="0"/>
                    <a:pt x="304" y="1"/>
                  </a:cubicBezTo>
                  <a:cubicBezTo>
                    <a:pt x="354" y="1"/>
                    <a:pt x="405" y="2"/>
                    <a:pt x="456" y="2"/>
                  </a:cubicBezTo>
                  <a:cubicBezTo>
                    <a:pt x="506" y="2"/>
                    <a:pt x="557" y="1"/>
                    <a:pt x="608" y="1"/>
                  </a:cubicBezTo>
                  <a:cubicBezTo>
                    <a:pt x="709" y="1"/>
                    <a:pt x="810" y="0"/>
                    <a:pt x="912" y="0"/>
                  </a:cubicBezTo>
                  <a:cubicBezTo>
                    <a:pt x="962" y="0"/>
                    <a:pt x="1013" y="1"/>
                    <a:pt x="1064" y="1"/>
                  </a:cubicBezTo>
                  <a:cubicBezTo>
                    <a:pt x="1114" y="1"/>
                    <a:pt x="1165" y="1"/>
                    <a:pt x="1216" y="2"/>
                  </a:cubicBezTo>
                  <a:cubicBezTo>
                    <a:pt x="1216" y="2"/>
                    <a:pt x="1216" y="2"/>
                    <a:pt x="1216" y="2"/>
                  </a:cubicBezTo>
                  <a:cubicBezTo>
                    <a:pt x="1165" y="3"/>
                    <a:pt x="1114" y="3"/>
                    <a:pt x="1064" y="4"/>
                  </a:cubicBezTo>
                  <a:cubicBezTo>
                    <a:pt x="1013" y="4"/>
                    <a:pt x="962" y="4"/>
                    <a:pt x="912" y="4"/>
                  </a:cubicBezTo>
                  <a:cubicBezTo>
                    <a:pt x="810" y="5"/>
                    <a:pt x="709" y="4"/>
                    <a:pt x="608" y="3"/>
                  </a:cubicBezTo>
                  <a:cubicBezTo>
                    <a:pt x="557" y="3"/>
                    <a:pt x="506" y="3"/>
                    <a:pt x="456" y="3"/>
                  </a:cubicBezTo>
                  <a:cubicBezTo>
                    <a:pt x="405" y="3"/>
                    <a:pt x="354" y="4"/>
                    <a:pt x="304" y="4"/>
                  </a:cubicBezTo>
                  <a:cubicBezTo>
                    <a:pt x="202" y="4"/>
                    <a:pt x="101" y="4"/>
                    <a:pt x="0" y="2"/>
                  </a:cubicBezTo>
                  <a:close/>
                </a:path>
              </a:pathLst>
            </a:custGeom>
            <a:solidFill>
              <a:schemeClr val="tx1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pt-PT" dirty="0"/>
            </a:p>
          </p:txBody>
        </p:sp>
        <p:sp>
          <p:nvSpPr>
            <p:cNvPr id="10" name="Forma livre 43"/>
            <p:cNvSpPr>
              <a:spLocks/>
            </p:cNvSpPr>
            <p:nvPr/>
          </p:nvSpPr>
          <p:spPr bwMode="auto">
            <a:xfrm rot="16200000" flipV="1">
              <a:off x="9565728" y="3299447"/>
              <a:ext cx="3836876" cy="17568"/>
            </a:xfrm>
            <a:custGeom>
              <a:avLst/>
              <a:gdLst>
                <a:gd name="T0" fmla="*/ 0 w 1219"/>
                <a:gd name="T1" fmla="*/ 2 h 5"/>
                <a:gd name="T2" fmla="*/ 304 w 1219"/>
                <a:gd name="T3" fmla="*/ 1 h 5"/>
                <a:gd name="T4" fmla="*/ 457 w 1219"/>
                <a:gd name="T5" fmla="*/ 2 h 5"/>
                <a:gd name="T6" fmla="*/ 609 w 1219"/>
                <a:gd name="T7" fmla="*/ 1 h 5"/>
                <a:gd name="T8" fmla="*/ 914 w 1219"/>
                <a:gd name="T9" fmla="*/ 0 h 5"/>
                <a:gd name="T10" fmla="*/ 1067 w 1219"/>
                <a:gd name="T11" fmla="*/ 1 h 5"/>
                <a:gd name="T12" fmla="*/ 1219 w 1219"/>
                <a:gd name="T13" fmla="*/ 2 h 5"/>
                <a:gd name="T14" fmla="*/ 1219 w 1219"/>
                <a:gd name="T15" fmla="*/ 3 h 5"/>
                <a:gd name="T16" fmla="*/ 1067 w 1219"/>
                <a:gd name="T17" fmla="*/ 4 h 5"/>
                <a:gd name="T18" fmla="*/ 914 w 1219"/>
                <a:gd name="T19" fmla="*/ 4 h 5"/>
                <a:gd name="T20" fmla="*/ 609 w 1219"/>
                <a:gd name="T21" fmla="*/ 3 h 5"/>
                <a:gd name="T22" fmla="*/ 457 w 1219"/>
                <a:gd name="T23" fmla="*/ 3 h 5"/>
                <a:gd name="T24" fmla="*/ 304 w 1219"/>
                <a:gd name="T25" fmla="*/ 4 h 5"/>
                <a:gd name="T26" fmla="*/ 0 w 1219"/>
                <a:gd name="T27" fmla="*/ 3 h 5"/>
                <a:gd name="T28" fmla="*/ 0 w 1219"/>
                <a:gd name="T29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219" h="5">
                  <a:moveTo>
                    <a:pt x="0" y="2"/>
                  </a:moveTo>
                  <a:cubicBezTo>
                    <a:pt x="101" y="1"/>
                    <a:pt x="203" y="0"/>
                    <a:pt x="304" y="1"/>
                  </a:cubicBezTo>
                  <a:cubicBezTo>
                    <a:pt x="355" y="1"/>
                    <a:pt x="406" y="2"/>
                    <a:pt x="457" y="2"/>
                  </a:cubicBezTo>
                  <a:cubicBezTo>
                    <a:pt x="508" y="2"/>
                    <a:pt x="559" y="1"/>
                    <a:pt x="609" y="1"/>
                  </a:cubicBezTo>
                  <a:cubicBezTo>
                    <a:pt x="711" y="1"/>
                    <a:pt x="813" y="0"/>
                    <a:pt x="914" y="0"/>
                  </a:cubicBezTo>
                  <a:cubicBezTo>
                    <a:pt x="965" y="0"/>
                    <a:pt x="1016" y="1"/>
                    <a:pt x="1067" y="1"/>
                  </a:cubicBezTo>
                  <a:cubicBezTo>
                    <a:pt x="1117" y="1"/>
                    <a:pt x="1168" y="1"/>
                    <a:pt x="1219" y="2"/>
                  </a:cubicBezTo>
                  <a:cubicBezTo>
                    <a:pt x="1219" y="3"/>
                    <a:pt x="1219" y="3"/>
                    <a:pt x="1219" y="3"/>
                  </a:cubicBezTo>
                  <a:cubicBezTo>
                    <a:pt x="1168" y="3"/>
                    <a:pt x="1117" y="4"/>
                    <a:pt x="1067" y="4"/>
                  </a:cubicBezTo>
                  <a:cubicBezTo>
                    <a:pt x="1016" y="4"/>
                    <a:pt x="965" y="4"/>
                    <a:pt x="914" y="4"/>
                  </a:cubicBezTo>
                  <a:cubicBezTo>
                    <a:pt x="813" y="5"/>
                    <a:pt x="711" y="4"/>
                    <a:pt x="609" y="3"/>
                  </a:cubicBezTo>
                  <a:cubicBezTo>
                    <a:pt x="559" y="3"/>
                    <a:pt x="508" y="3"/>
                    <a:pt x="457" y="3"/>
                  </a:cubicBezTo>
                  <a:cubicBezTo>
                    <a:pt x="406" y="3"/>
                    <a:pt x="355" y="4"/>
                    <a:pt x="304" y="4"/>
                  </a:cubicBezTo>
                  <a:cubicBezTo>
                    <a:pt x="203" y="4"/>
                    <a:pt x="101" y="4"/>
                    <a:pt x="0" y="3"/>
                  </a:cubicBezTo>
                  <a:lnTo>
                    <a:pt x="0" y="2"/>
                  </a:lnTo>
                  <a:close/>
                </a:path>
              </a:pathLst>
            </a:custGeom>
            <a:solidFill>
              <a:schemeClr val="tx1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pt-PT" dirty="0"/>
            </a:p>
          </p:txBody>
        </p:sp>
        <p:grpSp>
          <p:nvGrpSpPr>
            <p:cNvPr id="11" name="Grupo 10"/>
            <p:cNvGrpSpPr/>
            <p:nvPr/>
          </p:nvGrpSpPr>
          <p:grpSpPr>
            <a:xfrm>
              <a:off x="5814205" y="859113"/>
              <a:ext cx="5129146" cy="4880471"/>
              <a:chOff x="7856559" y="859113"/>
              <a:chExt cx="3086791" cy="4880471"/>
            </a:xfrm>
          </p:grpSpPr>
          <p:sp>
            <p:nvSpPr>
              <p:cNvPr id="20" name="Forma livre 41"/>
              <p:cNvSpPr>
                <a:spLocks/>
              </p:cNvSpPr>
              <p:nvPr/>
            </p:nvSpPr>
            <p:spPr bwMode="auto">
              <a:xfrm rot="16200000" flipV="1">
                <a:off x="9392183" y="4188416"/>
                <a:ext cx="15544" cy="3086791"/>
              </a:xfrm>
              <a:custGeom>
                <a:avLst/>
                <a:gdLst>
                  <a:gd name="T0" fmla="*/ 3 w 5"/>
                  <a:gd name="T1" fmla="*/ 0 h 868"/>
                  <a:gd name="T2" fmla="*/ 4 w 5"/>
                  <a:gd name="T3" fmla="*/ 217 h 868"/>
                  <a:gd name="T4" fmla="*/ 3 w 5"/>
                  <a:gd name="T5" fmla="*/ 326 h 868"/>
                  <a:gd name="T6" fmla="*/ 4 w 5"/>
                  <a:gd name="T7" fmla="*/ 434 h 868"/>
                  <a:gd name="T8" fmla="*/ 4 w 5"/>
                  <a:gd name="T9" fmla="*/ 651 h 868"/>
                  <a:gd name="T10" fmla="*/ 4 w 5"/>
                  <a:gd name="T11" fmla="*/ 760 h 868"/>
                  <a:gd name="T12" fmla="*/ 3 w 5"/>
                  <a:gd name="T13" fmla="*/ 868 h 868"/>
                  <a:gd name="T14" fmla="*/ 2 w 5"/>
                  <a:gd name="T15" fmla="*/ 868 h 868"/>
                  <a:gd name="T16" fmla="*/ 1 w 5"/>
                  <a:gd name="T17" fmla="*/ 760 h 868"/>
                  <a:gd name="T18" fmla="*/ 0 w 5"/>
                  <a:gd name="T19" fmla="*/ 651 h 868"/>
                  <a:gd name="T20" fmla="*/ 1 w 5"/>
                  <a:gd name="T21" fmla="*/ 434 h 868"/>
                  <a:gd name="T22" fmla="*/ 2 w 5"/>
                  <a:gd name="T23" fmla="*/ 326 h 868"/>
                  <a:gd name="T24" fmla="*/ 1 w 5"/>
                  <a:gd name="T25" fmla="*/ 217 h 868"/>
                  <a:gd name="T26" fmla="*/ 2 w 5"/>
                  <a:gd name="T27" fmla="*/ 0 h 868"/>
                  <a:gd name="T28" fmla="*/ 3 w 5"/>
                  <a:gd name="T29" fmla="*/ 0 h 8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5" h="868">
                    <a:moveTo>
                      <a:pt x="3" y="0"/>
                    </a:moveTo>
                    <a:cubicBezTo>
                      <a:pt x="4" y="73"/>
                      <a:pt x="4" y="145"/>
                      <a:pt x="4" y="217"/>
                    </a:cubicBezTo>
                    <a:cubicBezTo>
                      <a:pt x="4" y="253"/>
                      <a:pt x="3" y="290"/>
                      <a:pt x="3" y="326"/>
                    </a:cubicBezTo>
                    <a:cubicBezTo>
                      <a:pt x="3" y="362"/>
                      <a:pt x="3" y="398"/>
                      <a:pt x="4" y="434"/>
                    </a:cubicBezTo>
                    <a:cubicBezTo>
                      <a:pt x="4" y="507"/>
                      <a:pt x="5" y="579"/>
                      <a:pt x="4" y="651"/>
                    </a:cubicBezTo>
                    <a:cubicBezTo>
                      <a:pt x="5" y="687"/>
                      <a:pt x="4" y="724"/>
                      <a:pt x="4" y="760"/>
                    </a:cubicBezTo>
                    <a:cubicBezTo>
                      <a:pt x="4" y="796"/>
                      <a:pt x="3" y="832"/>
                      <a:pt x="3" y="868"/>
                    </a:cubicBezTo>
                    <a:cubicBezTo>
                      <a:pt x="2" y="868"/>
                      <a:pt x="2" y="868"/>
                      <a:pt x="2" y="868"/>
                    </a:cubicBezTo>
                    <a:cubicBezTo>
                      <a:pt x="2" y="832"/>
                      <a:pt x="1" y="796"/>
                      <a:pt x="1" y="760"/>
                    </a:cubicBezTo>
                    <a:cubicBezTo>
                      <a:pt x="1" y="724"/>
                      <a:pt x="0" y="687"/>
                      <a:pt x="0" y="651"/>
                    </a:cubicBezTo>
                    <a:cubicBezTo>
                      <a:pt x="0" y="579"/>
                      <a:pt x="1" y="507"/>
                      <a:pt x="1" y="434"/>
                    </a:cubicBezTo>
                    <a:cubicBezTo>
                      <a:pt x="2" y="398"/>
                      <a:pt x="2" y="362"/>
                      <a:pt x="2" y="326"/>
                    </a:cubicBezTo>
                    <a:cubicBezTo>
                      <a:pt x="2" y="290"/>
                      <a:pt x="1" y="253"/>
                      <a:pt x="1" y="217"/>
                    </a:cubicBezTo>
                    <a:cubicBezTo>
                      <a:pt x="0" y="145"/>
                      <a:pt x="1" y="73"/>
                      <a:pt x="2" y="0"/>
                    </a:cubicBezTo>
                    <a:lnTo>
                      <a:pt x="3" y="0"/>
                    </a:lnTo>
                    <a:close/>
                  </a:path>
                </a:pathLst>
              </a:custGeom>
              <a:solidFill>
                <a:schemeClr val="tx1">
                  <a:lumMod val="50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pt-PT" dirty="0"/>
              </a:p>
            </p:txBody>
          </p:sp>
          <p:sp>
            <p:nvSpPr>
              <p:cNvPr id="21" name="Forma livre 44"/>
              <p:cNvSpPr>
                <a:spLocks/>
              </p:cNvSpPr>
              <p:nvPr/>
            </p:nvSpPr>
            <p:spPr bwMode="auto">
              <a:xfrm rot="16200000" flipV="1">
                <a:off x="9366943" y="-651271"/>
                <a:ext cx="13322" cy="3034090"/>
              </a:xfrm>
              <a:custGeom>
                <a:avLst/>
                <a:gdLst>
                  <a:gd name="T0" fmla="*/ 2 w 4"/>
                  <a:gd name="T1" fmla="*/ 853 h 853"/>
                  <a:gd name="T2" fmla="*/ 0 w 4"/>
                  <a:gd name="T3" fmla="*/ 640 h 853"/>
                  <a:gd name="T4" fmla="*/ 1 w 4"/>
                  <a:gd name="T5" fmla="*/ 533 h 853"/>
                  <a:gd name="T6" fmla="*/ 1 w 4"/>
                  <a:gd name="T7" fmla="*/ 427 h 853"/>
                  <a:gd name="T8" fmla="*/ 0 w 4"/>
                  <a:gd name="T9" fmla="*/ 213 h 853"/>
                  <a:gd name="T10" fmla="*/ 0 w 4"/>
                  <a:gd name="T11" fmla="*/ 107 h 853"/>
                  <a:gd name="T12" fmla="*/ 2 w 4"/>
                  <a:gd name="T13" fmla="*/ 0 h 853"/>
                  <a:gd name="T14" fmla="*/ 2 w 4"/>
                  <a:gd name="T15" fmla="*/ 0 h 853"/>
                  <a:gd name="T16" fmla="*/ 3 w 4"/>
                  <a:gd name="T17" fmla="*/ 107 h 853"/>
                  <a:gd name="T18" fmla="*/ 4 w 4"/>
                  <a:gd name="T19" fmla="*/ 213 h 853"/>
                  <a:gd name="T20" fmla="*/ 3 w 4"/>
                  <a:gd name="T21" fmla="*/ 427 h 853"/>
                  <a:gd name="T22" fmla="*/ 2 w 4"/>
                  <a:gd name="T23" fmla="*/ 533 h 853"/>
                  <a:gd name="T24" fmla="*/ 3 w 4"/>
                  <a:gd name="T25" fmla="*/ 640 h 853"/>
                  <a:gd name="T26" fmla="*/ 2 w 4"/>
                  <a:gd name="T27" fmla="*/ 853 h 85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4" h="853">
                    <a:moveTo>
                      <a:pt x="2" y="853"/>
                    </a:moveTo>
                    <a:cubicBezTo>
                      <a:pt x="0" y="782"/>
                      <a:pt x="0" y="711"/>
                      <a:pt x="0" y="640"/>
                    </a:cubicBezTo>
                    <a:cubicBezTo>
                      <a:pt x="0" y="604"/>
                      <a:pt x="1" y="569"/>
                      <a:pt x="1" y="533"/>
                    </a:cubicBezTo>
                    <a:cubicBezTo>
                      <a:pt x="1" y="498"/>
                      <a:pt x="1" y="462"/>
                      <a:pt x="1" y="427"/>
                    </a:cubicBezTo>
                    <a:cubicBezTo>
                      <a:pt x="0" y="356"/>
                      <a:pt x="0" y="284"/>
                      <a:pt x="0" y="213"/>
                    </a:cubicBezTo>
                    <a:cubicBezTo>
                      <a:pt x="0" y="178"/>
                      <a:pt x="0" y="142"/>
                      <a:pt x="0" y="107"/>
                    </a:cubicBezTo>
                    <a:cubicBezTo>
                      <a:pt x="1" y="71"/>
                      <a:pt x="1" y="36"/>
                      <a:pt x="2" y="0"/>
                    </a:cubicBezTo>
                    <a:cubicBezTo>
                      <a:pt x="2" y="0"/>
                      <a:pt x="2" y="0"/>
                      <a:pt x="2" y="0"/>
                    </a:cubicBezTo>
                    <a:cubicBezTo>
                      <a:pt x="3" y="36"/>
                      <a:pt x="3" y="71"/>
                      <a:pt x="3" y="107"/>
                    </a:cubicBezTo>
                    <a:cubicBezTo>
                      <a:pt x="4" y="142"/>
                      <a:pt x="4" y="178"/>
                      <a:pt x="4" y="213"/>
                    </a:cubicBezTo>
                    <a:cubicBezTo>
                      <a:pt x="4" y="284"/>
                      <a:pt x="3" y="356"/>
                      <a:pt x="3" y="427"/>
                    </a:cubicBezTo>
                    <a:cubicBezTo>
                      <a:pt x="3" y="462"/>
                      <a:pt x="2" y="498"/>
                      <a:pt x="2" y="533"/>
                    </a:cubicBezTo>
                    <a:cubicBezTo>
                      <a:pt x="3" y="569"/>
                      <a:pt x="3" y="604"/>
                      <a:pt x="3" y="640"/>
                    </a:cubicBezTo>
                    <a:cubicBezTo>
                      <a:pt x="4" y="711"/>
                      <a:pt x="3" y="782"/>
                      <a:pt x="2" y="853"/>
                    </a:cubicBezTo>
                    <a:close/>
                  </a:path>
                </a:pathLst>
              </a:custGeom>
              <a:solidFill>
                <a:schemeClr val="tx1">
                  <a:lumMod val="50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pt-PT" dirty="0"/>
              </a:p>
            </p:txBody>
          </p:sp>
        </p:grpSp>
        <p:sp>
          <p:nvSpPr>
            <p:cNvPr id="12" name="Forma livre 45"/>
            <p:cNvSpPr>
              <a:spLocks noEditPoints="1"/>
            </p:cNvSpPr>
            <p:nvPr/>
          </p:nvSpPr>
          <p:spPr bwMode="auto">
            <a:xfrm rot="16200000" flipV="1">
              <a:off x="5186001" y="5323012"/>
              <a:ext cx="477390" cy="524504"/>
            </a:xfrm>
            <a:custGeom>
              <a:avLst/>
              <a:gdLst>
                <a:gd name="T0" fmla="*/ 127 w 152"/>
                <a:gd name="T1" fmla="*/ 122 h 148"/>
                <a:gd name="T2" fmla="*/ 84 w 152"/>
                <a:gd name="T3" fmla="*/ 134 h 148"/>
                <a:gd name="T4" fmla="*/ 112 w 152"/>
                <a:gd name="T5" fmla="*/ 131 h 148"/>
                <a:gd name="T6" fmla="*/ 48 w 152"/>
                <a:gd name="T7" fmla="*/ 142 h 148"/>
                <a:gd name="T8" fmla="*/ 4 w 152"/>
                <a:gd name="T9" fmla="*/ 95 h 148"/>
                <a:gd name="T10" fmla="*/ 20 w 152"/>
                <a:gd name="T11" fmla="*/ 61 h 148"/>
                <a:gd name="T12" fmla="*/ 26 w 152"/>
                <a:gd name="T13" fmla="*/ 58 h 148"/>
                <a:gd name="T14" fmla="*/ 31 w 152"/>
                <a:gd name="T15" fmla="*/ 23 h 148"/>
                <a:gd name="T16" fmla="*/ 19 w 152"/>
                <a:gd name="T17" fmla="*/ 0 h 148"/>
                <a:gd name="T18" fmla="*/ 33 w 152"/>
                <a:gd name="T19" fmla="*/ 57 h 148"/>
                <a:gd name="T20" fmla="*/ 41 w 152"/>
                <a:gd name="T21" fmla="*/ 63 h 148"/>
                <a:gd name="T22" fmla="*/ 36 w 152"/>
                <a:gd name="T23" fmla="*/ 80 h 148"/>
                <a:gd name="T24" fmla="*/ 26 w 152"/>
                <a:gd name="T25" fmla="*/ 67 h 148"/>
                <a:gd name="T26" fmla="*/ 64 w 152"/>
                <a:gd name="T27" fmla="*/ 132 h 148"/>
                <a:gd name="T28" fmla="*/ 84 w 152"/>
                <a:gd name="T29" fmla="*/ 112 h 148"/>
                <a:gd name="T30" fmla="*/ 77 w 152"/>
                <a:gd name="T31" fmla="*/ 131 h 148"/>
                <a:gd name="T32" fmla="*/ 152 w 152"/>
                <a:gd name="T33" fmla="*/ 129 h 148"/>
                <a:gd name="T34" fmla="*/ 114 w 152"/>
                <a:gd name="T35" fmla="*/ 131 h 148"/>
                <a:gd name="T36" fmla="*/ 127 w 152"/>
                <a:gd name="T37" fmla="*/ 122 h 148"/>
                <a:gd name="T38" fmla="*/ 74 w 152"/>
                <a:gd name="T39" fmla="*/ 128 h 148"/>
                <a:gd name="T40" fmla="*/ 68 w 152"/>
                <a:gd name="T41" fmla="*/ 112 h 148"/>
                <a:gd name="T42" fmla="*/ 66 w 152"/>
                <a:gd name="T43" fmla="*/ 117 h 148"/>
                <a:gd name="T44" fmla="*/ 66 w 152"/>
                <a:gd name="T45" fmla="*/ 125 h 148"/>
                <a:gd name="T46" fmla="*/ 73 w 152"/>
                <a:gd name="T47" fmla="*/ 128 h 148"/>
                <a:gd name="T48" fmla="*/ 74 w 152"/>
                <a:gd name="T49" fmla="*/ 114 h 148"/>
                <a:gd name="T50" fmla="*/ 74 w 152"/>
                <a:gd name="T51" fmla="*/ 128 h 148"/>
                <a:gd name="T52" fmla="*/ 9 w 152"/>
                <a:gd name="T53" fmla="*/ 88 h 148"/>
                <a:gd name="T54" fmla="*/ 56 w 152"/>
                <a:gd name="T55" fmla="*/ 135 h 148"/>
                <a:gd name="T56" fmla="*/ 9 w 152"/>
                <a:gd name="T57" fmla="*/ 88 h 148"/>
                <a:gd name="T58" fmla="*/ 37 w 152"/>
                <a:gd name="T59" fmla="*/ 61 h 148"/>
                <a:gd name="T60" fmla="*/ 31 w 152"/>
                <a:gd name="T61" fmla="*/ 77 h 148"/>
                <a:gd name="T62" fmla="*/ 37 w 152"/>
                <a:gd name="T63" fmla="*/ 61 h 148"/>
                <a:gd name="T64" fmla="*/ 30 w 152"/>
                <a:gd name="T65" fmla="*/ 57 h 148"/>
                <a:gd name="T66" fmla="*/ 33 w 152"/>
                <a:gd name="T67" fmla="*/ 31 h 148"/>
                <a:gd name="T68" fmla="*/ 30 w 152"/>
                <a:gd name="T69" fmla="*/ 57 h 148"/>
                <a:gd name="T70" fmla="*/ 30 w 152"/>
                <a:gd name="T71" fmla="*/ 61 h 148"/>
                <a:gd name="T72" fmla="*/ 30 w 152"/>
                <a:gd name="T73" fmla="*/ 74 h 148"/>
                <a:gd name="T74" fmla="*/ 30 w 152"/>
                <a:gd name="T75" fmla="*/ 61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52" h="148">
                  <a:moveTo>
                    <a:pt x="127" y="122"/>
                  </a:moveTo>
                  <a:cubicBezTo>
                    <a:pt x="115" y="118"/>
                    <a:pt x="99" y="137"/>
                    <a:pt x="84" y="134"/>
                  </a:cubicBezTo>
                  <a:cubicBezTo>
                    <a:pt x="92" y="142"/>
                    <a:pt x="106" y="130"/>
                    <a:pt x="112" y="131"/>
                  </a:cubicBezTo>
                  <a:cubicBezTo>
                    <a:pt x="95" y="147"/>
                    <a:pt x="66" y="127"/>
                    <a:pt x="48" y="142"/>
                  </a:cubicBezTo>
                  <a:cubicBezTo>
                    <a:pt x="19" y="142"/>
                    <a:pt x="1" y="123"/>
                    <a:pt x="4" y="95"/>
                  </a:cubicBezTo>
                  <a:cubicBezTo>
                    <a:pt x="6" y="82"/>
                    <a:pt x="19" y="74"/>
                    <a:pt x="20" y="61"/>
                  </a:cubicBezTo>
                  <a:cubicBezTo>
                    <a:pt x="23" y="58"/>
                    <a:pt x="22" y="60"/>
                    <a:pt x="26" y="58"/>
                  </a:cubicBezTo>
                  <a:cubicBezTo>
                    <a:pt x="25" y="45"/>
                    <a:pt x="33" y="34"/>
                    <a:pt x="31" y="23"/>
                  </a:cubicBezTo>
                  <a:cubicBezTo>
                    <a:pt x="30" y="12"/>
                    <a:pt x="19" y="8"/>
                    <a:pt x="19" y="0"/>
                  </a:cubicBezTo>
                  <a:cubicBezTo>
                    <a:pt x="36" y="7"/>
                    <a:pt x="41" y="36"/>
                    <a:pt x="33" y="57"/>
                  </a:cubicBezTo>
                  <a:cubicBezTo>
                    <a:pt x="34" y="60"/>
                    <a:pt x="40" y="59"/>
                    <a:pt x="41" y="63"/>
                  </a:cubicBezTo>
                  <a:cubicBezTo>
                    <a:pt x="43" y="69"/>
                    <a:pt x="40" y="75"/>
                    <a:pt x="36" y="80"/>
                  </a:cubicBezTo>
                  <a:cubicBezTo>
                    <a:pt x="27" y="79"/>
                    <a:pt x="20" y="74"/>
                    <a:pt x="26" y="67"/>
                  </a:cubicBezTo>
                  <a:cubicBezTo>
                    <a:pt x="1" y="88"/>
                    <a:pt x="14" y="148"/>
                    <a:pt x="64" y="132"/>
                  </a:cubicBezTo>
                  <a:cubicBezTo>
                    <a:pt x="54" y="118"/>
                    <a:pt x="73" y="97"/>
                    <a:pt x="84" y="112"/>
                  </a:cubicBezTo>
                  <a:cubicBezTo>
                    <a:pt x="86" y="123"/>
                    <a:pt x="81" y="126"/>
                    <a:pt x="77" y="131"/>
                  </a:cubicBezTo>
                  <a:cubicBezTo>
                    <a:pt x="101" y="137"/>
                    <a:pt x="133" y="102"/>
                    <a:pt x="152" y="129"/>
                  </a:cubicBezTo>
                  <a:cubicBezTo>
                    <a:pt x="143" y="117"/>
                    <a:pt x="124" y="124"/>
                    <a:pt x="114" y="131"/>
                  </a:cubicBezTo>
                  <a:cubicBezTo>
                    <a:pt x="116" y="126"/>
                    <a:pt x="123" y="126"/>
                    <a:pt x="127" y="122"/>
                  </a:cubicBezTo>
                  <a:close/>
                  <a:moveTo>
                    <a:pt x="74" y="128"/>
                  </a:moveTo>
                  <a:cubicBezTo>
                    <a:pt x="91" y="127"/>
                    <a:pt x="78" y="98"/>
                    <a:pt x="68" y="112"/>
                  </a:cubicBezTo>
                  <a:cubicBezTo>
                    <a:pt x="75" y="112"/>
                    <a:pt x="69" y="117"/>
                    <a:pt x="66" y="117"/>
                  </a:cubicBezTo>
                  <a:cubicBezTo>
                    <a:pt x="66" y="119"/>
                    <a:pt x="66" y="122"/>
                    <a:pt x="66" y="125"/>
                  </a:cubicBezTo>
                  <a:cubicBezTo>
                    <a:pt x="68" y="126"/>
                    <a:pt x="69" y="128"/>
                    <a:pt x="73" y="128"/>
                  </a:cubicBezTo>
                  <a:cubicBezTo>
                    <a:pt x="75" y="124"/>
                    <a:pt x="80" y="117"/>
                    <a:pt x="74" y="114"/>
                  </a:cubicBezTo>
                  <a:cubicBezTo>
                    <a:pt x="84" y="115"/>
                    <a:pt x="78" y="125"/>
                    <a:pt x="74" y="128"/>
                  </a:cubicBezTo>
                  <a:close/>
                  <a:moveTo>
                    <a:pt x="9" y="88"/>
                  </a:moveTo>
                  <a:cubicBezTo>
                    <a:pt x="0" y="121"/>
                    <a:pt x="28" y="148"/>
                    <a:pt x="56" y="135"/>
                  </a:cubicBezTo>
                  <a:cubicBezTo>
                    <a:pt x="20" y="145"/>
                    <a:pt x="13" y="115"/>
                    <a:pt x="9" y="88"/>
                  </a:cubicBezTo>
                  <a:close/>
                  <a:moveTo>
                    <a:pt x="37" y="61"/>
                  </a:moveTo>
                  <a:cubicBezTo>
                    <a:pt x="38" y="69"/>
                    <a:pt x="34" y="72"/>
                    <a:pt x="31" y="77"/>
                  </a:cubicBezTo>
                  <a:cubicBezTo>
                    <a:pt x="40" y="78"/>
                    <a:pt x="42" y="66"/>
                    <a:pt x="37" y="61"/>
                  </a:cubicBezTo>
                  <a:close/>
                  <a:moveTo>
                    <a:pt x="30" y="57"/>
                  </a:moveTo>
                  <a:cubicBezTo>
                    <a:pt x="30" y="49"/>
                    <a:pt x="38" y="40"/>
                    <a:pt x="33" y="31"/>
                  </a:cubicBezTo>
                  <a:cubicBezTo>
                    <a:pt x="34" y="41"/>
                    <a:pt x="26" y="49"/>
                    <a:pt x="30" y="57"/>
                  </a:cubicBezTo>
                  <a:close/>
                  <a:moveTo>
                    <a:pt x="30" y="61"/>
                  </a:moveTo>
                  <a:cubicBezTo>
                    <a:pt x="28" y="63"/>
                    <a:pt x="27" y="72"/>
                    <a:pt x="30" y="74"/>
                  </a:cubicBezTo>
                  <a:cubicBezTo>
                    <a:pt x="33" y="70"/>
                    <a:pt x="36" y="63"/>
                    <a:pt x="30" y="61"/>
                  </a:cubicBezTo>
                  <a:close/>
                </a:path>
              </a:pathLst>
            </a:custGeom>
            <a:solidFill>
              <a:schemeClr val="tx1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pt-PT" dirty="0"/>
            </a:p>
          </p:txBody>
        </p:sp>
        <p:sp>
          <p:nvSpPr>
            <p:cNvPr id="13" name="Forma livre 46"/>
            <p:cNvSpPr>
              <a:spLocks noEditPoints="1"/>
            </p:cNvSpPr>
            <p:nvPr/>
          </p:nvSpPr>
          <p:spPr bwMode="auto">
            <a:xfrm rot="16200000" flipV="1">
              <a:off x="5197295" y="5324846"/>
              <a:ext cx="477390" cy="511956"/>
            </a:xfrm>
            <a:custGeom>
              <a:avLst/>
              <a:gdLst>
                <a:gd name="T0" fmla="*/ 2 w 151"/>
                <a:gd name="T1" fmla="*/ 96 h 144"/>
                <a:gd name="T2" fmla="*/ 21 w 151"/>
                <a:gd name="T3" fmla="*/ 59 h 144"/>
                <a:gd name="T4" fmla="*/ 22 w 151"/>
                <a:gd name="T5" fmla="*/ 12 h 144"/>
                <a:gd name="T6" fmla="*/ 32 w 151"/>
                <a:gd name="T7" fmla="*/ 58 h 144"/>
                <a:gd name="T8" fmla="*/ 34 w 151"/>
                <a:gd name="T9" fmla="*/ 81 h 144"/>
                <a:gd name="T10" fmla="*/ 15 w 151"/>
                <a:gd name="T11" fmla="*/ 112 h 144"/>
                <a:gd name="T12" fmla="*/ 73 w 151"/>
                <a:gd name="T13" fmla="*/ 107 h 144"/>
                <a:gd name="T14" fmla="*/ 76 w 151"/>
                <a:gd name="T15" fmla="*/ 131 h 144"/>
                <a:gd name="T16" fmla="*/ 151 w 151"/>
                <a:gd name="T17" fmla="*/ 130 h 144"/>
                <a:gd name="T18" fmla="*/ 110 w 151"/>
                <a:gd name="T19" fmla="*/ 134 h 144"/>
                <a:gd name="T20" fmla="*/ 66 w 151"/>
                <a:gd name="T21" fmla="*/ 138 h 144"/>
                <a:gd name="T22" fmla="*/ 12 w 151"/>
                <a:gd name="T23" fmla="*/ 128 h 144"/>
                <a:gd name="T24" fmla="*/ 86 w 151"/>
                <a:gd name="T25" fmla="*/ 138 h 144"/>
                <a:gd name="T26" fmla="*/ 86 w 151"/>
                <a:gd name="T27" fmla="*/ 134 h 144"/>
                <a:gd name="T28" fmla="*/ 75 w 151"/>
                <a:gd name="T29" fmla="*/ 133 h 144"/>
                <a:gd name="T30" fmla="*/ 77 w 151"/>
                <a:gd name="T31" fmla="*/ 128 h 144"/>
                <a:gd name="T32" fmla="*/ 66 w 151"/>
                <a:gd name="T33" fmla="*/ 128 h 144"/>
                <a:gd name="T34" fmla="*/ 64 w 151"/>
                <a:gd name="T35" fmla="*/ 117 h 144"/>
                <a:gd name="T36" fmla="*/ 65 w 151"/>
                <a:gd name="T37" fmla="*/ 114 h 144"/>
                <a:gd name="T38" fmla="*/ 63 w 151"/>
                <a:gd name="T39" fmla="*/ 133 h 144"/>
                <a:gd name="T40" fmla="*/ 54 w 151"/>
                <a:gd name="T41" fmla="*/ 137 h 144"/>
                <a:gd name="T42" fmla="*/ 7 w 151"/>
                <a:gd name="T43" fmla="*/ 86 h 144"/>
                <a:gd name="T44" fmla="*/ 41 w 151"/>
                <a:gd name="T45" fmla="*/ 139 h 144"/>
                <a:gd name="T46" fmla="*/ 92 w 151"/>
                <a:gd name="T47" fmla="*/ 138 h 144"/>
                <a:gd name="T48" fmla="*/ 41 w 151"/>
                <a:gd name="T49" fmla="*/ 137 h 144"/>
                <a:gd name="T50" fmla="*/ 26 w 151"/>
                <a:gd name="T51" fmla="*/ 65 h 144"/>
                <a:gd name="T52" fmla="*/ 32 w 151"/>
                <a:gd name="T53" fmla="*/ 64 h 144"/>
                <a:gd name="T54" fmla="*/ 26 w 151"/>
                <a:gd name="T55" fmla="*/ 72 h 144"/>
                <a:gd name="T56" fmla="*/ 33 w 151"/>
                <a:gd name="T57" fmla="*/ 80 h 144"/>
                <a:gd name="T58" fmla="*/ 38 w 151"/>
                <a:gd name="T59" fmla="*/ 73 h 144"/>
                <a:gd name="T60" fmla="*/ 28 w 151"/>
                <a:gd name="T61" fmla="*/ 78 h 144"/>
                <a:gd name="T62" fmla="*/ 34 w 151"/>
                <a:gd name="T63" fmla="*/ 61 h 144"/>
                <a:gd name="T64" fmla="*/ 18 w 151"/>
                <a:gd name="T65" fmla="*/ 2 h 144"/>
                <a:gd name="T66" fmla="*/ 31 w 151"/>
                <a:gd name="T67" fmla="*/ 32 h 144"/>
                <a:gd name="T68" fmla="*/ 27 w 151"/>
                <a:gd name="T69" fmla="*/ 58 h 144"/>
                <a:gd name="T70" fmla="*/ 28 w 151"/>
                <a:gd name="T71" fmla="*/ 42 h 144"/>
                <a:gd name="T72" fmla="*/ 21 w 151"/>
                <a:gd name="T73" fmla="*/ 61 h 144"/>
                <a:gd name="T74" fmla="*/ 7 w 151"/>
                <a:gd name="T75" fmla="*/ 86 h 144"/>
                <a:gd name="T76" fmla="*/ 110 w 151"/>
                <a:gd name="T77" fmla="*/ 131 h 144"/>
                <a:gd name="T78" fmla="*/ 121 w 151"/>
                <a:gd name="T79" fmla="*/ 123 h 144"/>
                <a:gd name="T80" fmla="*/ 67 w 151"/>
                <a:gd name="T81" fmla="*/ 127 h 144"/>
                <a:gd name="T82" fmla="*/ 74 w 151"/>
                <a:gd name="T83" fmla="*/ 118 h 144"/>
                <a:gd name="T84" fmla="*/ 64 w 151"/>
                <a:gd name="T85" fmla="*/ 118 h 144"/>
                <a:gd name="T86" fmla="*/ 75 w 151"/>
                <a:gd name="T87" fmla="*/ 118 h 144"/>
                <a:gd name="T88" fmla="*/ 70 w 151"/>
                <a:gd name="T89" fmla="*/ 114 h 144"/>
                <a:gd name="T90" fmla="*/ 79 w 151"/>
                <a:gd name="T91" fmla="*/ 120 h 144"/>
                <a:gd name="T92" fmla="*/ 122 w 151"/>
                <a:gd name="T93" fmla="*/ 122 h 144"/>
                <a:gd name="T94" fmla="*/ 123 w 151"/>
                <a:gd name="T95" fmla="*/ 125 h 144"/>
                <a:gd name="T96" fmla="*/ 122 w 151"/>
                <a:gd name="T97" fmla="*/ 122 h 144"/>
                <a:gd name="T98" fmla="*/ 81 w 151"/>
                <a:gd name="T99" fmla="*/ 114 h 144"/>
                <a:gd name="T100" fmla="*/ 32 w 151"/>
                <a:gd name="T101" fmla="*/ 74 h 144"/>
                <a:gd name="T102" fmla="*/ 28 w 151"/>
                <a:gd name="T103" fmla="*/ 63 h 144"/>
                <a:gd name="T104" fmla="*/ 28 w 151"/>
                <a:gd name="T105" fmla="*/ 63 h 144"/>
                <a:gd name="T106" fmla="*/ 29 w 151"/>
                <a:gd name="T107" fmla="*/ 49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51" h="144">
                  <a:moveTo>
                    <a:pt x="47" y="144"/>
                  </a:moveTo>
                  <a:cubicBezTo>
                    <a:pt x="46" y="144"/>
                    <a:pt x="46" y="144"/>
                    <a:pt x="46" y="144"/>
                  </a:cubicBezTo>
                  <a:cubicBezTo>
                    <a:pt x="32" y="144"/>
                    <a:pt x="19" y="139"/>
                    <a:pt x="11" y="129"/>
                  </a:cubicBezTo>
                  <a:cubicBezTo>
                    <a:pt x="3" y="121"/>
                    <a:pt x="0" y="109"/>
                    <a:pt x="2" y="96"/>
                  </a:cubicBezTo>
                  <a:cubicBezTo>
                    <a:pt x="3" y="90"/>
                    <a:pt x="6" y="84"/>
                    <a:pt x="10" y="79"/>
                  </a:cubicBezTo>
                  <a:cubicBezTo>
                    <a:pt x="13" y="73"/>
                    <a:pt x="17" y="68"/>
                    <a:pt x="17" y="62"/>
                  </a:cubicBezTo>
                  <a:cubicBezTo>
                    <a:pt x="17" y="62"/>
                    <a:pt x="17" y="62"/>
                    <a:pt x="17" y="62"/>
                  </a:cubicBezTo>
                  <a:cubicBezTo>
                    <a:pt x="19" y="60"/>
                    <a:pt x="20" y="59"/>
                    <a:pt x="21" y="59"/>
                  </a:cubicBezTo>
                  <a:cubicBezTo>
                    <a:pt x="21" y="59"/>
                    <a:pt x="22" y="59"/>
                    <a:pt x="23" y="59"/>
                  </a:cubicBezTo>
                  <a:cubicBezTo>
                    <a:pt x="23" y="53"/>
                    <a:pt x="24" y="47"/>
                    <a:pt x="26" y="41"/>
                  </a:cubicBezTo>
                  <a:cubicBezTo>
                    <a:pt x="28" y="35"/>
                    <a:pt x="30" y="30"/>
                    <a:pt x="29" y="24"/>
                  </a:cubicBezTo>
                  <a:cubicBezTo>
                    <a:pt x="28" y="19"/>
                    <a:pt x="25" y="15"/>
                    <a:pt x="22" y="12"/>
                  </a:cubicBezTo>
                  <a:cubicBezTo>
                    <a:pt x="19" y="8"/>
                    <a:pt x="16" y="5"/>
                    <a:pt x="16" y="1"/>
                  </a:cubicBezTo>
                  <a:cubicBezTo>
                    <a:pt x="16" y="0"/>
                    <a:pt x="16" y="0"/>
                    <a:pt x="16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35" y="8"/>
                    <a:pt x="40" y="37"/>
                    <a:pt x="32" y="58"/>
                  </a:cubicBezTo>
                  <a:cubicBezTo>
                    <a:pt x="32" y="59"/>
                    <a:pt x="34" y="59"/>
                    <a:pt x="35" y="60"/>
                  </a:cubicBezTo>
                  <a:cubicBezTo>
                    <a:pt x="37" y="61"/>
                    <a:pt x="39" y="61"/>
                    <a:pt x="40" y="63"/>
                  </a:cubicBezTo>
                  <a:cubicBezTo>
                    <a:pt x="43" y="72"/>
                    <a:pt x="37" y="78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28" y="81"/>
                    <a:pt x="23" y="79"/>
                    <a:pt x="22" y="76"/>
                  </a:cubicBezTo>
                  <a:cubicBezTo>
                    <a:pt x="21" y="75"/>
                    <a:pt x="21" y="73"/>
                    <a:pt x="21" y="71"/>
                  </a:cubicBezTo>
                  <a:cubicBezTo>
                    <a:pt x="12" y="82"/>
                    <a:pt x="10" y="98"/>
                    <a:pt x="15" y="112"/>
                  </a:cubicBezTo>
                  <a:cubicBezTo>
                    <a:pt x="20" y="127"/>
                    <a:pt x="32" y="135"/>
                    <a:pt x="46" y="135"/>
                  </a:cubicBezTo>
                  <a:cubicBezTo>
                    <a:pt x="51" y="135"/>
                    <a:pt x="56" y="134"/>
                    <a:pt x="61" y="133"/>
                  </a:cubicBezTo>
                  <a:cubicBezTo>
                    <a:pt x="58" y="128"/>
                    <a:pt x="57" y="122"/>
                    <a:pt x="60" y="116"/>
                  </a:cubicBezTo>
                  <a:cubicBezTo>
                    <a:pt x="63" y="111"/>
                    <a:pt x="68" y="107"/>
                    <a:pt x="73" y="107"/>
                  </a:cubicBezTo>
                  <a:cubicBezTo>
                    <a:pt x="75" y="107"/>
                    <a:pt x="79" y="108"/>
                    <a:pt x="83" y="113"/>
                  </a:cubicBezTo>
                  <a:cubicBezTo>
                    <a:pt x="83" y="113"/>
                    <a:pt x="83" y="113"/>
                    <a:pt x="83" y="113"/>
                  </a:cubicBezTo>
                  <a:cubicBezTo>
                    <a:pt x="84" y="122"/>
                    <a:pt x="81" y="126"/>
                    <a:pt x="77" y="130"/>
                  </a:cubicBezTo>
                  <a:cubicBezTo>
                    <a:pt x="77" y="130"/>
                    <a:pt x="77" y="131"/>
                    <a:pt x="76" y="131"/>
                  </a:cubicBezTo>
                  <a:cubicBezTo>
                    <a:pt x="78" y="132"/>
                    <a:pt x="80" y="132"/>
                    <a:pt x="82" y="132"/>
                  </a:cubicBezTo>
                  <a:cubicBezTo>
                    <a:pt x="90" y="132"/>
                    <a:pt x="98" y="129"/>
                    <a:pt x="107" y="125"/>
                  </a:cubicBezTo>
                  <a:cubicBezTo>
                    <a:pt x="115" y="122"/>
                    <a:pt x="123" y="119"/>
                    <a:pt x="131" y="119"/>
                  </a:cubicBezTo>
                  <a:cubicBezTo>
                    <a:pt x="139" y="119"/>
                    <a:pt x="146" y="123"/>
                    <a:pt x="151" y="130"/>
                  </a:cubicBezTo>
                  <a:cubicBezTo>
                    <a:pt x="150" y="131"/>
                    <a:pt x="150" y="131"/>
                    <a:pt x="150" y="131"/>
                  </a:cubicBezTo>
                  <a:cubicBezTo>
                    <a:pt x="146" y="127"/>
                    <a:pt x="142" y="124"/>
                    <a:pt x="136" y="124"/>
                  </a:cubicBezTo>
                  <a:cubicBezTo>
                    <a:pt x="126" y="124"/>
                    <a:pt x="115" y="131"/>
                    <a:pt x="112" y="132"/>
                  </a:cubicBezTo>
                  <a:cubicBezTo>
                    <a:pt x="110" y="134"/>
                    <a:pt x="110" y="134"/>
                    <a:pt x="110" y="134"/>
                  </a:cubicBezTo>
                  <a:cubicBezTo>
                    <a:pt x="110" y="133"/>
                    <a:pt x="110" y="133"/>
                    <a:pt x="110" y="133"/>
                  </a:cubicBezTo>
                  <a:cubicBezTo>
                    <a:pt x="105" y="137"/>
                    <a:pt x="99" y="139"/>
                    <a:pt x="90" y="139"/>
                  </a:cubicBezTo>
                  <a:cubicBezTo>
                    <a:pt x="86" y="139"/>
                    <a:pt x="82" y="139"/>
                    <a:pt x="78" y="139"/>
                  </a:cubicBezTo>
                  <a:cubicBezTo>
                    <a:pt x="74" y="138"/>
                    <a:pt x="70" y="138"/>
                    <a:pt x="66" y="138"/>
                  </a:cubicBezTo>
                  <a:cubicBezTo>
                    <a:pt x="58" y="138"/>
                    <a:pt x="52" y="140"/>
                    <a:pt x="47" y="144"/>
                  </a:cubicBezTo>
                  <a:close/>
                  <a:moveTo>
                    <a:pt x="7" y="86"/>
                  </a:moveTo>
                  <a:cubicBezTo>
                    <a:pt x="5" y="89"/>
                    <a:pt x="4" y="93"/>
                    <a:pt x="3" y="96"/>
                  </a:cubicBezTo>
                  <a:cubicBezTo>
                    <a:pt x="2" y="109"/>
                    <a:pt x="5" y="120"/>
                    <a:pt x="12" y="128"/>
                  </a:cubicBezTo>
                  <a:cubicBezTo>
                    <a:pt x="20" y="137"/>
                    <a:pt x="32" y="142"/>
                    <a:pt x="46" y="142"/>
                  </a:cubicBezTo>
                  <a:cubicBezTo>
                    <a:pt x="51" y="138"/>
                    <a:pt x="57" y="136"/>
                    <a:pt x="66" y="136"/>
                  </a:cubicBezTo>
                  <a:cubicBezTo>
                    <a:pt x="70" y="136"/>
                    <a:pt x="74" y="137"/>
                    <a:pt x="78" y="137"/>
                  </a:cubicBezTo>
                  <a:cubicBezTo>
                    <a:pt x="81" y="137"/>
                    <a:pt x="83" y="138"/>
                    <a:pt x="86" y="138"/>
                  </a:cubicBezTo>
                  <a:cubicBezTo>
                    <a:pt x="84" y="137"/>
                    <a:pt x="83" y="136"/>
                    <a:pt x="81" y="135"/>
                  </a:cubicBezTo>
                  <a:cubicBezTo>
                    <a:pt x="80" y="133"/>
                    <a:pt x="80" y="133"/>
                    <a:pt x="80" y="133"/>
                  </a:cubicBezTo>
                  <a:cubicBezTo>
                    <a:pt x="82" y="134"/>
                    <a:pt x="82" y="134"/>
                    <a:pt x="82" y="134"/>
                  </a:cubicBezTo>
                  <a:cubicBezTo>
                    <a:pt x="83" y="134"/>
                    <a:pt x="84" y="134"/>
                    <a:pt x="86" y="134"/>
                  </a:cubicBezTo>
                  <a:cubicBezTo>
                    <a:pt x="92" y="134"/>
                    <a:pt x="99" y="131"/>
                    <a:pt x="105" y="128"/>
                  </a:cubicBezTo>
                  <a:cubicBezTo>
                    <a:pt x="105" y="128"/>
                    <a:pt x="105" y="128"/>
                    <a:pt x="105" y="128"/>
                  </a:cubicBezTo>
                  <a:cubicBezTo>
                    <a:pt x="97" y="131"/>
                    <a:pt x="89" y="133"/>
                    <a:pt x="82" y="133"/>
                  </a:cubicBezTo>
                  <a:cubicBezTo>
                    <a:pt x="79" y="133"/>
                    <a:pt x="77" y="133"/>
                    <a:pt x="75" y="133"/>
                  </a:cubicBezTo>
                  <a:cubicBezTo>
                    <a:pt x="74" y="132"/>
                    <a:pt x="74" y="132"/>
                    <a:pt x="74" y="132"/>
                  </a:cubicBezTo>
                  <a:cubicBezTo>
                    <a:pt x="74" y="131"/>
                    <a:pt x="74" y="131"/>
                    <a:pt x="74" y="131"/>
                  </a:cubicBezTo>
                  <a:cubicBezTo>
                    <a:pt x="75" y="131"/>
                    <a:pt x="76" y="130"/>
                    <a:pt x="76" y="129"/>
                  </a:cubicBezTo>
                  <a:cubicBezTo>
                    <a:pt x="77" y="129"/>
                    <a:pt x="77" y="128"/>
                    <a:pt x="77" y="128"/>
                  </a:cubicBezTo>
                  <a:cubicBezTo>
                    <a:pt x="76" y="129"/>
                    <a:pt x="74" y="130"/>
                    <a:pt x="72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68" y="130"/>
                    <a:pt x="67" y="129"/>
                    <a:pt x="66" y="128"/>
                  </a:cubicBezTo>
                  <a:cubicBezTo>
                    <a:pt x="65" y="128"/>
                    <a:pt x="64" y="127"/>
                    <a:pt x="63" y="127"/>
                  </a:cubicBezTo>
                  <a:cubicBezTo>
                    <a:pt x="63" y="127"/>
                    <a:pt x="63" y="127"/>
                    <a:pt x="63" y="127"/>
                  </a:cubicBezTo>
                  <a:cubicBezTo>
                    <a:pt x="63" y="117"/>
                    <a:pt x="63" y="117"/>
                    <a:pt x="63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6" y="117"/>
                    <a:pt x="68" y="115"/>
                    <a:pt x="68" y="114"/>
                  </a:cubicBezTo>
                  <a:cubicBezTo>
                    <a:pt x="68" y="114"/>
                    <a:pt x="68" y="114"/>
                    <a:pt x="66" y="114"/>
                  </a:cubicBezTo>
                  <a:cubicBezTo>
                    <a:pt x="65" y="114"/>
                    <a:pt x="65" y="114"/>
                    <a:pt x="65" y="114"/>
                  </a:cubicBezTo>
                  <a:cubicBezTo>
                    <a:pt x="66" y="113"/>
                    <a:pt x="66" y="113"/>
                    <a:pt x="66" y="113"/>
                  </a:cubicBezTo>
                  <a:cubicBezTo>
                    <a:pt x="67" y="110"/>
                    <a:pt x="69" y="109"/>
                    <a:pt x="71" y="109"/>
                  </a:cubicBezTo>
                  <a:cubicBezTo>
                    <a:pt x="67" y="110"/>
                    <a:pt x="64" y="113"/>
                    <a:pt x="62" y="117"/>
                  </a:cubicBezTo>
                  <a:cubicBezTo>
                    <a:pt x="59" y="122"/>
                    <a:pt x="59" y="128"/>
                    <a:pt x="63" y="133"/>
                  </a:cubicBezTo>
                  <a:cubicBezTo>
                    <a:pt x="63" y="134"/>
                    <a:pt x="63" y="134"/>
                    <a:pt x="63" y="134"/>
                  </a:cubicBezTo>
                  <a:cubicBezTo>
                    <a:pt x="62" y="134"/>
                    <a:pt x="62" y="134"/>
                    <a:pt x="62" y="134"/>
                  </a:cubicBezTo>
                  <a:cubicBezTo>
                    <a:pt x="59" y="135"/>
                    <a:pt x="56" y="136"/>
                    <a:pt x="54" y="136"/>
                  </a:cubicBezTo>
                  <a:cubicBezTo>
                    <a:pt x="54" y="137"/>
                    <a:pt x="54" y="137"/>
                    <a:pt x="54" y="137"/>
                  </a:cubicBezTo>
                  <a:cubicBezTo>
                    <a:pt x="49" y="139"/>
                    <a:pt x="44" y="140"/>
                    <a:pt x="39" y="140"/>
                  </a:cubicBezTo>
                  <a:cubicBezTo>
                    <a:pt x="29" y="140"/>
                    <a:pt x="19" y="135"/>
                    <a:pt x="13" y="127"/>
                  </a:cubicBezTo>
                  <a:cubicBezTo>
                    <a:pt x="5" y="116"/>
                    <a:pt x="2" y="103"/>
                    <a:pt x="6" y="89"/>
                  </a:cubicBezTo>
                  <a:lnTo>
                    <a:pt x="7" y="86"/>
                  </a:lnTo>
                  <a:close/>
                  <a:moveTo>
                    <a:pt x="7" y="93"/>
                  </a:moveTo>
                  <a:cubicBezTo>
                    <a:pt x="4" y="105"/>
                    <a:pt x="7" y="117"/>
                    <a:pt x="14" y="126"/>
                  </a:cubicBezTo>
                  <a:cubicBezTo>
                    <a:pt x="21" y="135"/>
                    <a:pt x="31" y="139"/>
                    <a:pt x="41" y="139"/>
                  </a:cubicBezTo>
                  <a:cubicBezTo>
                    <a:pt x="41" y="139"/>
                    <a:pt x="41" y="139"/>
                    <a:pt x="41" y="139"/>
                  </a:cubicBezTo>
                  <a:cubicBezTo>
                    <a:pt x="16" y="139"/>
                    <a:pt x="10" y="113"/>
                    <a:pt x="7" y="93"/>
                  </a:cubicBezTo>
                  <a:close/>
                  <a:moveTo>
                    <a:pt x="108" y="133"/>
                  </a:moveTo>
                  <a:cubicBezTo>
                    <a:pt x="106" y="133"/>
                    <a:pt x="104" y="134"/>
                    <a:pt x="102" y="135"/>
                  </a:cubicBezTo>
                  <a:cubicBezTo>
                    <a:pt x="99" y="136"/>
                    <a:pt x="95" y="137"/>
                    <a:pt x="92" y="138"/>
                  </a:cubicBezTo>
                  <a:cubicBezTo>
                    <a:pt x="99" y="138"/>
                    <a:pt x="104" y="136"/>
                    <a:pt x="108" y="133"/>
                  </a:cubicBezTo>
                  <a:close/>
                  <a:moveTo>
                    <a:pt x="7" y="86"/>
                  </a:moveTo>
                  <a:cubicBezTo>
                    <a:pt x="7" y="89"/>
                    <a:pt x="7" y="89"/>
                    <a:pt x="7" y="89"/>
                  </a:cubicBezTo>
                  <a:cubicBezTo>
                    <a:pt x="12" y="114"/>
                    <a:pt x="17" y="137"/>
                    <a:pt x="41" y="137"/>
                  </a:cubicBezTo>
                  <a:cubicBezTo>
                    <a:pt x="43" y="137"/>
                    <a:pt x="45" y="137"/>
                    <a:pt x="48" y="137"/>
                  </a:cubicBezTo>
                  <a:cubicBezTo>
                    <a:pt x="32" y="137"/>
                    <a:pt x="19" y="128"/>
                    <a:pt x="13" y="113"/>
                  </a:cubicBezTo>
                  <a:cubicBezTo>
                    <a:pt x="7" y="96"/>
                    <a:pt x="12" y="77"/>
                    <a:pt x="23" y="67"/>
                  </a:cubicBezTo>
                  <a:cubicBezTo>
                    <a:pt x="26" y="65"/>
                    <a:pt x="26" y="65"/>
                    <a:pt x="26" y="65"/>
                  </a:cubicBezTo>
                  <a:cubicBezTo>
                    <a:pt x="26" y="63"/>
                    <a:pt x="27" y="62"/>
                    <a:pt x="27" y="62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30" y="62"/>
                    <a:pt x="31" y="63"/>
                    <a:pt x="32" y="64"/>
                  </a:cubicBezTo>
                  <a:cubicBezTo>
                    <a:pt x="33" y="68"/>
                    <a:pt x="30" y="73"/>
                    <a:pt x="29" y="75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7" y="75"/>
                    <a:pt x="26" y="74"/>
                    <a:pt x="26" y="72"/>
                  </a:cubicBezTo>
                  <a:cubicBezTo>
                    <a:pt x="25" y="70"/>
                    <a:pt x="26" y="68"/>
                    <a:pt x="26" y="66"/>
                  </a:cubicBezTo>
                  <a:cubicBezTo>
                    <a:pt x="24" y="68"/>
                    <a:pt x="24" y="68"/>
                    <a:pt x="24" y="68"/>
                  </a:cubicBezTo>
                  <a:cubicBezTo>
                    <a:pt x="22" y="71"/>
                    <a:pt x="22" y="73"/>
                    <a:pt x="23" y="75"/>
                  </a:cubicBezTo>
                  <a:cubicBezTo>
                    <a:pt x="24" y="78"/>
                    <a:pt x="28" y="80"/>
                    <a:pt x="33" y="80"/>
                  </a:cubicBezTo>
                  <a:cubicBezTo>
                    <a:pt x="36" y="77"/>
                    <a:pt x="41" y="71"/>
                    <a:pt x="39" y="64"/>
                  </a:cubicBezTo>
                  <a:cubicBezTo>
                    <a:pt x="38" y="63"/>
                    <a:pt x="37" y="62"/>
                    <a:pt x="35" y="62"/>
                  </a:cubicBezTo>
                  <a:cubicBezTo>
                    <a:pt x="36" y="62"/>
                    <a:pt x="36" y="62"/>
                    <a:pt x="36" y="62"/>
                  </a:cubicBezTo>
                  <a:cubicBezTo>
                    <a:pt x="38" y="64"/>
                    <a:pt x="39" y="69"/>
                    <a:pt x="38" y="73"/>
                  </a:cubicBezTo>
                  <a:cubicBezTo>
                    <a:pt x="36" y="77"/>
                    <a:pt x="34" y="79"/>
                    <a:pt x="30" y="79"/>
                  </a:cubicBezTo>
                  <a:cubicBezTo>
                    <a:pt x="30" y="79"/>
                    <a:pt x="30" y="79"/>
                    <a:pt x="30" y="79"/>
                  </a:cubicBezTo>
                  <a:cubicBezTo>
                    <a:pt x="30" y="79"/>
                    <a:pt x="30" y="79"/>
                    <a:pt x="29" y="79"/>
                  </a:cubicBezTo>
                  <a:cubicBezTo>
                    <a:pt x="28" y="78"/>
                    <a:pt x="28" y="78"/>
                    <a:pt x="28" y="78"/>
                  </a:cubicBezTo>
                  <a:cubicBezTo>
                    <a:pt x="29" y="78"/>
                    <a:pt x="29" y="78"/>
                    <a:pt x="29" y="78"/>
                  </a:cubicBezTo>
                  <a:cubicBezTo>
                    <a:pt x="29" y="76"/>
                    <a:pt x="30" y="75"/>
                    <a:pt x="31" y="74"/>
                  </a:cubicBezTo>
                  <a:cubicBezTo>
                    <a:pt x="33" y="71"/>
                    <a:pt x="35" y="68"/>
                    <a:pt x="34" y="62"/>
                  </a:cubicBezTo>
                  <a:cubicBezTo>
                    <a:pt x="34" y="61"/>
                    <a:pt x="34" y="61"/>
                    <a:pt x="34" y="61"/>
                  </a:cubicBezTo>
                  <a:cubicBezTo>
                    <a:pt x="33" y="61"/>
                    <a:pt x="31" y="60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8" y="39"/>
                    <a:pt x="34" y="10"/>
                    <a:pt x="18" y="2"/>
                  </a:cubicBezTo>
                  <a:cubicBezTo>
                    <a:pt x="18" y="5"/>
                    <a:pt x="20" y="8"/>
                    <a:pt x="23" y="11"/>
                  </a:cubicBezTo>
                  <a:cubicBezTo>
                    <a:pt x="26" y="14"/>
                    <a:pt x="29" y="18"/>
                    <a:pt x="30" y="24"/>
                  </a:cubicBezTo>
                  <a:cubicBezTo>
                    <a:pt x="30" y="26"/>
                    <a:pt x="30" y="28"/>
                    <a:pt x="30" y="30"/>
                  </a:cubicBezTo>
                  <a:cubicBezTo>
                    <a:pt x="31" y="32"/>
                    <a:pt x="31" y="32"/>
                    <a:pt x="31" y="32"/>
                  </a:cubicBezTo>
                  <a:cubicBezTo>
                    <a:pt x="35" y="38"/>
                    <a:pt x="33" y="44"/>
                    <a:pt x="31" y="49"/>
                  </a:cubicBezTo>
                  <a:cubicBezTo>
                    <a:pt x="30" y="52"/>
                    <a:pt x="29" y="55"/>
                    <a:pt x="29" y="58"/>
                  </a:cubicBezTo>
                  <a:cubicBezTo>
                    <a:pt x="29" y="61"/>
                    <a:pt x="29" y="61"/>
                    <a:pt x="29" y="61"/>
                  </a:cubicBezTo>
                  <a:cubicBezTo>
                    <a:pt x="27" y="58"/>
                    <a:pt x="27" y="58"/>
                    <a:pt x="27" y="58"/>
                  </a:cubicBezTo>
                  <a:cubicBezTo>
                    <a:pt x="25" y="53"/>
                    <a:pt x="26" y="49"/>
                    <a:pt x="28" y="44"/>
                  </a:cubicBezTo>
                  <a:cubicBezTo>
                    <a:pt x="29" y="40"/>
                    <a:pt x="31" y="36"/>
                    <a:pt x="30" y="32"/>
                  </a:cubicBezTo>
                  <a:cubicBezTo>
                    <a:pt x="30" y="32"/>
                    <a:pt x="30" y="32"/>
                    <a:pt x="30" y="32"/>
                  </a:cubicBezTo>
                  <a:cubicBezTo>
                    <a:pt x="30" y="35"/>
                    <a:pt x="29" y="38"/>
                    <a:pt x="28" y="42"/>
                  </a:cubicBezTo>
                  <a:cubicBezTo>
                    <a:pt x="26" y="47"/>
                    <a:pt x="24" y="53"/>
                    <a:pt x="24" y="59"/>
                  </a:cubicBezTo>
                  <a:cubicBezTo>
                    <a:pt x="25" y="60"/>
                    <a:pt x="25" y="60"/>
                    <a:pt x="25" y="60"/>
                  </a:cubicBezTo>
                  <a:cubicBezTo>
                    <a:pt x="24" y="60"/>
                    <a:pt x="24" y="60"/>
                    <a:pt x="24" y="60"/>
                  </a:cubicBezTo>
                  <a:cubicBezTo>
                    <a:pt x="23" y="61"/>
                    <a:pt x="22" y="61"/>
                    <a:pt x="21" y="61"/>
                  </a:cubicBezTo>
                  <a:cubicBezTo>
                    <a:pt x="21" y="61"/>
                    <a:pt x="21" y="61"/>
                    <a:pt x="21" y="61"/>
                  </a:cubicBezTo>
                  <a:cubicBezTo>
                    <a:pt x="20" y="61"/>
                    <a:pt x="20" y="61"/>
                    <a:pt x="19" y="62"/>
                  </a:cubicBezTo>
                  <a:cubicBezTo>
                    <a:pt x="18" y="69"/>
                    <a:pt x="14" y="74"/>
                    <a:pt x="11" y="79"/>
                  </a:cubicBezTo>
                  <a:cubicBezTo>
                    <a:pt x="10" y="82"/>
                    <a:pt x="8" y="84"/>
                    <a:pt x="7" y="86"/>
                  </a:cubicBezTo>
                  <a:close/>
                  <a:moveTo>
                    <a:pt x="85" y="136"/>
                  </a:moveTo>
                  <a:cubicBezTo>
                    <a:pt x="86" y="136"/>
                    <a:pt x="87" y="137"/>
                    <a:pt x="89" y="137"/>
                  </a:cubicBezTo>
                  <a:cubicBezTo>
                    <a:pt x="93" y="137"/>
                    <a:pt x="97" y="135"/>
                    <a:pt x="101" y="133"/>
                  </a:cubicBezTo>
                  <a:cubicBezTo>
                    <a:pt x="105" y="132"/>
                    <a:pt x="108" y="131"/>
                    <a:pt x="110" y="131"/>
                  </a:cubicBezTo>
                  <a:cubicBezTo>
                    <a:pt x="111" y="131"/>
                    <a:pt x="111" y="131"/>
                    <a:pt x="111" y="131"/>
                  </a:cubicBezTo>
                  <a:cubicBezTo>
                    <a:pt x="113" y="129"/>
                    <a:pt x="116" y="127"/>
                    <a:pt x="118" y="126"/>
                  </a:cubicBezTo>
                  <a:cubicBezTo>
                    <a:pt x="120" y="125"/>
                    <a:pt x="122" y="125"/>
                    <a:pt x="123" y="124"/>
                  </a:cubicBezTo>
                  <a:cubicBezTo>
                    <a:pt x="122" y="124"/>
                    <a:pt x="122" y="123"/>
                    <a:pt x="121" y="123"/>
                  </a:cubicBezTo>
                  <a:cubicBezTo>
                    <a:pt x="117" y="123"/>
                    <a:pt x="111" y="126"/>
                    <a:pt x="106" y="129"/>
                  </a:cubicBezTo>
                  <a:cubicBezTo>
                    <a:pt x="99" y="132"/>
                    <a:pt x="92" y="136"/>
                    <a:pt x="85" y="136"/>
                  </a:cubicBezTo>
                  <a:close/>
                  <a:moveTo>
                    <a:pt x="64" y="126"/>
                  </a:moveTo>
                  <a:cubicBezTo>
                    <a:pt x="65" y="126"/>
                    <a:pt x="66" y="126"/>
                    <a:pt x="67" y="127"/>
                  </a:cubicBezTo>
                  <a:cubicBezTo>
                    <a:pt x="68" y="128"/>
                    <a:pt x="69" y="128"/>
                    <a:pt x="70" y="128"/>
                  </a:cubicBezTo>
                  <a:cubicBezTo>
                    <a:pt x="70" y="128"/>
                    <a:pt x="70" y="128"/>
                    <a:pt x="70" y="128"/>
                  </a:cubicBezTo>
                  <a:cubicBezTo>
                    <a:pt x="70" y="128"/>
                    <a:pt x="71" y="128"/>
                    <a:pt x="71" y="127"/>
                  </a:cubicBezTo>
                  <a:cubicBezTo>
                    <a:pt x="72" y="125"/>
                    <a:pt x="75" y="121"/>
                    <a:pt x="74" y="118"/>
                  </a:cubicBezTo>
                  <a:cubicBezTo>
                    <a:pt x="74" y="117"/>
                    <a:pt x="73" y="116"/>
                    <a:pt x="72" y="115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6"/>
                    <a:pt x="67" y="118"/>
                    <a:pt x="64" y="118"/>
                  </a:cubicBezTo>
                  <a:cubicBezTo>
                    <a:pt x="64" y="118"/>
                    <a:pt x="64" y="118"/>
                    <a:pt x="64" y="118"/>
                  </a:cubicBezTo>
                  <a:lnTo>
                    <a:pt x="64" y="126"/>
                  </a:lnTo>
                  <a:close/>
                  <a:moveTo>
                    <a:pt x="75" y="116"/>
                  </a:moveTo>
                  <a:cubicBezTo>
                    <a:pt x="75" y="117"/>
                    <a:pt x="75" y="117"/>
                    <a:pt x="75" y="118"/>
                  </a:cubicBezTo>
                  <a:cubicBezTo>
                    <a:pt x="76" y="121"/>
                    <a:pt x="74" y="125"/>
                    <a:pt x="72" y="128"/>
                  </a:cubicBezTo>
                  <a:cubicBezTo>
                    <a:pt x="75" y="126"/>
                    <a:pt x="77" y="121"/>
                    <a:pt x="77" y="118"/>
                  </a:cubicBezTo>
                  <a:cubicBezTo>
                    <a:pt x="76" y="118"/>
                    <a:pt x="76" y="117"/>
                    <a:pt x="75" y="116"/>
                  </a:cubicBezTo>
                  <a:close/>
                  <a:moveTo>
                    <a:pt x="70" y="114"/>
                  </a:moveTo>
                  <a:cubicBezTo>
                    <a:pt x="72" y="114"/>
                    <a:pt x="72" y="114"/>
                    <a:pt x="72" y="114"/>
                  </a:cubicBezTo>
                  <a:cubicBezTo>
                    <a:pt x="76" y="115"/>
                    <a:pt x="78" y="117"/>
                    <a:pt x="78" y="118"/>
                  </a:cubicBezTo>
                  <a:cubicBezTo>
                    <a:pt x="79" y="121"/>
                    <a:pt x="77" y="125"/>
                    <a:pt x="74" y="128"/>
                  </a:cubicBezTo>
                  <a:cubicBezTo>
                    <a:pt x="79" y="126"/>
                    <a:pt x="79" y="122"/>
                    <a:pt x="79" y="120"/>
                  </a:cubicBezTo>
                  <a:cubicBezTo>
                    <a:pt x="79" y="116"/>
                    <a:pt x="76" y="110"/>
                    <a:pt x="72" y="110"/>
                  </a:cubicBezTo>
                  <a:cubicBezTo>
                    <a:pt x="71" y="110"/>
                    <a:pt x="69" y="111"/>
                    <a:pt x="68" y="113"/>
                  </a:cubicBezTo>
                  <a:cubicBezTo>
                    <a:pt x="69" y="113"/>
                    <a:pt x="69" y="113"/>
                    <a:pt x="70" y="114"/>
                  </a:cubicBezTo>
                  <a:close/>
                  <a:moveTo>
                    <a:pt x="122" y="122"/>
                  </a:moveTo>
                  <a:cubicBezTo>
                    <a:pt x="123" y="122"/>
                    <a:pt x="124" y="122"/>
                    <a:pt x="125" y="123"/>
                  </a:cubicBezTo>
                  <a:cubicBezTo>
                    <a:pt x="126" y="123"/>
                    <a:pt x="126" y="123"/>
                    <a:pt x="126" y="123"/>
                  </a:cubicBezTo>
                  <a:cubicBezTo>
                    <a:pt x="125" y="124"/>
                    <a:pt x="125" y="124"/>
                    <a:pt x="125" y="124"/>
                  </a:cubicBezTo>
                  <a:cubicBezTo>
                    <a:pt x="125" y="124"/>
                    <a:pt x="124" y="125"/>
                    <a:pt x="123" y="125"/>
                  </a:cubicBezTo>
                  <a:cubicBezTo>
                    <a:pt x="127" y="124"/>
                    <a:pt x="131" y="123"/>
                    <a:pt x="136" y="123"/>
                  </a:cubicBezTo>
                  <a:cubicBezTo>
                    <a:pt x="139" y="123"/>
                    <a:pt x="141" y="123"/>
                    <a:pt x="143" y="124"/>
                  </a:cubicBezTo>
                  <a:cubicBezTo>
                    <a:pt x="140" y="122"/>
                    <a:pt x="136" y="121"/>
                    <a:pt x="131" y="121"/>
                  </a:cubicBezTo>
                  <a:cubicBezTo>
                    <a:pt x="128" y="121"/>
                    <a:pt x="125" y="121"/>
                    <a:pt x="122" y="122"/>
                  </a:cubicBezTo>
                  <a:close/>
                  <a:moveTo>
                    <a:pt x="72" y="109"/>
                  </a:moveTo>
                  <a:cubicBezTo>
                    <a:pt x="77" y="109"/>
                    <a:pt x="81" y="115"/>
                    <a:pt x="81" y="120"/>
                  </a:cubicBezTo>
                  <a:cubicBezTo>
                    <a:pt x="81" y="121"/>
                    <a:pt x="81" y="122"/>
                    <a:pt x="81" y="123"/>
                  </a:cubicBezTo>
                  <a:cubicBezTo>
                    <a:pt x="82" y="121"/>
                    <a:pt x="82" y="118"/>
                    <a:pt x="81" y="114"/>
                  </a:cubicBezTo>
                  <a:cubicBezTo>
                    <a:pt x="79" y="110"/>
                    <a:pt x="75" y="108"/>
                    <a:pt x="71" y="109"/>
                  </a:cubicBezTo>
                  <a:cubicBezTo>
                    <a:pt x="72" y="109"/>
                    <a:pt x="72" y="109"/>
                    <a:pt x="72" y="109"/>
                  </a:cubicBezTo>
                  <a:close/>
                  <a:moveTo>
                    <a:pt x="36" y="65"/>
                  </a:moveTo>
                  <a:cubicBezTo>
                    <a:pt x="36" y="69"/>
                    <a:pt x="34" y="72"/>
                    <a:pt x="32" y="74"/>
                  </a:cubicBezTo>
                  <a:cubicBezTo>
                    <a:pt x="32" y="75"/>
                    <a:pt x="31" y="76"/>
                    <a:pt x="31" y="77"/>
                  </a:cubicBezTo>
                  <a:cubicBezTo>
                    <a:pt x="34" y="77"/>
                    <a:pt x="36" y="74"/>
                    <a:pt x="36" y="73"/>
                  </a:cubicBezTo>
                  <a:cubicBezTo>
                    <a:pt x="37" y="70"/>
                    <a:pt x="37" y="67"/>
                    <a:pt x="36" y="65"/>
                  </a:cubicBezTo>
                  <a:close/>
                  <a:moveTo>
                    <a:pt x="28" y="63"/>
                  </a:moveTo>
                  <a:cubicBezTo>
                    <a:pt x="27" y="65"/>
                    <a:pt x="27" y="69"/>
                    <a:pt x="27" y="72"/>
                  </a:cubicBezTo>
                  <a:cubicBezTo>
                    <a:pt x="27" y="73"/>
                    <a:pt x="28" y="73"/>
                    <a:pt x="28" y="74"/>
                  </a:cubicBezTo>
                  <a:cubicBezTo>
                    <a:pt x="30" y="71"/>
                    <a:pt x="32" y="67"/>
                    <a:pt x="31" y="65"/>
                  </a:cubicBezTo>
                  <a:cubicBezTo>
                    <a:pt x="30" y="64"/>
                    <a:pt x="30" y="63"/>
                    <a:pt x="28" y="63"/>
                  </a:cubicBezTo>
                  <a:close/>
                  <a:moveTo>
                    <a:pt x="32" y="36"/>
                  </a:moveTo>
                  <a:cubicBezTo>
                    <a:pt x="31" y="39"/>
                    <a:pt x="30" y="42"/>
                    <a:pt x="29" y="44"/>
                  </a:cubicBezTo>
                  <a:cubicBezTo>
                    <a:pt x="28" y="48"/>
                    <a:pt x="27" y="51"/>
                    <a:pt x="28" y="55"/>
                  </a:cubicBezTo>
                  <a:cubicBezTo>
                    <a:pt x="28" y="53"/>
                    <a:pt x="29" y="51"/>
                    <a:pt x="29" y="49"/>
                  </a:cubicBezTo>
                  <a:cubicBezTo>
                    <a:pt x="31" y="45"/>
                    <a:pt x="32" y="41"/>
                    <a:pt x="32" y="36"/>
                  </a:cubicBezTo>
                  <a:close/>
                </a:path>
              </a:pathLst>
            </a:custGeom>
            <a:solidFill>
              <a:schemeClr val="tx1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pt-PT" dirty="0"/>
            </a:p>
          </p:txBody>
        </p:sp>
        <p:sp>
          <p:nvSpPr>
            <p:cNvPr id="14" name="Forma livre 47"/>
            <p:cNvSpPr>
              <a:spLocks noEditPoints="1"/>
            </p:cNvSpPr>
            <p:nvPr/>
          </p:nvSpPr>
          <p:spPr bwMode="auto">
            <a:xfrm rot="16200000" flipV="1">
              <a:off x="11076843" y="5321082"/>
              <a:ext cx="508476" cy="519485"/>
            </a:xfrm>
            <a:custGeom>
              <a:avLst/>
              <a:gdLst>
                <a:gd name="T0" fmla="*/ 50 w 161"/>
                <a:gd name="T1" fmla="*/ 8 h 146"/>
                <a:gd name="T2" fmla="*/ 60 w 161"/>
                <a:gd name="T3" fmla="*/ 25 h 146"/>
                <a:gd name="T4" fmla="*/ 54 w 161"/>
                <a:gd name="T5" fmla="*/ 17 h 146"/>
                <a:gd name="T6" fmla="*/ 63 w 161"/>
                <a:gd name="T7" fmla="*/ 34 h 146"/>
                <a:gd name="T8" fmla="*/ 49 w 161"/>
                <a:gd name="T9" fmla="*/ 37 h 146"/>
                <a:gd name="T10" fmla="*/ 41 w 161"/>
                <a:gd name="T11" fmla="*/ 13 h 146"/>
                <a:gd name="T12" fmla="*/ 16 w 161"/>
                <a:gd name="T13" fmla="*/ 62 h 146"/>
                <a:gd name="T14" fmla="*/ 34 w 161"/>
                <a:gd name="T15" fmla="*/ 92 h 146"/>
                <a:gd name="T16" fmla="*/ 27 w 161"/>
                <a:gd name="T17" fmla="*/ 146 h 146"/>
                <a:gd name="T18" fmla="*/ 33 w 161"/>
                <a:gd name="T19" fmla="*/ 104 h 146"/>
                <a:gd name="T20" fmla="*/ 26 w 161"/>
                <a:gd name="T21" fmla="*/ 102 h 146"/>
                <a:gd name="T22" fmla="*/ 30 w 161"/>
                <a:gd name="T23" fmla="*/ 101 h 146"/>
                <a:gd name="T24" fmla="*/ 4 w 161"/>
                <a:gd name="T25" fmla="*/ 60 h 146"/>
                <a:gd name="T26" fmla="*/ 41 w 161"/>
                <a:gd name="T27" fmla="*/ 10 h 146"/>
                <a:gd name="T28" fmla="*/ 51 w 161"/>
                <a:gd name="T29" fmla="*/ 4 h 146"/>
                <a:gd name="T30" fmla="*/ 145 w 161"/>
                <a:gd name="T31" fmla="*/ 13 h 146"/>
                <a:gd name="T32" fmla="*/ 142 w 161"/>
                <a:gd name="T33" fmla="*/ 0 h 146"/>
                <a:gd name="T34" fmla="*/ 141 w 161"/>
                <a:gd name="T35" fmla="*/ 33 h 146"/>
                <a:gd name="T36" fmla="*/ 50 w 161"/>
                <a:gd name="T37" fmla="*/ 8 h 146"/>
                <a:gd name="T38" fmla="*/ 137 w 161"/>
                <a:gd name="T39" fmla="*/ 31 h 146"/>
                <a:gd name="T40" fmla="*/ 148 w 161"/>
                <a:gd name="T41" fmla="*/ 16 h 146"/>
                <a:gd name="T42" fmla="*/ 70 w 161"/>
                <a:gd name="T43" fmla="*/ 8 h 146"/>
                <a:gd name="T44" fmla="*/ 137 w 161"/>
                <a:gd name="T45" fmla="*/ 31 h 146"/>
                <a:gd name="T46" fmla="*/ 26 w 161"/>
                <a:gd name="T47" fmla="*/ 84 h 146"/>
                <a:gd name="T48" fmla="*/ 22 w 161"/>
                <a:gd name="T49" fmla="*/ 16 h 146"/>
                <a:gd name="T50" fmla="*/ 26 w 161"/>
                <a:gd name="T51" fmla="*/ 84 h 146"/>
                <a:gd name="T52" fmla="*/ 57 w 161"/>
                <a:gd name="T53" fmla="*/ 28 h 146"/>
                <a:gd name="T54" fmla="*/ 46 w 161"/>
                <a:gd name="T55" fmla="*/ 16 h 146"/>
                <a:gd name="T56" fmla="*/ 57 w 161"/>
                <a:gd name="T57" fmla="*/ 28 h 146"/>
                <a:gd name="T58" fmla="*/ 57 w 161"/>
                <a:gd name="T59" fmla="*/ 31 h 146"/>
                <a:gd name="T60" fmla="*/ 46 w 161"/>
                <a:gd name="T61" fmla="*/ 28 h 146"/>
                <a:gd name="T62" fmla="*/ 57 w 161"/>
                <a:gd name="T63" fmla="*/ 31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61" h="146">
                  <a:moveTo>
                    <a:pt x="50" y="8"/>
                  </a:moveTo>
                  <a:cubicBezTo>
                    <a:pt x="55" y="14"/>
                    <a:pt x="53" y="20"/>
                    <a:pt x="60" y="25"/>
                  </a:cubicBezTo>
                  <a:cubicBezTo>
                    <a:pt x="62" y="23"/>
                    <a:pt x="58" y="18"/>
                    <a:pt x="54" y="17"/>
                  </a:cubicBezTo>
                  <a:cubicBezTo>
                    <a:pt x="64" y="13"/>
                    <a:pt x="65" y="25"/>
                    <a:pt x="63" y="34"/>
                  </a:cubicBezTo>
                  <a:cubicBezTo>
                    <a:pt x="59" y="36"/>
                    <a:pt x="55" y="37"/>
                    <a:pt x="49" y="37"/>
                  </a:cubicBezTo>
                  <a:cubicBezTo>
                    <a:pt x="43" y="31"/>
                    <a:pt x="43" y="19"/>
                    <a:pt x="41" y="13"/>
                  </a:cubicBezTo>
                  <a:cubicBezTo>
                    <a:pt x="14" y="14"/>
                    <a:pt x="9" y="41"/>
                    <a:pt x="16" y="62"/>
                  </a:cubicBezTo>
                  <a:cubicBezTo>
                    <a:pt x="19" y="72"/>
                    <a:pt x="30" y="81"/>
                    <a:pt x="34" y="92"/>
                  </a:cubicBezTo>
                  <a:cubicBezTo>
                    <a:pt x="41" y="111"/>
                    <a:pt x="38" y="129"/>
                    <a:pt x="27" y="146"/>
                  </a:cubicBezTo>
                  <a:cubicBezTo>
                    <a:pt x="28" y="137"/>
                    <a:pt x="39" y="121"/>
                    <a:pt x="33" y="104"/>
                  </a:cubicBezTo>
                  <a:cubicBezTo>
                    <a:pt x="31" y="102"/>
                    <a:pt x="29" y="102"/>
                    <a:pt x="26" y="102"/>
                  </a:cubicBezTo>
                  <a:cubicBezTo>
                    <a:pt x="26" y="100"/>
                    <a:pt x="28" y="101"/>
                    <a:pt x="30" y="101"/>
                  </a:cubicBezTo>
                  <a:cubicBezTo>
                    <a:pt x="28" y="89"/>
                    <a:pt x="7" y="79"/>
                    <a:pt x="4" y="60"/>
                  </a:cubicBezTo>
                  <a:cubicBezTo>
                    <a:pt x="1" y="34"/>
                    <a:pt x="12" y="6"/>
                    <a:pt x="41" y="10"/>
                  </a:cubicBezTo>
                  <a:cubicBezTo>
                    <a:pt x="45" y="9"/>
                    <a:pt x="47" y="5"/>
                    <a:pt x="51" y="4"/>
                  </a:cubicBezTo>
                  <a:cubicBezTo>
                    <a:pt x="86" y="1"/>
                    <a:pt x="128" y="46"/>
                    <a:pt x="145" y="13"/>
                  </a:cubicBezTo>
                  <a:cubicBezTo>
                    <a:pt x="146" y="6"/>
                    <a:pt x="144" y="3"/>
                    <a:pt x="142" y="0"/>
                  </a:cubicBezTo>
                  <a:cubicBezTo>
                    <a:pt x="161" y="2"/>
                    <a:pt x="149" y="29"/>
                    <a:pt x="141" y="33"/>
                  </a:cubicBezTo>
                  <a:cubicBezTo>
                    <a:pt x="111" y="47"/>
                    <a:pt x="71" y="4"/>
                    <a:pt x="50" y="8"/>
                  </a:cubicBezTo>
                  <a:close/>
                  <a:moveTo>
                    <a:pt x="137" y="31"/>
                  </a:moveTo>
                  <a:cubicBezTo>
                    <a:pt x="142" y="29"/>
                    <a:pt x="151" y="17"/>
                    <a:pt x="148" y="16"/>
                  </a:cubicBezTo>
                  <a:cubicBezTo>
                    <a:pt x="130" y="43"/>
                    <a:pt x="93" y="14"/>
                    <a:pt x="70" y="8"/>
                  </a:cubicBezTo>
                  <a:cubicBezTo>
                    <a:pt x="87" y="21"/>
                    <a:pt x="105" y="33"/>
                    <a:pt x="137" y="31"/>
                  </a:cubicBezTo>
                  <a:close/>
                  <a:moveTo>
                    <a:pt x="26" y="84"/>
                  </a:moveTo>
                  <a:cubicBezTo>
                    <a:pt x="10" y="71"/>
                    <a:pt x="7" y="27"/>
                    <a:pt x="22" y="16"/>
                  </a:cubicBezTo>
                  <a:cubicBezTo>
                    <a:pt x="0" y="29"/>
                    <a:pt x="5" y="78"/>
                    <a:pt x="26" y="84"/>
                  </a:cubicBezTo>
                  <a:close/>
                  <a:moveTo>
                    <a:pt x="57" y="28"/>
                  </a:moveTo>
                  <a:cubicBezTo>
                    <a:pt x="55" y="22"/>
                    <a:pt x="53" y="16"/>
                    <a:pt x="46" y="16"/>
                  </a:cubicBezTo>
                  <a:cubicBezTo>
                    <a:pt x="46" y="23"/>
                    <a:pt x="50" y="27"/>
                    <a:pt x="57" y="28"/>
                  </a:cubicBezTo>
                  <a:close/>
                  <a:moveTo>
                    <a:pt x="57" y="31"/>
                  </a:moveTo>
                  <a:cubicBezTo>
                    <a:pt x="51" y="33"/>
                    <a:pt x="49" y="24"/>
                    <a:pt x="46" y="28"/>
                  </a:cubicBezTo>
                  <a:cubicBezTo>
                    <a:pt x="47" y="31"/>
                    <a:pt x="56" y="40"/>
                    <a:pt x="57" y="31"/>
                  </a:cubicBezTo>
                  <a:close/>
                </a:path>
              </a:pathLst>
            </a:custGeom>
            <a:solidFill>
              <a:schemeClr val="tx1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pt-PT" dirty="0"/>
            </a:p>
          </p:txBody>
        </p:sp>
        <p:sp>
          <p:nvSpPr>
            <p:cNvPr id="15" name="Forma livre 48"/>
            <p:cNvSpPr>
              <a:spLocks noEditPoints="1"/>
            </p:cNvSpPr>
            <p:nvPr/>
          </p:nvSpPr>
          <p:spPr bwMode="auto">
            <a:xfrm rot="16200000" flipV="1">
              <a:off x="11093207" y="5321324"/>
              <a:ext cx="470728" cy="534543"/>
            </a:xfrm>
            <a:custGeom>
              <a:avLst/>
              <a:gdLst>
                <a:gd name="T0" fmla="*/ 81 w 150"/>
                <a:gd name="T1" fmla="*/ 22 h 150"/>
                <a:gd name="T2" fmla="*/ 52 w 150"/>
                <a:gd name="T3" fmla="*/ 17 h 150"/>
                <a:gd name="T4" fmla="*/ 60 w 150"/>
                <a:gd name="T5" fmla="*/ 35 h 150"/>
                <a:gd name="T6" fmla="*/ 45 w 150"/>
                <a:gd name="T7" fmla="*/ 39 h 150"/>
                <a:gd name="T8" fmla="*/ 39 w 150"/>
                <a:gd name="T9" fmla="*/ 20 h 150"/>
                <a:gd name="T10" fmla="*/ 14 w 150"/>
                <a:gd name="T11" fmla="*/ 63 h 150"/>
                <a:gd name="T12" fmla="*/ 25 w 150"/>
                <a:gd name="T13" fmla="*/ 148 h 150"/>
                <a:gd name="T14" fmla="*/ 26 w 150"/>
                <a:gd name="T15" fmla="*/ 137 h 150"/>
                <a:gd name="T16" fmla="*/ 23 w 150"/>
                <a:gd name="T17" fmla="*/ 104 h 150"/>
                <a:gd name="T18" fmla="*/ 26 w 150"/>
                <a:gd name="T19" fmla="*/ 101 h 150"/>
                <a:gd name="T20" fmla="*/ 1 w 150"/>
                <a:gd name="T21" fmla="*/ 61 h 150"/>
                <a:gd name="T22" fmla="*/ 38 w 150"/>
                <a:gd name="T23" fmla="*/ 10 h 150"/>
                <a:gd name="T24" fmla="*/ 91 w 150"/>
                <a:gd name="T25" fmla="*/ 16 h 150"/>
                <a:gd name="T26" fmla="*/ 139 w 150"/>
                <a:gd name="T27" fmla="*/ 2 h 150"/>
                <a:gd name="T28" fmla="*/ 150 w 150"/>
                <a:gd name="T29" fmla="*/ 12 h 150"/>
                <a:gd name="T30" fmla="*/ 82 w 150"/>
                <a:gd name="T31" fmla="*/ 20 h 150"/>
                <a:gd name="T32" fmla="*/ 141 w 150"/>
                <a:gd name="T33" fmla="*/ 2 h 150"/>
                <a:gd name="T34" fmla="*/ 143 w 150"/>
                <a:gd name="T35" fmla="*/ 14 h 150"/>
                <a:gd name="T36" fmla="*/ 44 w 150"/>
                <a:gd name="T37" fmla="*/ 9 h 150"/>
                <a:gd name="T38" fmla="*/ 38 w 150"/>
                <a:gd name="T39" fmla="*/ 12 h 150"/>
                <a:gd name="T40" fmla="*/ 2 w 150"/>
                <a:gd name="T41" fmla="*/ 60 h 150"/>
                <a:gd name="T42" fmla="*/ 28 w 150"/>
                <a:gd name="T43" fmla="*/ 102 h 150"/>
                <a:gd name="T44" fmla="*/ 30 w 150"/>
                <a:gd name="T45" fmla="*/ 104 h 150"/>
                <a:gd name="T46" fmla="*/ 32 w 150"/>
                <a:gd name="T47" fmla="*/ 116 h 150"/>
                <a:gd name="T48" fmla="*/ 31 w 150"/>
                <a:gd name="T49" fmla="*/ 93 h 150"/>
                <a:gd name="T50" fmla="*/ 11 w 150"/>
                <a:gd name="T51" fmla="*/ 61 h 150"/>
                <a:gd name="T52" fmla="*/ 23 w 150"/>
                <a:gd name="T53" fmla="*/ 85 h 150"/>
                <a:gd name="T54" fmla="*/ 19 w 150"/>
                <a:gd name="T55" fmla="*/ 17 h 150"/>
                <a:gd name="T56" fmla="*/ 39 w 150"/>
                <a:gd name="T57" fmla="*/ 13 h 150"/>
                <a:gd name="T58" fmla="*/ 42 w 150"/>
                <a:gd name="T59" fmla="*/ 29 h 150"/>
                <a:gd name="T60" fmla="*/ 48 w 150"/>
                <a:gd name="T61" fmla="*/ 29 h 150"/>
                <a:gd name="T62" fmla="*/ 55 w 150"/>
                <a:gd name="T63" fmla="*/ 32 h 150"/>
                <a:gd name="T64" fmla="*/ 42 w 150"/>
                <a:gd name="T65" fmla="*/ 30 h 150"/>
                <a:gd name="T66" fmla="*/ 60 w 150"/>
                <a:gd name="T67" fmla="*/ 27 h 150"/>
                <a:gd name="T68" fmla="*/ 58 w 150"/>
                <a:gd name="T69" fmla="*/ 25 h 150"/>
                <a:gd name="T70" fmla="*/ 56 w 150"/>
                <a:gd name="T71" fmla="*/ 27 h 150"/>
                <a:gd name="T72" fmla="*/ 50 w 150"/>
                <a:gd name="T73" fmla="*/ 18 h 150"/>
                <a:gd name="T74" fmla="*/ 45 w 150"/>
                <a:gd name="T75" fmla="*/ 9 h 150"/>
                <a:gd name="T76" fmla="*/ 57 w 150"/>
                <a:gd name="T77" fmla="*/ 25 h 150"/>
                <a:gd name="T78" fmla="*/ 53 w 150"/>
                <a:gd name="T79" fmla="*/ 33 h 150"/>
                <a:gd name="T80" fmla="*/ 44 w 150"/>
                <a:gd name="T81" fmla="*/ 29 h 150"/>
                <a:gd name="T82" fmla="*/ 8 w 150"/>
                <a:gd name="T83" fmla="*/ 46 h 150"/>
                <a:gd name="T84" fmla="*/ 146 w 150"/>
                <a:gd name="T85" fmla="*/ 18 h 150"/>
                <a:gd name="T86" fmla="*/ 134 w 150"/>
                <a:gd name="T87" fmla="*/ 33 h 150"/>
                <a:gd name="T88" fmla="*/ 67 w 150"/>
                <a:gd name="T89" fmla="*/ 9 h 150"/>
                <a:gd name="T90" fmla="*/ 145 w 150"/>
                <a:gd name="T91" fmla="*/ 16 h 150"/>
                <a:gd name="T92" fmla="*/ 133 w 150"/>
                <a:gd name="T93" fmla="*/ 31 h 150"/>
                <a:gd name="T94" fmla="*/ 71 w 150"/>
                <a:gd name="T95" fmla="*/ 11 h 150"/>
                <a:gd name="T96" fmla="*/ 54 w 150"/>
                <a:gd name="T97" fmla="*/ 30 h 150"/>
                <a:gd name="T98" fmla="*/ 43 w 150"/>
                <a:gd name="T99" fmla="*/ 16 h 150"/>
                <a:gd name="T100" fmla="*/ 43 w 150"/>
                <a:gd name="T101" fmla="*/ 17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150" h="150">
                  <a:moveTo>
                    <a:pt x="150" y="12"/>
                  </a:moveTo>
                  <a:cubicBezTo>
                    <a:pt x="150" y="20"/>
                    <a:pt x="143" y="32"/>
                    <a:pt x="138" y="34"/>
                  </a:cubicBezTo>
                  <a:cubicBezTo>
                    <a:pt x="120" y="43"/>
                    <a:pt x="99" y="32"/>
                    <a:pt x="81" y="22"/>
                  </a:cubicBezTo>
                  <a:cubicBezTo>
                    <a:pt x="69" y="15"/>
                    <a:pt x="57" y="9"/>
                    <a:pt x="48" y="10"/>
                  </a:cubicBezTo>
                  <a:cubicBezTo>
                    <a:pt x="50" y="12"/>
                    <a:pt x="51" y="15"/>
                    <a:pt x="52" y="17"/>
                  </a:cubicBezTo>
                  <a:cubicBezTo>
                    <a:pt x="52" y="17"/>
                    <a:pt x="52" y="17"/>
                    <a:pt x="52" y="17"/>
                  </a:cubicBezTo>
                  <a:cubicBezTo>
                    <a:pt x="54" y="16"/>
                    <a:pt x="56" y="16"/>
                    <a:pt x="58" y="17"/>
                  </a:cubicBezTo>
                  <a:cubicBezTo>
                    <a:pt x="61" y="19"/>
                    <a:pt x="61" y="24"/>
                    <a:pt x="61" y="27"/>
                  </a:cubicBezTo>
                  <a:cubicBezTo>
                    <a:pt x="61" y="30"/>
                    <a:pt x="61" y="33"/>
                    <a:pt x="60" y="35"/>
                  </a:cubicBezTo>
                  <a:cubicBezTo>
                    <a:pt x="60" y="35"/>
                    <a:pt x="60" y="35"/>
                    <a:pt x="60" y="35"/>
                  </a:cubicBezTo>
                  <a:cubicBezTo>
                    <a:pt x="60" y="36"/>
                    <a:pt x="60" y="36"/>
                    <a:pt x="60" y="36"/>
                  </a:cubicBezTo>
                  <a:cubicBezTo>
                    <a:pt x="57" y="38"/>
                    <a:pt x="52" y="39"/>
                    <a:pt x="45" y="39"/>
                  </a:cubicBezTo>
                  <a:cubicBezTo>
                    <a:pt x="45" y="39"/>
                    <a:pt x="45" y="39"/>
                    <a:pt x="45" y="39"/>
                  </a:cubicBezTo>
                  <a:cubicBezTo>
                    <a:pt x="45" y="38"/>
                    <a:pt x="45" y="38"/>
                    <a:pt x="45" y="38"/>
                  </a:cubicBezTo>
                  <a:cubicBezTo>
                    <a:pt x="41" y="34"/>
                    <a:pt x="40" y="26"/>
                    <a:pt x="39" y="20"/>
                  </a:cubicBezTo>
                  <a:cubicBezTo>
                    <a:pt x="39" y="18"/>
                    <a:pt x="38" y="16"/>
                    <a:pt x="38" y="14"/>
                  </a:cubicBezTo>
                  <a:cubicBezTo>
                    <a:pt x="21" y="15"/>
                    <a:pt x="11" y="27"/>
                    <a:pt x="11" y="47"/>
                  </a:cubicBezTo>
                  <a:cubicBezTo>
                    <a:pt x="11" y="52"/>
                    <a:pt x="12" y="58"/>
                    <a:pt x="14" y="63"/>
                  </a:cubicBezTo>
                  <a:cubicBezTo>
                    <a:pt x="15" y="68"/>
                    <a:pt x="18" y="72"/>
                    <a:pt x="22" y="77"/>
                  </a:cubicBezTo>
                  <a:cubicBezTo>
                    <a:pt x="26" y="82"/>
                    <a:pt x="30" y="87"/>
                    <a:pt x="32" y="93"/>
                  </a:cubicBezTo>
                  <a:cubicBezTo>
                    <a:pt x="39" y="111"/>
                    <a:pt x="36" y="130"/>
                    <a:pt x="25" y="148"/>
                  </a:cubicBezTo>
                  <a:cubicBezTo>
                    <a:pt x="23" y="150"/>
                    <a:pt x="23" y="150"/>
                    <a:pt x="23" y="150"/>
                  </a:cubicBezTo>
                  <a:cubicBezTo>
                    <a:pt x="23" y="147"/>
                    <a:pt x="23" y="147"/>
                    <a:pt x="23" y="147"/>
                  </a:cubicBezTo>
                  <a:cubicBezTo>
                    <a:pt x="24" y="144"/>
                    <a:pt x="25" y="141"/>
                    <a:pt x="26" y="137"/>
                  </a:cubicBezTo>
                  <a:cubicBezTo>
                    <a:pt x="28" y="131"/>
                    <a:pt x="31" y="123"/>
                    <a:pt x="31" y="116"/>
                  </a:cubicBezTo>
                  <a:cubicBezTo>
                    <a:pt x="31" y="112"/>
                    <a:pt x="30" y="108"/>
                    <a:pt x="29" y="105"/>
                  </a:cubicBezTo>
                  <a:cubicBezTo>
                    <a:pt x="28" y="104"/>
                    <a:pt x="26" y="104"/>
                    <a:pt x="23" y="104"/>
                  </a:cubicBezTo>
                  <a:cubicBezTo>
                    <a:pt x="22" y="104"/>
                    <a:pt x="22" y="104"/>
                    <a:pt x="22" y="104"/>
                  </a:cubicBezTo>
                  <a:cubicBezTo>
                    <a:pt x="22" y="103"/>
                    <a:pt x="22" y="103"/>
                    <a:pt x="22" y="103"/>
                  </a:cubicBezTo>
                  <a:cubicBezTo>
                    <a:pt x="22" y="101"/>
                    <a:pt x="24" y="101"/>
                    <a:pt x="26" y="101"/>
                  </a:cubicBezTo>
                  <a:cubicBezTo>
                    <a:pt x="26" y="101"/>
                    <a:pt x="26" y="101"/>
                    <a:pt x="26" y="101"/>
                  </a:cubicBezTo>
                  <a:cubicBezTo>
                    <a:pt x="25" y="97"/>
                    <a:pt x="21" y="93"/>
                    <a:pt x="17" y="88"/>
                  </a:cubicBezTo>
                  <a:cubicBezTo>
                    <a:pt x="10" y="81"/>
                    <a:pt x="2" y="72"/>
                    <a:pt x="1" y="61"/>
                  </a:cubicBezTo>
                  <a:cubicBezTo>
                    <a:pt x="0" y="58"/>
                    <a:pt x="0" y="55"/>
                    <a:pt x="0" y="52"/>
                  </a:cubicBezTo>
                  <a:cubicBezTo>
                    <a:pt x="0" y="37"/>
                    <a:pt x="5" y="24"/>
                    <a:pt x="13" y="17"/>
                  </a:cubicBezTo>
                  <a:cubicBezTo>
                    <a:pt x="20" y="11"/>
                    <a:pt x="28" y="9"/>
                    <a:pt x="38" y="10"/>
                  </a:cubicBezTo>
                  <a:cubicBezTo>
                    <a:pt x="40" y="10"/>
                    <a:pt x="41" y="9"/>
                    <a:pt x="43" y="7"/>
                  </a:cubicBezTo>
                  <a:cubicBezTo>
                    <a:pt x="44" y="6"/>
                    <a:pt x="46" y="5"/>
                    <a:pt x="48" y="4"/>
                  </a:cubicBezTo>
                  <a:cubicBezTo>
                    <a:pt x="62" y="3"/>
                    <a:pt x="77" y="9"/>
                    <a:pt x="91" y="16"/>
                  </a:cubicBezTo>
                  <a:cubicBezTo>
                    <a:pt x="113" y="25"/>
                    <a:pt x="131" y="33"/>
                    <a:pt x="141" y="13"/>
                  </a:cubicBezTo>
                  <a:cubicBezTo>
                    <a:pt x="142" y="12"/>
                    <a:pt x="142" y="11"/>
                    <a:pt x="142" y="10"/>
                  </a:cubicBezTo>
                  <a:cubicBezTo>
                    <a:pt x="142" y="7"/>
                    <a:pt x="140" y="4"/>
                    <a:pt x="139" y="2"/>
                  </a:cubicBezTo>
                  <a:cubicBezTo>
                    <a:pt x="138" y="0"/>
                    <a:pt x="138" y="0"/>
                    <a:pt x="138" y="0"/>
                  </a:cubicBezTo>
                  <a:cubicBezTo>
                    <a:pt x="139" y="0"/>
                    <a:pt x="139" y="0"/>
                    <a:pt x="139" y="0"/>
                  </a:cubicBezTo>
                  <a:cubicBezTo>
                    <a:pt x="146" y="1"/>
                    <a:pt x="150" y="5"/>
                    <a:pt x="150" y="12"/>
                  </a:cubicBezTo>
                  <a:close/>
                  <a:moveTo>
                    <a:pt x="45" y="9"/>
                  </a:moveTo>
                  <a:cubicBezTo>
                    <a:pt x="47" y="9"/>
                    <a:pt x="47" y="9"/>
                    <a:pt x="47" y="9"/>
                  </a:cubicBezTo>
                  <a:cubicBezTo>
                    <a:pt x="56" y="7"/>
                    <a:pt x="68" y="13"/>
                    <a:pt x="82" y="20"/>
                  </a:cubicBezTo>
                  <a:cubicBezTo>
                    <a:pt x="100" y="30"/>
                    <a:pt x="120" y="41"/>
                    <a:pt x="138" y="33"/>
                  </a:cubicBezTo>
                  <a:cubicBezTo>
                    <a:pt x="142" y="31"/>
                    <a:pt x="148" y="20"/>
                    <a:pt x="148" y="12"/>
                  </a:cubicBezTo>
                  <a:cubicBezTo>
                    <a:pt x="148" y="8"/>
                    <a:pt x="147" y="3"/>
                    <a:pt x="141" y="2"/>
                  </a:cubicBezTo>
                  <a:cubicBezTo>
                    <a:pt x="142" y="4"/>
                    <a:pt x="143" y="7"/>
                    <a:pt x="143" y="10"/>
                  </a:cubicBezTo>
                  <a:cubicBezTo>
                    <a:pt x="143" y="11"/>
                    <a:pt x="143" y="13"/>
                    <a:pt x="143" y="14"/>
                  </a:cubicBezTo>
                  <a:cubicBezTo>
                    <a:pt x="143" y="14"/>
                    <a:pt x="143" y="14"/>
                    <a:pt x="143" y="14"/>
                  </a:cubicBezTo>
                  <a:cubicBezTo>
                    <a:pt x="132" y="35"/>
                    <a:pt x="112" y="26"/>
                    <a:pt x="91" y="17"/>
                  </a:cubicBezTo>
                  <a:cubicBezTo>
                    <a:pt x="76" y="11"/>
                    <a:pt x="62" y="5"/>
                    <a:pt x="48" y="6"/>
                  </a:cubicBezTo>
                  <a:cubicBezTo>
                    <a:pt x="46" y="6"/>
                    <a:pt x="45" y="7"/>
                    <a:pt x="44" y="9"/>
                  </a:cubicBezTo>
                  <a:cubicBezTo>
                    <a:pt x="42" y="10"/>
                    <a:pt x="41" y="11"/>
                    <a:pt x="39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29" y="10"/>
                    <a:pt x="20" y="13"/>
                    <a:pt x="14" y="18"/>
                  </a:cubicBezTo>
                  <a:cubicBezTo>
                    <a:pt x="6" y="25"/>
                    <a:pt x="2" y="37"/>
                    <a:pt x="2" y="52"/>
                  </a:cubicBezTo>
                  <a:cubicBezTo>
                    <a:pt x="2" y="55"/>
                    <a:pt x="2" y="58"/>
                    <a:pt x="2" y="60"/>
                  </a:cubicBezTo>
                  <a:cubicBezTo>
                    <a:pt x="4" y="72"/>
                    <a:pt x="11" y="80"/>
                    <a:pt x="18" y="87"/>
                  </a:cubicBezTo>
                  <a:cubicBezTo>
                    <a:pt x="23" y="92"/>
                    <a:pt x="27" y="97"/>
                    <a:pt x="28" y="102"/>
                  </a:cubicBezTo>
                  <a:cubicBezTo>
                    <a:pt x="28" y="102"/>
                    <a:pt x="28" y="102"/>
                    <a:pt x="28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8" y="103"/>
                    <a:pt x="29" y="103"/>
                    <a:pt x="30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2" y="108"/>
                    <a:pt x="32" y="112"/>
                    <a:pt x="32" y="116"/>
                  </a:cubicBezTo>
                  <a:cubicBezTo>
                    <a:pt x="32" y="124"/>
                    <a:pt x="30" y="131"/>
                    <a:pt x="28" y="138"/>
                  </a:cubicBezTo>
                  <a:cubicBezTo>
                    <a:pt x="27" y="140"/>
                    <a:pt x="26" y="141"/>
                    <a:pt x="26" y="143"/>
                  </a:cubicBezTo>
                  <a:cubicBezTo>
                    <a:pt x="35" y="127"/>
                    <a:pt x="37" y="110"/>
                    <a:pt x="31" y="93"/>
                  </a:cubicBezTo>
                  <a:cubicBezTo>
                    <a:pt x="28" y="88"/>
                    <a:pt x="25" y="83"/>
                    <a:pt x="21" y="78"/>
                  </a:cubicBezTo>
                  <a:cubicBezTo>
                    <a:pt x="17" y="73"/>
                    <a:pt x="14" y="69"/>
                    <a:pt x="12" y="64"/>
                  </a:cubicBezTo>
                  <a:cubicBezTo>
                    <a:pt x="12" y="63"/>
                    <a:pt x="12" y="62"/>
                    <a:pt x="11" y="61"/>
                  </a:cubicBezTo>
                  <a:cubicBezTo>
                    <a:pt x="13" y="71"/>
                    <a:pt x="17" y="79"/>
                    <a:pt x="23" y="84"/>
                  </a:cubicBezTo>
                  <a:cubicBezTo>
                    <a:pt x="26" y="86"/>
                    <a:pt x="26" y="86"/>
                    <a:pt x="26" y="86"/>
                  </a:cubicBezTo>
                  <a:cubicBezTo>
                    <a:pt x="23" y="85"/>
                    <a:pt x="23" y="85"/>
                    <a:pt x="23" y="85"/>
                  </a:cubicBezTo>
                  <a:cubicBezTo>
                    <a:pt x="10" y="82"/>
                    <a:pt x="4" y="64"/>
                    <a:pt x="4" y="49"/>
                  </a:cubicBezTo>
                  <a:cubicBezTo>
                    <a:pt x="4" y="34"/>
                    <a:pt x="9" y="21"/>
                    <a:pt x="18" y="16"/>
                  </a:cubicBezTo>
                  <a:cubicBezTo>
                    <a:pt x="19" y="17"/>
                    <a:pt x="19" y="17"/>
                    <a:pt x="19" y="17"/>
                  </a:cubicBezTo>
                  <a:cubicBezTo>
                    <a:pt x="15" y="21"/>
                    <a:pt x="12" y="28"/>
                    <a:pt x="10" y="37"/>
                  </a:cubicBezTo>
                  <a:cubicBezTo>
                    <a:pt x="13" y="22"/>
                    <a:pt x="23" y="14"/>
                    <a:pt x="38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40" y="15"/>
                    <a:pt x="40" y="18"/>
                    <a:pt x="40" y="20"/>
                  </a:cubicBezTo>
                  <a:cubicBezTo>
                    <a:pt x="41" y="23"/>
                    <a:pt x="41" y="26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3" y="28"/>
                    <a:pt x="44" y="27"/>
                    <a:pt x="44" y="27"/>
                  </a:cubicBezTo>
                  <a:cubicBezTo>
                    <a:pt x="46" y="27"/>
                    <a:pt x="47" y="28"/>
                    <a:pt x="48" y="29"/>
                  </a:cubicBezTo>
                  <a:cubicBezTo>
                    <a:pt x="50" y="31"/>
                    <a:pt x="52" y="32"/>
                    <a:pt x="54" y="31"/>
                  </a:cubicBezTo>
                  <a:cubicBezTo>
                    <a:pt x="55" y="31"/>
                    <a:pt x="55" y="31"/>
                    <a:pt x="55" y="31"/>
                  </a:cubicBezTo>
                  <a:cubicBezTo>
                    <a:pt x="55" y="32"/>
                    <a:pt x="55" y="32"/>
                    <a:pt x="55" y="32"/>
                  </a:cubicBezTo>
                  <a:cubicBezTo>
                    <a:pt x="54" y="35"/>
                    <a:pt x="53" y="36"/>
                    <a:pt x="52" y="37"/>
                  </a:cubicBezTo>
                  <a:cubicBezTo>
                    <a:pt x="48" y="38"/>
                    <a:pt x="43" y="32"/>
                    <a:pt x="42" y="30"/>
                  </a:cubicBezTo>
                  <a:cubicBezTo>
                    <a:pt x="42" y="30"/>
                    <a:pt x="42" y="30"/>
                    <a:pt x="42" y="30"/>
                  </a:cubicBezTo>
                  <a:cubicBezTo>
                    <a:pt x="43" y="33"/>
                    <a:pt x="44" y="35"/>
                    <a:pt x="46" y="37"/>
                  </a:cubicBezTo>
                  <a:cubicBezTo>
                    <a:pt x="52" y="38"/>
                    <a:pt x="56" y="37"/>
                    <a:pt x="59" y="35"/>
                  </a:cubicBezTo>
                  <a:cubicBezTo>
                    <a:pt x="60" y="32"/>
                    <a:pt x="60" y="30"/>
                    <a:pt x="60" y="27"/>
                  </a:cubicBezTo>
                  <a:cubicBezTo>
                    <a:pt x="60" y="23"/>
                    <a:pt x="59" y="20"/>
                    <a:pt x="57" y="18"/>
                  </a:cubicBezTo>
                  <a:cubicBezTo>
                    <a:pt x="56" y="18"/>
                    <a:pt x="55" y="18"/>
                    <a:pt x="53" y="18"/>
                  </a:cubicBezTo>
                  <a:cubicBezTo>
                    <a:pt x="56" y="19"/>
                    <a:pt x="58" y="22"/>
                    <a:pt x="58" y="25"/>
                  </a:cubicBezTo>
                  <a:cubicBezTo>
                    <a:pt x="58" y="26"/>
                    <a:pt x="58" y="26"/>
                    <a:pt x="57" y="27"/>
                  </a:cubicBezTo>
                  <a:cubicBezTo>
                    <a:pt x="57" y="27"/>
                    <a:pt x="57" y="27"/>
                    <a:pt x="57" y="27"/>
                  </a:cubicBezTo>
                  <a:cubicBezTo>
                    <a:pt x="56" y="27"/>
                    <a:pt x="56" y="27"/>
                    <a:pt x="56" y="27"/>
                  </a:cubicBezTo>
                  <a:cubicBezTo>
                    <a:pt x="53" y="24"/>
                    <a:pt x="52" y="21"/>
                    <a:pt x="51" y="19"/>
                  </a:cubicBezTo>
                  <a:cubicBezTo>
                    <a:pt x="49" y="18"/>
                    <a:pt x="49" y="18"/>
                    <a:pt x="49" y="18"/>
                  </a:cubicBezTo>
                  <a:cubicBezTo>
                    <a:pt x="50" y="18"/>
                    <a:pt x="50" y="18"/>
                    <a:pt x="50" y="18"/>
                  </a:cubicBezTo>
                  <a:cubicBezTo>
                    <a:pt x="50" y="17"/>
                    <a:pt x="50" y="17"/>
                    <a:pt x="50" y="17"/>
                  </a:cubicBezTo>
                  <a:cubicBezTo>
                    <a:pt x="49" y="15"/>
                    <a:pt x="49" y="12"/>
                    <a:pt x="46" y="10"/>
                  </a:cubicBezTo>
                  <a:lnTo>
                    <a:pt x="45" y="9"/>
                  </a:lnTo>
                  <a:close/>
                  <a:moveTo>
                    <a:pt x="57" y="25"/>
                  </a:moveTo>
                  <a:cubicBezTo>
                    <a:pt x="57" y="24"/>
                    <a:pt x="55" y="21"/>
                    <a:pt x="53" y="19"/>
                  </a:cubicBezTo>
                  <a:cubicBezTo>
                    <a:pt x="53" y="21"/>
                    <a:pt x="54" y="23"/>
                    <a:pt x="57" y="25"/>
                  </a:cubicBezTo>
                  <a:close/>
                  <a:moveTo>
                    <a:pt x="44" y="29"/>
                  </a:moveTo>
                  <a:cubicBezTo>
                    <a:pt x="45" y="32"/>
                    <a:pt x="49" y="36"/>
                    <a:pt x="51" y="35"/>
                  </a:cubicBezTo>
                  <a:cubicBezTo>
                    <a:pt x="52" y="35"/>
                    <a:pt x="53" y="34"/>
                    <a:pt x="53" y="33"/>
                  </a:cubicBezTo>
                  <a:cubicBezTo>
                    <a:pt x="51" y="33"/>
                    <a:pt x="49" y="32"/>
                    <a:pt x="47" y="30"/>
                  </a:cubicBezTo>
                  <a:cubicBezTo>
                    <a:pt x="46" y="30"/>
                    <a:pt x="45" y="29"/>
                    <a:pt x="45" y="29"/>
                  </a:cubicBezTo>
                  <a:cubicBezTo>
                    <a:pt x="44" y="29"/>
                    <a:pt x="44" y="29"/>
                    <a:pt x="44" y="29"/>
                  </a:cubicBezTo>
                  <a:close/>
                  <a:moveTo>
                    <a:pt x="5" y="49"/>
                  </a:moveTo>
                  <a:cubicBezTo>
                    <a:pt x="5" y="62"/>
                    <a:pt x="10" y="77"/>
                    <a:pt x="19" y="82"/>
                  </a:cubicBezTo>
                  <a:cubicBezTo>
                    <a:pt x="12" y="74"/>
                    <a:pt x="8" y="58"/>
                    <a:pt x="8" y="46"/>
                  </a:cubicBezTo>
                  <a:cubicBezTo>
                    <a:pt x="8" y="36"/>
                    <a:pt x="10" y="28"/>
                    <a:pt x="13" y="22"/>
                  </a:cubicBezTo>
                  <a:cubicBezTo>
                    <a:pt x="8" y="29"/>
                    <a:pt x="5" y="38"/>
                    <a:pt x="5" y="49"/>
                  </a:cubicBezTo>
                  <a:close/>
                  <a:moveTo>
                    <a:pt x="146" y="18"/>
                  </a:moveTo>
                  <a:cubicBezTo>
                    <a:pt x="146" y="18"/>
                    <a:pt x="146" y="18"/>
                    <a:pt x="146" y="18"/>
                  </a:cubicBezTo>
                  <a:cubicBezTo>
                    <a:pt x="146" y="21"/>
                    <a:pt x="139" y="31"/>
                    <a:pt x="134" y="33"/>
                  </a:cubicBezTo>
                  <a:cubicBezTo>
                    <a:pt x="134" y="33"/>
                    <a:pt x="134" y="33"/>
                    <a:pt x="134" y="33"/>
                  </a:cubicBezTo>
                  <a:cubicBezTo>
                    <a:pt x="103" y="35"/>
                    <a:pt x="85" y="24"/>
                    <a:pt x="66" y="10"/>
                  </a:cubicBezTo>
                  <a:cubicBezTo>
                    <a:pt x="63" y="8"/>
                    <a:pt x="63" y="8"/>
                    <a:pt x="63" y="8"/>
                  </a:cubicBezTo>
                  <a:cubicBezTo>
                    <a:pt x="67" y="9"/>
                    <a:pt x="67" y="9"/>
                    <a:pt x="67" y="9"/>
                  </a:cubicBezTo>
                  <a:cubicBezTo>
                    <a:pt x="73" y="10"/>
                    <a:pt x="80" y="13"/>
                    <a:pt x="88" y="17"/>
                  </a:cubicBezTo>
                  <a:cubicBezTo>
                    <a:pt x="108" y="26"/>
                    <a:pt x="131" y="36"/>
                    <a:pt x="144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6" y="16"/>
                    <a:pt x="146" y="16"/>
                    <a:pt x="146" y="18"/>
                  </a:cubicBezTo>
                  <a:close/>
                  <a:moveTo>
                    <a:pt x="133" y="31"/>
                  </a:moveTo>
                  <a:cubicBezTo>
                    <a:pt x="138" y="29"/>
                    <a:pt x="144" y="21"/>
                    <a:pt x="145" y="18"/>
                  </a:cubicBezTo>
                  <a:cubicBezTo>
                    <a:pt x="131" y="37"/>
                    <a:pt x="108" y="27"/>
                    <a:pt x="87" y="18"/>
                  </a:cubicBezTo>
                  <a:cubicBezTo>
                    <a:pt x="81" y="15"/>
                    <a:pt x="76" y="13"/>
                    <a:pt x="71" y="11"/>
                  </a:cubicBezTo>
                  <a:cubicBezTo>
                    <a:pt x="88" y="23"/>
                    <a:pt x="105" y="33"/>
                    <a:pt x="133" y="31"/>
                  </a:cubicBezTo>
                  <a:close/>
                  <a:moveTo>
                    <a:pt x="55" y="30"/>
                  </a:moveTo>
                  <a:cubicBezTo>
                    <a:pt x="54" y="30"/>
                    <a:pt x="54" y="30"/>
                    <a:pt x="54" y="30"/>
                  </a:cubicBezTo>
                  <a:cubicBezTo>
                    <a:pt x="47" y="29"/>
                    <a:pt x="42" y="25"/>
                    <a:pt x="42" y="17"/>
                  </a:cubicBezTo>
                  <a:cubicBezTo>
                    <a:pt x="42" y="16"/>
                    <a:pt x="42" y="16"/>
                    <a:pt x="42" y="16"/>
                  </a:cubicBezTo>
                  <a:cubicBezTo>
                    <a:pt x="43" y="16"/>
                    <a:pt x="43" y="16"/>
                    <a:pt x="43" y="16"/>
                  </a:cubicBezTo>
                  <a:cubicBezTo>
                    <a:pt x="50" y="17"/>
                    <a:pt x="53" y="23"/>
                    <a:pt x="55" y="29"/>
                  </a:cubicBezTo>
                  <a:lnTo>
                    <a:pt x="55" y="30"/>
                  </a:lnTo>
                  <a:close/>
                  <a:moveTo>
                    <a:pt x="43" y="17"/>
                  </a:moveTo>
                  <a:cubicBezTo>
                    <a:pt x="44" y="24"/>
                    <a:pt x="47" y="27"/>
                    <a:pt x="53" y="28"/>
                  </a:cubicBezTo>
                  <a:cubicBezTo>
                    <a:pt x="51" y="23"/>
                    <a:pt x="49" y="19"/>
                    <a:pt x="43" y="17"/>
                  </a:cubicBezTo>
                  <a:close/>
                </a:path>
              </a:pathLst>
            </a:custGeom>
            <a:solidFill>
              <a:schemeClr val="tx1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pt-PT" dirty="0"/>
            </a:p>
          </p:txBody>
        </p:sp>
        <p:sp>
          <p:nvSpPr>
            <p:cNvPr id="16" name="Forma livre 49"/>
            <p:cNvSpPr>
              <a:spLocks noEditPoints="1"/>
            </p:cNvSpPr>
            <p:nvPr/>
          </p:nvSpPr>
          <p:spPr bwMode="auto">
            <a:xfrm rot="16200000" flipV="1">
              <a:off x="11051654" y="771453"/>
              <a:ext cx="468508" cy="519485"/>
            </a:xfrm>
            <a:custGeom>
              <a:avLst/>
              <a:gdLst>
                <a:gd name="T0" fmla="*/ 61 w 149"/>
                <a:gd name="T1" fmla="*/ 17 h 146"/>
                <a:gd name="T2" fmla="*/ 70 w 149"/>
                <a:gd name="T3" fmla="*/ 13 h 146"/>
                <a:gd name="T4" fmla="*/ 67 w 149"/>
                <a:gd name="T5" fmla="*/ 22 h 146"/>
                <a:gd name="T6" fmla="*/ 71 w 149"/>
                <a:gd name="T7" fmla="*/ 8 h 146"/>
                <a:gd name="T8" fmla="*/ 77 w 149"/>
                <a:gd name="T9" fmla="*/ 20 h 146"/>
                <a:gd name="T10" fmla="*/ 146 w 149"/>
                <a:gd name="T11" fmla="*/ 39 h 146"/>
                <a:gd name="T12" fmla="*/ 125 w 149"/>
                <a:gd name="T13" fmla="*/ 103 h 146"/>
                <a:gd name="T14" fmla="*/ 146 w 149"/>
                <a:gd name="T15" fmla="*/ 99 h 146"/>
                <a:gd name="T16" fmla="*/ 148 w 149"/>
                <a:gd name="T17" fmla="*/ 120 h 146"/>
                <a:gd name="T18" fmla="*/ 129 w 149"/>
                <a:gd name="T19" fmla="*/ 119 h 146"/>
                <a:gd name="T20" fmla="*/ 141 w 149"/>
                <a:gd name="T21" fmla="*/ 143 h 146"/>
                <a:gd name="T22" fmla="*/ 124 w 149"/>
                <a:gd name="T23" fmla="*/ 108 h 146"/>
                <a:gd name="T24" fmla="*/ 121 w 149"/>
                <a:gd name="T25" fmla="*/ 76 h 146"/>
                <a:gd name="T26" fmla="*/ 132 w 149"/>
                <a:gd name="T27" fmla="*/ 18 h 146"/>
                <a:gd name="T28" fmla="*/ 46 w 149"/>
                <a:gd name="T29" fmla="*/ 31 h 146"/>
                <a:gd name="T30" fmla="*/ 0 w 149"/>
                <a:gd name="T31" fmla="*/ 27 h 146"/>
                <a:gd name="T32" fmla="*/ 60 w 149"/>
                <a:gd name="T33" fmla="*/ 24 h 146"/>
                <a:gd name="T34" fmla="*/ 58 w 149"/>
                <a:gd name="T35" fmla="*/ 11 h 146"/>
                <a:gd name="T36" fmla="*/ 68 w 149"/>
                <a:gd name="T37" fmla="*/ 8 h 146"/>
                <a:gd name="T38" fmla="*/ 61 w 149"/>
                <a:gd name="T39" fmla="*/ 17 h 146"/>
                <a:gd name="T40" fmla="*/ 58 w 149"/>
                <a:gd name="T41" fmla="*/ 27 h 146"/>
                <a:gd name="T42" fmla="*/ 31 w 149"/>
                <a:gd name="T43" fmla="*/ 25 h 146"/>
                <a:gd name="T44" fmla="*/ 58 w 149"/>
                <a:gd name="T45" fmla="*/ 27 h 146"/>
                <a:gd name="T46" fmla="*/ 101 w 149"/>
                <a:gd name="T47" fmla="*/ 11 h 146"/>
                <a:gd name="T48" fmla="*/ 88 w 149"/>
                <a:gd name="T49" fmla="*/ 20 h 146"/>
                <a:gd name="T50" fmla="*/ 101 w 149"/>
                <a:gd name="T51" fmla="*/ 11 h 146"/>
                <a:gd name="T52" fmla="*/ 142 w 149"/>
                <a:gd name="T53" fmla="*/ 32 h 146"/>
                <a:gd name="T54" fmla="*/ 141 w 149"/>
                <a:gd name="T55" fmla="*/ 34 h 146"/>
                <a:gd name="T56" fmla="*/ 122 w 149"/>
                <a:gd name="T57" fmla="*/ 95 h 146"/>
                <a:gd name="T58" fmla="*/ 142 w 149"/>
                <a:gd name="T59" fmla="*/ 32 h 146"/>
                <a:gd name="T60" fmla="*/ 145 w 149"/>
                <a:gd name="T61" fmla="*/ 119 h 146"/>
                <a:gd name="T62" fmla="*/ 142 w 149"/>
                <a:gd name="T63" fmla="*/ 106 h 146"/>
                <a:gd name="T64" fmla="*/ 132 w 149"/>
                <a:gd name="T65" fmla="*/ 106 h 146"/>
                <a:gd name="T66" fmla="*/ 145 w 149"/>
                <a:gd name="T67" fmla="*/ 119 h 146"/>
                <a:gd name="T68" fmla="*/ 146 w 149"/>
                <a:gd name="T69" fmla="*/ 103 h 146"/>
                <a:gd name="T70" fmla="*/ 134 w 149"/>
                <a:gd name="T71" fmla="*/ 103 h 146"/>
                <a:gd name="T72" fmla="*/ 146 w 149"/>
                <a:gd name="T73" fmla="*/ 103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149" h="146">
                  <a:moveTo>
                    <a:pt x="61" y="17"/>
                  </a:moveTo>
                  <a:cubicBezTo>
                    <a:pt x="64" y="17"/>
                    <a:pt x="67" y="9"/>
                    <a:pt x="70" y="13"/>
                  </a:cubicBezTo>
                  <a:cubicBezTo>
                    <a:pt x="68" y="15"/>
                    <a:pt x="65" y="17"/>
                    <a:pt x="67" y="22"/>
                  </a:cubicBezTo>
                  <a:cubicBezTo>
                    <a:pt x="78" y="22"/>
                    <a:pt x="72" y="11"/>
                    <a:pt x="71" y="8"/>
                  </a:cubicBezTo>
                  <a:cubicBezTo>
                    <a:pt x="75" y="4"/>
                    <a:pt x="81" y="15"/>
                    <a:pt x="77" y="20"/>
                  </a:cubicBezTo>
                  <a:cubicBezTo>
                    <a:pt x="103" y="0"/>
                    <a:pt x="144" y="7"/>
                    <a:pt x="146" y="39"/>
                  </a:cubicBezTo>
                  <a:cubicBezTo>
                    <a:pt x="148" y="63"/>
                    <a:pt x="123" y="79"/>
                    <a:pt x="125" y="103"/>
                  </a:cubicBezTo>
                  <a:cubicBezTo>
                    <a:pt x="130" y="105"/>
                    <a:pt x="138" y="94"/>
                    <a:pt x="146" y="99"/>
                  </a:cubicBezTo>
                  <a:cubicBezTo>
                    <a:pt x="149" y="104"/>
                    <a:pt x="147" y="114"/>
                    <a:pt x="148" y="120"/>
                  </a:cubicBezTo>
                  <a:cubicBezTo>
                    <a:pt x="142" y="125"/>
                    <a:pt x="135" y="122"/>
                    <a:pt x="129" y="119"/>
                  </a:cubicBezTo>
                  <a:cubicBezTo>
                    <a:pt x="129" y="131"/>
                    <a:pt x="129" y="143"/>
                    <a:pt x="141" y="143"/>
                  </a:cubicBezTo>
                  <a:cubicBezTo>
                    <a:pt x="120" y="146"/>
                    <a:pt x="125" y="125"/>
                    <a:pt x="124" y="108"/>
                  </a:cubicBezTo>
                  <a:cubicBezTo>
                    <a:pt x="123" y="95"/>
                    <a:pt x="118" y="88"/>
                    <a:pt x="121" y="76"/>
                  </a:cubicBezTo>
                  <a:cubicBezTo>
                    <a:pt x="125" y="57"/>
                    <a:pt x="149" y="40"/>
                    <a:pt x="132" y="18"/>
                  </a:cubicBezTo>
                  <a:cubicBezTo>
                    <a:pt x="101" y="5"/>
                    <a:pt x="76" y="33"/>
                    <a:pt x="46" y="31"/>
                  </a:cubicBezTo>
                  <a:cubicBezTo>
                    <a:pt x="31" y="30"/>
                    <a:pt x="16" y="16"/>
                    <a:pt x="0" y="27"/>
                  </a:cubicBezTo>
                  <a:cubicBezTo>
                    <a:pt x="14" y="12"/>
                    <a:pt x="37" y="23"/>
                    <a:pt x="60" y="24"/>
                  </a:cubicBezTo>
                  <a:cubicBezTo>
                    <a:pt x="62" y="22"/>
                    <a:pt x="58" y="15"/>
                    <a:pt x="58" y="11"/>
                  </a:cubicBezTo>
                  <a:cubicBezTo>
                    <a:pt x="61" y="10"/>
                    <a:pt x="64" y="4"/>
                    <a:pt x="68" y="8"/>
                  </a:cubicBezTo>
                  <a:cubicBezTo>
                    <a:pt x="67" y="9"/>
                    <a:pt x="59" y="9"/>
                    <a:pt x="61" y="17"/>
                  </a:cubicBezTo>
                  <a:close/>
                  <a:moveTo>
                    <a:pt x="58" y="27"/>
                  </a:moveTo>
                  <a:cubicBezTo>
                    <a:pt x="49" y="25"/>
                    <a:pt x="41" y="22"/>
                    <a:pt x="31" y="25"/>
                  </a:cubicBezTo>
                  <a:cubicBezTo>
                    <a:pt x="41" y="26"/>
                    <a:pt x="49" y="32"/>
                    <a:pt x="58" y="27"/>
                  </a:cubicBezTo>
                  <a:close/>
                  <a:moveTo>
                    <a:pt x="101" y="11"/>
                  </a:moveTo>
                  <a:cubicBezTo>
                    <a:pt x="98" y="14"/>
                    <a:pt x="85" y="15"/>
                    <a:pt x="88" y="20"/>
                  </a:cubicBezTo>
                  <a:cubicBezTo>
                    <a:pt x="90" y="15"/>
                    <a:pt x="104" y="16"/>
                    <a:pt x="101" y="11"/>
                  </a:cubicBezTo>
                  <a:close/>
                  <a:moveTo>
                    <a:pt x="142" y="32"/>
                  </a:moveTo>
                  <a:cubicBezTo>
                    <a:pt x="140" y="29"/>
                    <a:pt x="138" y="30"/>
                    <a:pt x="141" y="34"/>
                  </a:cubicBezTo>
                  <a:cubicBezTo>
                    <a:pt x="139" y="59"/>
                    <a:pt x="121" y="67"/>
                    <a:pt x="122" y="95"/>
                  </a:cubicBezTo>
                  <a:cubicBezTo>
                    <a:pt x="127" y="73"/>
                    <a:pt x="146" y="59"/>
                    <a:pt x="142" y="32"/>
                  </a:cubicBezTo>
                  <a:close/>
                  <a:moveTo>
                    <a:pt x="145" y="119"/>
                  </a:moveTo>
                  <a:cubicBezTo>
                    <a:pt x="145" y="113"/>
                    <a:pt x="145" y="109"/>
                    <a:pt x="142" y="106"/>
                  </a:cubicBezTo>
                  <a:cubicBezTo>
                    <a:pt x="139" y="106"/>
                    <a:pt x="135" y="106"/>
                    <a:pt x="132" y="106"/>
                  </a:cubicBezTo>
                  <a:cubicBezTo>
                    <a:pt x="126" y="113"/>
                    <a:pt x="134" y="121"/>
                    <a:pt x="145" y="119"/>
                  </a:cubicBezTo>
                  <a:close/>
                  <a:moveTo>
                    <a:pt x="146" y="103"/>
                  </a:moveTo>
                  <a:cubicBezTo>
                    <a:pt x="142" y="100"/>
                    <a:pt x="137" y="100"/>
                    <a:pt x="134" y="103"/>
                  </a:cubicBezTo>
                  <a:cubicBezTo>
                    <a:pt x="139" y="101"/>
                    <a:pt x="144" y="107"/>
                    <a:pt x="146" y="103"/>
                  </a:cubicBezTo>
                  <a:close/>
                </a:path>
              </a:pathLst>
            </a:custGeom>
            <a:solidFill>
              <a:schemeClr val="tx1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pt-PT" dirty="0"/>
            </a:p>
          </p:txBody>
        </p:sp>
        <p:sp>
          <p:nvSpPr>
            <p:cNvPr id="17" name="Forma livre 50"/>
            <p:cNvSpPr>
              <a:spLocks noEditPoints="1"/>
            </p:cNvSpPr>
            <p:nvPr/>
          </p:nvSpPr>
          <p:spPr bwMode="auto">
            <a:xfrm rot="16200000" flipV="1">
              <a:off x="11044126" y="786511"/>
              <a:ext cx="468508" cy="489370"/>
            </a:xfrm>
            <a:custGeom>
              <a:avLst/>
              <a:gdLst>
                <a:gd name="T0" fmla="*/ 69 w 149"/>
                <a:gd name="T1" fmla="*/ 3 h 138"/>
                <a:gd name="T2" fmla="*/ 64 w 149"/>
                <a:gd name="T3" fmla="*/ 7 h 138"/>
                <a:gd name="T4" fmla="*/ 70 w 149"/>
                <a:gd name="T5" fmla="*/ 7 h 138"/>
                <a:gd name="T6" fmla="*/ 70 w 149"/>
                <a:gd name="T7" fmla="*/ 3 h 138"/>
                <a:gd name="T8" fmla="*/ 73 w 149"/>
                <a:gd name="T9" fmla="*/ 1 h 138"/>
                <a:gd name="T10" fmla="*/ 147 w 149"/>
                <a:gd name="T11" fmla="*/ 33 h 138"/>
                <a:gd name="T12" fmla="*/ 142 w 149"/>
                <a:gd name="T13" fmla="*/ 91 h 138"/>
                <a:gd name="T14" fmla="*/ 149 w 149"/>
                <a:gd name="T15" fmla="*/ 114 h 138"/>
                <a:gd name="T16" fmla="*/ 130 w 149"/>
                <a:gd name="T17" fmla="*/ 114 h 138"/>
                <a:gd name="T18" fmla="*/ 137 w 149"/>
                <a:gd name="T19" fmla="*/ 138 h 138"/>
                <a:gd name="T20" fmla="*/ 122 w 149"/>
                <a:gd name="T21" fmla="*/ 94 h 138"/>
                <a:gd name="T22" fmla="*/ 129 w 149"/>
                <a:gd name="T23" fmla="*/ 51 h 138"/>
                <a:gd name="T24" fmla="*/ 49 w 149"/>
                <a:gd name="T25" fmla="*/ 26 h 138"/>
                <a:gd name="T26" fmla="*/ 1 w 149"/>
                <a:gd name="T27" fmla="*/ 21 h 138"/>
                <a:gd name="T28" fmla="*/ 39 w 149"/>
                <a:gd name="T29" fmla="*/ 15 h 138"/>
                <a:gd name="T30" fmla="*/ 58 w 149"/>
                <a:gd name="T31" fmla="*/ 5 h 138"/>
                <a:gd name="T32" fmla="*/ 67 w 149"/>
                <a:gd name="T33" fmla="*/ 2 h 138"/>
                <a:gd name="T34" fmla="*/ 60 w 149"/>
                <a:gd name="T35" fmla="*/ 10 h 138"/>
                <a:gd name="T36" fmla="*/ 77 w 149"/>
                <a:gd name="T37" fmla="*/ 14 h 138"/>
                <a:gd name="T38" fmla="*/ 73 w 149"/>
                <a:gd name="T39" fmla="*/ 15 h 138"/>
                <a:gd name="T40" fmla="*/ 68 w 149"/>
                <a:gd name="T41" fmla="*/ 8 h 138"/>
                <a:gd name="T42" fmla="*/ 61 w 149"/>
                <a:gd name="T43" fmla="*/ 12 h 138"/>
                <a:gd name="T44" fmla="*/ 60 w 149"/>
                <a:gd name="T45" fmla="*/ 19 h 138"/>
                <a:gd name="T46" fmla="*/ 7 w 149"/>
                <a:gd name="T47" fmla="*/ 17 h 138"/>
                <a:gd name="T48" fmla="*/ 40 w 149"/>
                <a:gd name="T49" fmla="*/ 17 h 138"/>
                <a:gd name="T50" fmla="*/ 60 w 149"/>
                <a:gd name="T51" fmla="*/ 20 h 138"/>
                <a:gd name="T52" fmla="*/ 31 w 149"/>
                <a:gd name="T53" fmla="*/ 20 h 138"/>
                <a:gd name="T54" fmla="*/ 49 w 149"/>
                <a:gd name="T55" fmla="*/ 24 h 138"/>
                <a:gd name="T56" fmla="*/ 87 w 149"/>
                <a:gd name="T57" fmla="*/ 12 h 138"/>
                <a:gd name="T58" fmla="*/ 77 w 149"/>
                <a:gd name="T59" fmla="*/ 14 h 138"/>
                <a:gd name="T60" fmla="*/ 124 w 149"/>
                <a:gd name="T61" fmla="*/ 97 h 138"/>
                <a:gd name="T62" fmla="*/ 101 w 149"/>
                <a:gd name="T63" fmla="*/ 4 h 138"/>
                <a:gd name="T64" fmla="*/ 89 w 149"/>
                <a:gd name="T65" fmla="*/ 14 h 138"/>
                <a:gd name="T66" fmla="*/ 133 w 149"/>
                <a:gd name="T67" fmla="*/ 12 h 138"/>
                <a:gd name="T68" fmla="*/ 131 w 149"/>
                <a:gd name="T69" fmla="*/ 55 h 138"/>
                <a:gd name="T70" fmla="*/ 140 w 149"/>
                <a:gd name="T71" fmla="*/ 24 h 138"/>
                <a:gd name="T72" fmla="*/ 123 w 149"/>
                <a:gd name="T73" fmla="*/ 89 h 138"/>
                <a:gd name="T74" fmla="*/ 135 w 149"/>
                <a:gd name="T75" fmla="*/ 137 h 138"/>
                <a:gd name="T76" fmla="*/ 141 w 149"/>
                <a:gd name="T77" fmla="*/ 116 h 138"/>
                <a:gd name="T78" fmla="*/ 147 w 149"/>
                <a:gd name="T79" fmla="*/ 98 h 138"/>
                <a:gd name="T80" fmla="*/ 131 w 149"/>
                <a:gd name="T81" fmla="*/ 99 h 138"/>
                <a:gd name="T82" fmla="*/ 146 w 149"/>
                <a:gd name="T83" fmla="*/ 94 h 138"/>
                <a:gd name="T84" fmla="*/ 88 w 149"/>
                <a:gd name="T85" fmla="*/ 12 h 138"/>
                <a:gd name="T86" fmla="*/ 95 w 149"/>
                <a:gd name="T87" fmla="*/ 9 h 138"/>
                <a:gd name="T88" fmla="*/ 40 w 149"/>
                <a:gd name="T89" fmla="*/ 19 h 138"/>
                <a:gd name="T90" fmla="*/ 56 w 149"/>
                <a:gd name="T91" fmla="*/ 21 h 138"/>
                <a:gd name="T92" fmla="*/ 141 w 149"/>
                <a:gd name="T93" fmla="*/ 28 h 138"/>
                <a:gd name="T94" fmla="*/ 131 w 149"/>
                <a:gd name="T95" fmla="*/ 66 h 138"/>
                <a:gd name="T96" fmla="*/ 141 w 149"/>
                <a:gd name="T97" fmla="*/ 97 h 138"/>
                <a:gd name="T98" fmla="*/ 143 w 149"/>
                <a:gd name="T99" fmla="*/ 100 h 138"/>
                <a:gd name="T100" fmla="*/ 130 w 149"/>
                <a:gd name="T101" fmla="*/ 108 h 138"/>
                <a:gd name="T102" fmla="*/ 131 w 149"/>
                <a:gd name="T103" fmla="*/ 107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49" h="138">
                  <a:moveTo>
                    <a:pt x="65" y="0"/>
                  </a:moveTo>
                  <a:cubicBezTo>
                    <a:pt x="66" y="0"/>
                    <a:pt x="68" y="1"/>
                    <a:pt x="69" y="2"/>
                  </a:cubicBezTo>
                  <a:cubicBezTo>
                    <a:pt x="69" y="2"/>
                    <a:pt x="69" y="2"/>
                    <a:pt x="69" y="2"/>
                  </a:cubicBezTo>
                  <a:cubicBezTo>
                    <a:pt x="69" y="3"/>
                    <a:pt x="69" y="3"/>
                    <a:pt x="69" y="3"/>
                  </a:cubicBezTo>
                  <a:cubicBezTo>
                    <a:pt x="68" y="3"/>
                    <a:pt x="68" y="3"/>
                    <a:pt x="67" y="4"/>
                  </a:cubicBezTo>
                  <a:cubicBezTo>
                    <a:pt x="65" y="4"/>
                    <a:pt x="63" y="4"/>
                    <a:pt x="62" y="6"/>
                  </a:cubicBezTo>
                  <a:cubicBezTo>
                    <a:pt x="62" y="7"/>
                    <a:pt x="61" y="8"/>
                    <a:pt x="62" y="10"/>
                  </a:cubicBezTo>
                  <a:cubicBezTo>
                    <a:pt x="63" y="9"/>
                    <a:pt x="63" y="8"/>
                    <a:pt x="64" y="7"/>
                  </a:cubicBezTo>
                  <a:cubicBezTo>
                    <a:pt x="66" y="6"/>
                    <a:pt x="67" y="5"/>
                    <a:pt x="68" y="5"/>
                  </a:cubicBezTo>
                  <a:cubicBezTo>
                    <a:pt x="69" y="5"/>
                    <a:pt x="70" y="5"/>
                    <a:pt x="70" y="6"/>
                  </a:cubicBezTo>
                  <a:cubicBezTo>
                    <a:pt x="71" y="6"/>
                    <a:pt x="71" y="6"/>
                    <a:pt x="71" y="6"/>
                  </a:cubicBezTo>
                  <a:cubicBezTo>
                    <a:pt x="70" y="7"/>
                    <a:pt x="70" y="7"/>
                    <a:pt x="70" y="7"/>
                  </a:cubicBezTo>
                  <a:cubicBezTo>
                    <a:pt x="70" y="8"/>
                    <a:pt x="69" y="8"/>
                    <a:pt x="69" y="9"/>
                  </a:cubicBezTo>
                  <a:cubicBezTo>
                    <a:pt x="68" y="11"/>
                    <a:pt x="67" y="12"/>
                    <a:pt x="67" y="16"/>
                  </a:cubicBezTo>
                  <a:cubicBezTo>
                    <a:pt x="70" y="16"/>
                    <a:pt x="71" y="15"/>
                    <a:pt x="72" y="14"/>
                  </a:cubicBezTo>
                  <a:cubicBezTo>
                    <a:pt x="74" y="11"/>
                    <a:pt x="71" y="5"/>
                    <a:pt x="70" y="3"/>
                  </a:cubicBezTo>
                  <a:cubicBezTo>
                    <a:pt x="70" y="2"/>
                    <a:pt x="70" y="2"/>
                    <a:pt x="70" y="2"/>
                  </a:cubicBezTo>
                  <a:cubicBezTo>
                    <a:pt x="71" y="2"/>
                    <a:pt x="71" y="2"/>
                    <a:pt x="71" y="2"/>
                  </a:cubicBezTo>
                  <a:cubicBezTo>
                    <a:pt x="71" y="1"/>
                    <a:pt x="72" y="1"/>
                    <a:pt x="73" y="1"/>
                  </a:cubicBezTo>
                  <a:cubicBezTo>
                    <a:pt x="73" y="1"/>
                    <a:pt x="73" y="1"/>
                    <a:pt x="73" y="1"/>
                  </a:cubicBezTo>
                  <a:cubicBezTo>
                    <a:pt x="75" y="1"/>
                    <a:pt x="77" y="3"/>
                    <a:pt x="78" y="5"/>
                  </a:cubicBezTo>
                  <a:cubicBezTo>
                    <a:pt x="79" y="7"/>
                    <a:pt x="79" y="9"/>
                    <a:pt x="79" y="11"/>
                  </a:cubicBezTo>
                  <a:cubicBezTo>
                    <a:pt x="88" y="5"/>
                    <a:pt x="99" y="2"/>
                    <a:pt x="110" y="2"/>
                  </a:cubicBezTo>
                  <a:cubicBezTo>
                    <a:pt x="131" y="2"/>
                    <a:pt x="145" y="14"/>
                    <a:pt x="147" y="33"/>
                  </a:cubicBezTo>
                  <a:cubicBezTo>
                    <a:pt x="148" y="45"/>
                    <a:pt x="142" y="55"/>
                    <a:pt x="137" y="65"/>
                  </a:cubicBezTo>
                  <a:cubicBezTo>
                    <a:pt x="131" y="75"/>
                    <a:pt x="125" y="85"/>
                    <a:pt x="126" y="97"/>
                  </a:cubicBezTo>
                  <a:cubicBezTo>
                    <a:pt x="127" y="97"/>
                    <a:pt x="130" y="96"/>
                    <a:pt x="132" y="95"/>
                  </a:cubicBezTo>
                  <a:cubicBezTo>
                    <a:pt x="135" y="93"/>
                    <a:pt x="138" y="91"/>
                    <a:pt x="142" y="91"/>
                  </a:cubicBezTo>
                  <a:cubicBezTo>
                    <a:pt x="144" y="91"/>
                    <a:pt x="145" y="92"/>
                    <a:pt x="147" y="93"/>
                  </a:cubicBezTo>
                  <a:cubicBezTo>
                    <a:pt x="147" y="93"/>
                    <a:pt x="147" y="93"/>
                    <a:pt x="147" y="93"/>
                  </a:cubicBezTo>
                  <a:cubicBezTo>
                    <a:pt x="149" y="96"/>
                    <a:pt x="149" y="101"/>
                    <a:pt x="149" y="106"/>
                  </a:cubicBezTo>
                  <a:cubicBezTo>
                    <a:pt x="148" y="109"/>
                    <a:pt x="148" y="112"/>
                    <a:pt x="149" y="114"/>
                  </a:cubicBezTo>
                  <a:cubicBezTo>
                    <a:pt x="149" y="115"/>
                    <a:pt x="149" y="115"/>
                    <a:pt x="149" y="115"/>
                  </a:cubicBezTo>
                  <a:cubicBezTo>
                    <a:pt x="148" y="115"/>
                    <a:pt x="148" y="115"/>
                    <a:pt x="148" y="115"/>
                  </a:cubicBezTo>
                  <a:cubicBezTo>
                    <a:pt x="146" y="117"/>
                    <a:pt x="143" y="118"/>
                    <a:pt x="141" y="118"/>
                  </a:cubicBezTo>
                  <a:cubicBezTo>
                    <a:pt x="137" y="118"/>
                    <a:pt x="134" y="116"/>
                    <a:pt x="130" y="114"/>
                  </a:cubicBezTo>
                  <a:cubicBezTo>
                    <a:pt x="130" y="115"/>
                    <a:pt x="130" y="115"/>
                    <a:pt x="130" y="115"/>
                  </a:cubicBezTo>
                  <a:cubicBezTo>
                    <a:pt x="130" y="126"/>
                    <a:pt x="130" y="136"/>
                    <a:pt x="141" y="136"/>
                  </a:cubicBezTo>
                  <a:cubicBezTo>
                    <a:pt x="141" y="138"/>
                    <a:pt x="141" y="138"/>
                    <a:pt x="141" y="138"/>
                  </a:cubicBezTo>
                  <a:cubicBezTo>
                    <a:pt x="139" y="138"/>
                    <a:pt x="138" y="138"/>
                    <a:pt x="137" y="138"/>
                  </a:cubicBezTo>
                  <a:cubicBezTo>
                    <a:pt x="123" y="138"/>
                    <a:pt x="123" y="125"/>
                    <a:pt x="123" y="112"/>
                  </a:cubicBezTo>
                  <a:cubicBezTo>
                    <a:pt x="123" y="108"/>
                    <a:pt x="123" y="105"/>
                    <a:pt x="123" y="102"/>
                  </a:cubicBezTo>
                  <a:cubicBezTo>
                    <a:pt x="123" y="99"/>
                    <a:pt x="122" y="96"/>
                    <a:pt x="122" y="94"/>
                  </a:cubicBezTo>
                  <a:cubicBezTo>
                    <a:pt x="122" y="94"/>
                    <a:pt x="122" y="94"/>
                    <a:pt x="122" y="94"/>
                  </a:cubicBezTo>
                  <a:cubicBezTo>
                    <a:pt x="122" y="93"/>
                    <a:pt x="122" y="93"/>
                    <a:pt x="122" y="93"/>
                  </a:cubicBezTo>
                  <a:cubicBezTo>
                    <a:pt x="121" y="92"/>
                    <a:pt x="121" y="91"/>
                    <a:pt x="121" y="90"/>
                  </a:cubicBezTo>
                  <a:cubicBezTo>
                    <a:pt x="120" y="84"/>
                    <a:pt x="118" y="78"/>
                    <a:pt x="120" y="70"/>
                  </a:cubicBezTo>
                  <a:cubicBezTo>
                    <a:pt x="122" y="64"/>
                    <a:pt x="125" y="57"/>
                    <a:pt x="129" y="51"/>
                  </a:cubicBezTo>
                  <a:cubicBezTo>
                    <a:pt x="136" y="39"/>
                    <a:pt x="143" y="27"/>
                    <a:pt x="132" y="13"/>
                  </a:cubicBezTo>
                  <a:cubicBezTo>
                    <a:pt x="126" y="11"/>
                    <a:pt x="121" y="10"/>
                    <a:pt x="115" y="10"/>
                  </a:cubicBezTo>
                  <a:cubicBezTo>
                    <a:pt x="104" y="10"/>
                    <a:pt x="93" y="14"/>
                    <a:pt x="83" y="18"/>
                  </a:cubicBezTo>
                  <a:cubicBezTo>
                    <a:pt x="72" y="22"/>
                    <a:pt x="61" y="26"/>
                    <a:pt x="49" y="26"/>
                  </a:cubicBezTo>
                  <a:cubicBezTo>
                    <a:pt x="48" y="26"/>
                    <a:pt x="47" y="26"/>
                    <a:pt x="45" y="26"/>
                  </a:cubicBezTo>
                  <a:cubicBezTo>
                    <a:pt x="40" y="25"/>
                    <a:pt x="35" y="23"/>
                    <a:pt x="30" y="22"/>
                  </a:cubicBezTo>
                  <a:cubicBezTo>
                    <a:pt x="25" y="19"/>
                    <a:pt x="19" y="17"/>
                    <a:pt x="13" y="17"/>
                  </a:cubicBezTo>
                  <a:cubicBezTo>
                    <a:pt x="9" y="17"/>
                    <a:pt x="4" y="19"/>
                    <a:pt x="1" y="21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5" y="15"/>
                    <a:pt x="11" y="13"/>
                    <a:pt x="20" y="13"/>
                  </a:cubicBezTo>
                  <a:cubicBezTo>
                    <a:pt x="20" y="13"/>
                    <a:pt x="20" y="13"/>
                    <a:pt x="20" y="13"/>
                  </a:cubicBezTo>
                  <a:cubicBezTo>
                    <a:pt x="26" y="13"/>
                    <a:pt x="33" y="14"/>
                    <a:pt x="39" y="15"/>
                  </a:cubicBezTo>
                  <a:cubicBezTo>
                    <a:pt x="46" y="16"/>
                    <a:pt x="53" y="17"/>
                    <a:pt x="59" y="17"/>
                  </a:cubicBezTo>
                  <a:cubicBezTo>
                    <a:pt x="61" y="16"/>
                    <a:pt x="60" y="13"/>
                    <a:pt x="59" y="10"/>
                  </a:cubicBezTo>
                  <a:cubicBezTo>
                    <a:pt x="58" y="8"/>
                    <a:pt x="58" y="7"/>
                    <a:pt x="58" y="5"/>
                  </a:cubicBezTo>
                  <a:cubicBezTo>
                    <a:pt x="58" y="5"/>
                    <a:pt x="58" y="5"/>
                    <a:pt x="58" y="5"/>
                  </a:cubicBezTo>
                  <a:cubicBezTo>
                    <a:pt x="58" y="4"/>
                    <a:pt x="58" y="4"/>
                    <a:pt x="58" y="4"/>
                  </a:cubicBezTo>
                  <a:cubicBezTo>
                    <a:pt x="59" y="4"/>
                    <a:pt x="59" y="3"/>
                    <a:pt x="60" y="3"/>
                  </a:cubicBezTo>
                  <a:cubicBezTo>
                    <a:pt x="62" y="1"/>
                    <a:pt x="63" y="0"/>
                    <a:pt x="65" y="0"/>
                  </a:cubicBezTo>
                  <a:close/>
                  <a:moveTo>
                    <a:pt x="67" y="2"/>
                  </a:moveTo>
                  <a:cubicBezTo>
                    <a:pt x="65" y="1"/>
                    <a:pt x="63" y="2"/>
                    <a:pt x="61" y="4"/>
                  </a:cubicBezTo>
                  <a:cubicBezTo>
                    <a:pt x="60" y="4"/>
                    <a:pt x="60" y="5"/>
                    <a:pt x="59" y="5"/>
                  </a:cubicBezTo>
                  <a:cubicBezTo>
                    <a:pt x="59" y="7"/>
                    <a:pt x="60" y="8"/>
                    <a:pt x="60" y="10"/>
                  </a:cubicBezTo>
                  <a:cubicBezTo>
                    <a:pt x="60" y="10"/>
                    <a:pt x="60" y="10"/>
                    <a:pt x="60" y="10"/>
                  </a:cubicBezTo>
                  <a:cubicBezTo>
                    <a:pt x="60" y="8"/>
                    <a:pt x="60" y="7"/>
                    <a:pt x="61" y="5"/>
                  </a:cubicBezTo>
                  <a:cubicBezTo>
                    <a:pt x="62" y="3"/>
                    <a:pt x="65" y="3"/>
                    <a:pt x="66" y="2"/>
                  </a:cubicBezTo>
                  <a:cubicBezTo>
                    <a:pt x="66" y="2"/>
                    <a:pt x="67" y="2"/>
                    <a:pt x="67" y="2"/>
                  </a:cubicBezTo>
                  <a:close/>
                  <a:moveTo>
                    <a:pt x="77" y="14"/>
                  </a:moveTo>
                  <a:cubicBezTo>
                    <a:pt x="76" y="13"/>
                    <a:pt x="76" y="13"/>
                    <a:pt x="76" y="13"/>
                  </a:cubicBezTo>
                  <a:cubicBezTo>
                    <a:pt x="78" y="11"/>
                    <a:pt x="78" y="8"/>
                    <a:pt x="77" y="6"/>
                  </a:cubicBezTo>
                  <a:cubicBezTo>
                    <a:pt x="75" y="3"/>
                    <a:pt x="73" y="1"/>
                    <a:pt x="72" y="2"/>
                  </a:cubicBezTo>
                  <a:cubicBezTo>
                    <a:pt x="73" y="5"/>
                    <a:pt x="76" y="11"/>
                    <a:pt x="73" y="15"/>
                  </a:cubicBezTo>
                  <a:cubicBezTo>
                    <a:pt x="72" y="16"/>
                    <a:pt x="70" y="17"/>
                    <a:pt x="67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5" y="12"/>
                    <a:pt x="66" y="10"/>
                    <a:pt x="68" y="8"/>
                  </a:cubicBezTo>
                  <a:cubicBezTo>
                    <a:pt x="68" y="8"/>
                    <a:pt x="68" y="7"/>
                    <a:pt x="69" y="7"/>
                  </a:cubicBezTo>
                  <a:cubicBezTo>
                    <a:pt x="69" y="6"/>
                    <a:pt x="68" y="6"/>
                    <a:pt x="68" y="6"/>
                  </a:cubicBezTo>
                  <a:cubicBezTo>
                    <a:pt x="67" y="6"/>
                    <a:pt x="66" y="7"/>
                    <a:pt x="65" y="8"/>
                  </a:cubicBezTo>
                  <a:cubicBezTo>
                    <a:pt x="64" y="10"/>
                    <a:pt x="63" y="11"/>
                    <a:pt x="61" y="12"/>
                  </a:cubicBezTo>
                  <a:cubicBezTo>
                    <a:pt x="61" y="12"/>
                    <a:pt x="61" y="12"/>
                    <a:pt x="61" y="12"/>
                  </a:cubicBezTo>
                  <a:cubicBezTo>
                    <a:pt x="61" y="14"/>
                    <a:pt x="62" y="17"/>
                    <a:pt x="60" y="18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53" y="18"/>
                    <a:pt x="46" y="17"/>
                    <a:pt x="39" y="16"/>
                  </a:cubicBezTo>
                  <a:cubicBezTo>
                    <a:pt x="32" y="15"/>
                    <a:pt x="26" y="14"/>
                    <a:pt x="20" y="14"/>
                  </a:cubicBezTo>
                  <a:cubicBezTo>
                    <a:pt x="20" y="14"/>
                    <a:pt x="20" y="14"/>
                    <a:pt x="20" y="14"/>
                  </a:cubicBezTo>
                  <a:cubicBezTo>
                    <a:pt x="15" y="14"/>
                    <a:pt x="11" y="15"/>
                    <a:pt x="7" y="17"/>
                  </a:cubicBezTo>
                  <a:cubicBezTo>
                    <a:pt x="9" y="16"/>
                    <a:pt x="11" y="16"/>
                    <a:pt x="13" y="16"/>
                  </a:cubicBezTo>
                  <a:cubicBezTo>
                    <a:pt x="18" y="16"/>
                    <a:pt x="24" y="18"/>
                    <a:pt x="29" y="19"/>
                  </a:cubicBezTo>
                  <a:cubicBezTo>
                    <a:pt x="31" y="19"/>
                    <a:pt x="31" y="19"/>
                    <a:pt x="31" y="19"/>
                  </a:cubicBezTo>
                  <a:cubicBezTo>
                    <a:pt x="34" y="18"/>
                    <a:pt x="37" y="17"/>
                    <a:pt x="40" y="17"/>
                  </a:cubicBezTo>
                  <a:cubicBezTo>
                    <a:pt x="40" y="17"/>
                    <a:pt x="40" y="17"/>
                    <a:pt x="40" y="17"/>
                  </a:cubicBezTo>
                  <a:cubicBezTo>
                    <a:pt x="45" y="17"/>
                    <a:pt x="49" y="18"/>
                    <a:pt x="54" y="19"/>
                  </a:cubicBezTo>
                  <a:cubicBezTo>
                    <a:pt x="55" y="19"/>
                    <a:pt x="57" y="20"/>
                    <a:pt x="58" y="20"/>
                  </a:cubicBezTo>
                  <a:cubicBezTo>
                    <a:pt x="60" y="20"/>
                    <a:pt x="60" y="20"/>
                    <a:pt x="60" y="20"/>
                  </a:cubicBezTo>
                  <a:cubicBezTo>
                    <a:pt x="59" y="21"/>
                    <a:pt x="59" y="21"/>
                    <a:pt x="59" y="21"/>
                  </a:cubicBezTo>
                  <a:cubicBezTo>
                    <a:pt x="56" y="23"/>
                    <a:pt x="53" y="24"/>
                    <a:pt x="50" y="24"/>
                  </a:cubicBezTo>
                  <a:cubicBezTo>
                    <a:pt x="47" y="24"/>
                    <a:pt x="43" y="23"/>
                    <a:pt x="40" y="22"/>
                  </a:cubicBezTo>
                  <a:cubicBezTo>
                    <a:pt x="37" y="21"/>
                    <a:pt x="34" y="20"/>
                    <a:pt x="31" y="20"/>
                  </a:cubicBezTo>
                  <a:cubicBezTo>
                    <a:pt x="30" y="20"/>
                    <a:pt x="30" y="20"/>
                    <a:pt x="30" y="20"/>
                  </a:cubicBezTo>
                  <a:cubicBezTo>
                    <a:pt x="30" y="20"/>
                    <a:pt x="31" y="20"/>
                    <a:pt x="31" y="20"/>
                  </a:cubicBezTo>
                  <a:cubicBezTo>
                    <a:pt x="36" y="22"/>
                    <a:pt x="41" y="24"/>
                    <a:pt x="46" y="24"/>
                  </a:cubicBezTo>
                  <a:cubicBezTo>
                    <a:pt x="47" y="24"/>
                    <a:pt x="48" y="24"/>
                    <a:pt x="49" y="24"/>
                  </a:cubicBezTo>
                  <a:cubicBezTo>
                    <a:pt x="61" y="24"/>
                    <a:pt x="72" y="20"/>
                    <a:pt x="82" y="16"/>
                  </a:cubicBezTo>
                  <a:cubicBezTo>
                    <a:pt x="84" y="16"/>
                    <a:pt x="86" y="15"/>
                    <a:pt x="88" y="14"/>
                  </a:cubicBezTo>
                  <a:cubicBezTo>
                    <a:pt x="88" y="14"/>
                    <a:pt x="88" y="14"/>
                    <a:pt x="88" y="14"/>
                  </a:cubicBezTo>
                  <a:cubicBezTo>
                    <a:pt x="87" y="13"/>
                    <a:pt x="87" y="12"/>
                    <a:pt x="87" y="12"/>
                  </a:cubicBezTo>
                  <a:cubicBezTo>
                    <a:pt x="88" y="10"/>
                    <a:pt x="91" y="9"/>
                    <a:pt x="94" y="7"/>
                  </a:cubicBezTo>
                  <a:cubicBezTo>
                    <a:pt x="97" y="7"/>
                    <a:pt x="99" y="6"/>
                    <a:pt x="100" y="5"/>
                  </a:cubicBezTo>
                  <a:cubicBezTo>
                    <a:pt x="101" y="4"/>
                    <a:pt x="101" y="4"/>
                    <a:pt x="101" y="4"/>
                  </a:cubicBezTo>
                  <a:cubicBezTo>
                    <a:pt x="92" y="6"/>
                    <a:pt x="84" y="9"/>
                    <a:pt x="77" y="14"/>
                  </a:cubicBezTo>
                  <a:close/>
                  <a:moveTo>
                    <a:pt x="126" y="98"/>
                  </a:moveTo>
                  <a:cubicBezTo>
                    <a:pt x="126" y="98"/>
                    <a:pt x="125" y="98"/>
                    <a:pt x="125" y="98"/>
                  </a:cubicBezTo>
                  <a:cubicBezTo>
                    <a:pt x="124" y="98"/>
                    <a:pt x="124" y="98"/>
                    <a:pt x="124" y="98"/>
                  </a:cubicBezTo>
                  <a:cubicBezTo>
                    <a:pt x="124" y="97"/>
                    <a:pt x="124" y="97"/>
                    <a:pt x="124" y="97"/>
                  </a:cubicBezTo>
                  <a:cubicBezTo>
                    <a:pt x="123" y="85"/>
                    <a:pt x="129" y="74"/>
                    <a:pt x="135" y="64"/>
                  </a:cubicBezTo>
                  <a:cubicBezTo>
                    <a:pt x="141" y="54"/>
                    <a:pt x="147" y="45"/>
                    <a:pt x="146" y="34"/>
                  </a:cubicBezTo>
                  <a:cubicBezTo>
                    <a:pt x="144" y="15"/>
                    <a:pt x="130" y="4"/>
                    <a:pt x="110" y="4"/>
                  </a:cubicBezTo>
                  <a:cubicBezTo>
                    <a:pt x="107" y="4"/>
                    <a:pt x="104" y="4"/>
                    <a:pt x="101" y="4"/>
                  </a:cubicBezTo>
                  <a:cubicBezTo>
                    <a:pt x="102" y="5"/>
                    <a:pt x="102" y="5"/>
                    <a:pt x="102" y="5"/>
                  </a:cubicBezTo>
                  <a:cubicBezTo>
                    <a:pt x="102" y="6"/>
                    <a:pt x="102" y="6"/>
                    <a:pt x="102" y="7"/>
                  </a:cubicBezTo>
                  <a:cubicBezTo>
                    <a:pt x="101" y="9"/>
                    <a:pt x="99" y="10"/>
                    <a:pt x="96" y="11"/>
                  </a:cubicBezTo>
                  <a:cubicBezTo>
                    <a:pt x="93" y="11"/>
                    <a:pt x="90" y="12"/>
                    <a:pt x="89" y="14"/>
                  </a:cubicBezTo>
                  <a:cubicBezTo>
                    <a:pt x="97" y="11"/>
                    <a:pt x="106" y="8"/>
                    <a:pt x="115" y="8"/>
                  </a:cubicBezTo>
                  <a:cubicBezTo>
                    <a:pt x="121" y="8"/>
                    <a:pt x="127" y="9"/>
                    <a:pt x="132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45" y="27"/>
                    <a:pt x="137" y="40"/>
                    <a:pt x="130" y="52"/>
                  </a:cubicBezTo>
                  <a:cubicBezTo>
                    <a:pt x="126" y="58"/>
                    <a:pt x="123" y="64"/>
                    <a:pt x="122" y="71"/>
                  </a:cubicBezTo>
                  <a:cubicBezTo>
                    <a:pt x="120" y="76"/>
                    <a:pt x="121" y="80"/>
                    <a:pt x="121" y="84"/>
                  </a:cubicBezTo>
                  <a:cubicBezTo>
                    <a:pt x="122" y="72"/>
                    <a:pt x="126" y="63"/>
                    <a:pt x="131" y="55"/>
                  </a:cubicBezTo>
                  <a:cubicBezTo>
                    <a:pt x="135" y="47"/>
                    <a:pt x="139" y="39"/>
                    <a:pt x="140" y="28"/>
                  </a:cubicBezTo>
                  <a:cubicBezTo>
                    <a:pt x="139" y="27"/>
                    <a:pt x="138" y="25"/>
                    <a:pt x="139" y="24"/>
                  </a:cubicBezTo>
                  <a:cubicBezTo>
                    <a:pt x="139" y="24"/>
                    <a:pt x="139" y="24"/>
                    <a:pt x="140" y="24"/>
                  </a:cubicBezTo>
                  <a:cubicBezTo>
                    <a:pt x="140" y="24"/>
                    <a:pt x="140" y="24"/>
                    <a:pt x="140" y="24"/>
                  </a:cubicBezTo>
                  <a:cubicBezTo>
                    <a:pt x="141" y="24"/>
                    <a:pt x="142" y="24"/>
                    <a:pt x="143" y="26"/>
                  </a:cubicBezTo>
                  <a:cubicBezTo>
                    <a:pt x="143" y="26"/>
                    <a:pt x="143" y="26"/>
                    <a:pt x="143" y="26"/>
                  </a:cubicBezTo>
                  <a:cubicBezTo>
                    <a:pt x="145" y="43"/>
                    <a:pt x="139" y="55"/>
                    <a:pt x="133" y="66"/>
                  </a:cubicBezTo>
                  <a:cubicBezTo>
                    <a:pt x="129" y="73"/>
                    <a:pt x="125" y="81"/>
                    <a:pt x="123" y="89"/>
                  </a:cubicBezTo>
                  <a:cubicBezTo>
                    <a:pt x="123" y="90"/>
                    <a:pt x="123" y="90"/>
                    <a:pt x="123" y="90"/>
                  </a:cubicBezTo>
                  <a:cubicBezTo>
                    <a:pt x="123" y="94"/>
                    <a:pt x="124" y="97"/>
                    <a:pt x="124" y="102"/>
                  </a:cubicBezTo>
                  <a:cubicBezTo>
                    <a:pt x="125" y="105"/>
                    <a:pt x="125" y="108"/>
                    <a:pt x="125" y="112"/>
                  </a:cubicBezTo>
                  <a:cubicBezTo>
                    <a:pt x="125" y="124"/>
                    <a:pt x="125" y="135"/>
                    <a:pt x="135" y="137"/>
                  </a:cubicBezTo>
                  <a:cubicBezTo>
                    <a:pt x="129" y="133"/>
                    <a:pt x="129" y="124"/>
                    <a:pt x="129" y="115"/>
                  </a:cubicBezTo>
                  <a:cubicBezTo>
                    <a:pt x="129" y="112"/>
                    <a:pt x="129" y="112"/>
                    <a:pt x="129" y="112"/>
                  </a:cubicBezTo>
                  <a:cubicBezTo>
                    <a:pt x="130" y="112"/>
                    <a:pt x="130" y="112"/>
                    <a:pt x="130" y="112"/>
                  </a:cubicBezTo>
                  <a:cubicBezTo>
                    <a:pt x="133" y="115"/>
                    <a:pt x="137" y="116"/>
                    <a:pt x="141" y="116"/>
                  </a:cubicBezTo>
                  <a:cubicBezTo>
                    <a:pt x="143" y="116"/>
                    <a:pt x="145" y="115"/>
                    <a:pt x="147" y="114"/>
                  </a:cubicBezTo>
                  <a:cubicBezTo>
                    <a:pt x="147" y="112"/>
                    <a:pt x="147" y="109"/>
                    <a:pt x="147" y="106"/>
                  </a:cubicBezTo>
                  <a:cubicBezTo>
                    <a:pt x="147" y="103"/>
                    <a:pt x="147" y="100"/>
                    <a:pt x="147" y="98"/>
                  </a:cubicBezTo>
                  <a:cubicBezTo>
                    <a:pt x="147" y="98"/>
                    <a:pt x="147" y="98"/>
                    <a:pt x="147" y="98"/>
                  </a:cubicBezTo>
                  <a:cubicBezTo>
                    <a:pt x="146" y="99"/>
                    <a:pt x="145" y="99"/>
                    <a:pt x="144" y="99"/>
                  </a:cubicBezTo>
                  <a:cubicBezTo>
                    <a:pt x="143" y="99"/>
                    <a:pt x="142" y="99"/>
                    <a:pt x="141" y="99"/>
                  </a:cubicBezTo>
                  <a:cubicBezTo>
                    <a:pt x="138" y="98"/>
                    <a:pt x="136" y="97"/>
                    <a:pt x="134" y="98"/>
                  </a:cubicBezTo>
                  <a:cubicBezTo>
                    <a:pt x="131" y="99"/>
                    <a:pt x="131" y="99"/>
                    <a:pt x="131" y="99"/>
                  </a:cubicBezTo>
                  <a:cubicBezTo>
                    <a:pt x="133" y="97"/>
                    <a:pt x="133" y="97"/>
                    <a:pt x="133" y="97"/>
                  </a:cubicBezTo>
                  <a:cubicBezTo>
                    <a:pt x="137" y="93"/>
                    <a:pt x="142" y="93"/>
                    <a:pt x="147" y="97"/>
                  </a:cubicBezTo>
                  <a:cubicBezTo>
                    <a:pt x="147" y="97"/>
                    <a:pt x="147" y="97"/>
                    <a:pt x="147" y="97"/>
                  </a:cubicBezTo>
                  <a:cubicBezTo>
                    <a:pt x="147" y="96"/>
                    <a:pt x="146" y="95"/>
                    <a:pt x="146" y="94"/>
                  </a:cubicBezTo>
                  <a:cubicBezTo>
                    <a:pt x="145" y="93"/>
                    <a:pt x="143" y="93"/>
                    <a:pt x="142" y="93"/>
                  </a:cubicBezTo>
                  <a:cubicBezTo>
                    <a:pt x="139" y="93"/>
                    <a:pt x="136" y="94"/>
                    <a:pt x="133" y="96"/>
                  </a:cubicBezTo>
                  <a:cubicBezTo>
                    <a:pt x="130" y="97"/>
                    <a:pt x="128" y="98"/>
                    <a:pt x="126" y="98"/>
                  </a:cubicBezTo>
                  <a:close/>
                  <a:moveTo>
                    <a:pt x="88" y="12"/>
                  </a:moveTo>
                  <a:cubicBezTo>
                    <a:pt x="90" y="11"/>
                    <a:pt x="93" y="10"/>
                    <a:pt x="95" y="9"/>
                  </a:cubicBezTo>
                  <a:cubicBezTo>
                    <a:pt x="98" y="8"/>
                    <a:pt x="100" y="8"/>
                    <a:pt x="101" y="7"/>
                  </a:cubicBezTo>
                  <a:cubicBezTo>
                    <a:pt x="101" y="7"/>
                    <a:pt x="101" y="6"/>
                    <a:pt x="101" y="6"/>
                  </a:cubicBezTo>
                  <a:cubicBezTo>
                    <a:pt x="99" y="7"/>
                    <a:pt x="97" y="8"/>
                    <a:pt x="95" y="9"/>
                  </a:cubicBezTo>
                  <a:cubicBezTo>
                    <a:pt x="92" y="10"/>
                    <a:pt x="89" y="11"/>
                    <a:pt x="88" y="12"/>
                  </a:cubicBezTo>
                  <a:close/>
                  <a:moveTo>
                    <a:pt x="56" y="21"/>
                  </a:moveTo>
                  <a:cubicBezTo>
                    <a:pt x="55" y="21"/>
                    <a:pt x="54" y="21"/>
                    <a:pt x="53" y="20"/>
                  </a:cubicBezTo>
                  <a:cubicBezTo>
                    <a:pt x="49" y="19"/>
                    <a:pt x="45" y="19"/>
                    <a:pt x="40" y="19"/>
                  </a:cubicBezTo>
                  <a:cubicBezTo>
                    <a:pt x="39" y="19"/>
                    <a:pt x="37" y="19"/>
                    <a:pt x="35" y="19"/>
                  </a:cubicBezTo>
                  <a:cubicBezTo>
                    <a:pt x="37" y="20"/>
                    <a:pt x="38" y="20"/>
                    <a:pt x="40" y="20"/>
                  </a:cubicBezTo>
                  <a:cubicBezTo>
                    <a:pt x="44" y="21"/>
                    <a:pt x="47" y="22"/>
                    <a:pt x="50" y="22"/>
                  </a:cubicBezTo>
                  <a:cubicBezTo>
                    <a:pt x="52" y="22"/>
                    <a:pt x="54" y="22"/>
                    <a:pt x="56" y="21"/>
                  </a:cubicBezTo>
                  <a:close/>
                  <a:moveTo>
                    <a:pt x="141" y="27"/>
                  </a:moveTo>
                  <a:cubicBezTo>
                    <a:pt x="141" y="26"/>
                    <a:pt x="141" y="26"/>
                    <a:pt x="140" y="25"/>
                  </a:cubicBezTo>
                  <a:cubicBezTo>
                    <a:pt x="141" y="26"/>
                    <a:pt x="141" y="27"/>
                    <a:pt x="141" y="27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40"/>
                    <a:pt x="136" y="48"/>
                    <a:pt x="132" y="56"/>
                  </a:cubicBezTo>
                  <a:cubicBezTo>
                    <a:pt x="128" y="64"/>
                    <a:pt x="123" y="72"/>
                    <a:pt x="123" y="84"/>
                  </a:cubicBezTo>
                  <a:cubicBezTo>
                    <a:pt x="125" y="77"/>
                    <a:pt x="128" y="71"/>
                    <a:pt x="131" y="66"/>
                  </a:cubicBezTo>
                  <a:cubicBezTo>
                    <a:pt x="138" y="54"/>
                    <a:pt x="144" y="43"/>
                    <a:pt x="141" y="27"/>
                  </a:cubicBezTo>
                  <a:close/>
                  <a:moveTo>
                    <a:pt x="145" y="98"/>
                  </a:moveTo>
                  <a:cubicBezTo>
                    <a:pt x="142" y="95"/>
                    <a:pt x="139" y="95"/>
                    <a:pt x="136" y="96"/>
                  </a:cubicBezTo>
                  <a:cubicBezTo>
                    <a:pt x="138" y="96"/>
                    <a:pt x="140" y="97"/>
                    <a:pt x="141" y="97"/>
                  </a:cubicBezTo>
                  <a:cubicBezTo>
                    <a:pt x="143" y="98"/>
                    <a:pt x="144" y="98"/>
                    <a:pt x="145" y="98"/>
                  </a:cubicBezTo>
                  <a:close/>
                  <a:moveTo>
                    <a:pt x="132" y="100"/>
                  </a:moveTo>
                  <a:cubicBezTo>
                    <a:pt x="142" y="100"/>
                    <a:pt x="142" y="100"/>
                    <a:pt x="142" y="100"/>
                  </a:cubicBezTo>
                  <a:cubicBezTo>
                    <a:pt x="143" y="100"/>
                    <a:pt x="143" y="100"/>
                    <a:pt x="143" y="100"/>
                  </a:cubicBezTo>
                  <a:cubicBezTo>
                    <a:pt x="146" y="102"/>
                    <a:pt x="146" y="108"/>
                    <a:pt x="146" y="113"/>
                  </a:cubicBezTo>
                  <a:cubicBezTo>
                    <a:pt x="146" y="114"/>
                    <a:pt x="146" y="114"/>
                    <a:pt x="146" y="114"/>
                  </a:cubicBezTo>
                  <a:cubicBezTo>
                    <a:pt x="145" y="114"/>
                    <a:pt x="145" y="114"/>
                    <a:pt x="145" y="114"/>
                  </a:cubicBezTo>
                  <a:cubicBezTo>
                    <a:pt x="138" y="115"/>
                    <a:pt x="132" y="112"/>
                    <a:pt x="130" y="108"/>
                  </a:cubicBezTo>
                  <a:cubicBezTo>
                    <a:pt x="129" y="105"/>
                    <a:pt x="129" y="102"/>
                    <a:pt x="132" y="100"/>
                  </a:cubicBezTo>
                  <a:close/>
                  <a:moveTo>
                    <a:pt x="142" y="101"/>
                  </a:moveTo>
                  <a:cubicBezTo>
                    <a:pt x="133" y="101"/>
                    <a:pt x="133" y="101"/>
                    <a:pt x="133" y="101"/>
                  </a:cubicBezTo>
                  <a:cubicBezTo>
                    <a:pt x="131" y="103"/>
                    <a:pt x="130" y="105"/>
                    <a:pt x="131" y="107"/>
                  </a:cubicBezTo>
                  <a:cubicBezTo>
                    <a:pt x="133" y="111"/>
                    <a:pt x="138" y="113"/>
                    <a:pt x="144" y="112"/>
                  </a:cubicBezTo>
                  <a:cubicBezTo>
                    <a:pt x="145" y="106"/>
                    <a:pt x="144" y="103"/>
                    <a:pt x="142" y="101"/>
                  </a:cubicBezTo>
                  <a:close/>
                </a:path>
              </a:pathLst>
            </a:custGeom>
            <a:solidFill>
              <a:schemeClr val="tx1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pt-PT" dirty="0"/>
            </a:p>
          </p:txBody>
        </p:sp>
        <p:sp>
          <p:nvSpPr>
            <p:cNvPr id="18" name="Forma livre 51"/>
            <p:cNvSpPr>
              <a:spLocks noEditPoints="1"/>
            </p:cNvSpPr>
            <p:nvPr/>
          </p:nvSpPr>
          <p:spPr bwMode="auto">
            <a:xfrm rot="16200000" flipV="1">
              <a:off x="5232723" y="721157"/>
              <a:ext cx="424100" cy="544581"/>
            </a:xfrm>
            <a:custGeom>
              <a:avLst/>
              <a:gdLst>
                <a:gd name="T0" fmla="*/ 47 w 135"/>
                <a:gd name="T1" fmla="*/ 133 h 153"/>
                <a:gd name="T2" fmla="*/ 91 w 135"/>
                <a:gd name="T3" fmla="*/ 114 h 153"/>
                <a:gd name="T4" fmla="*/ 47 w 135"/>
                <a:gd name="T5" fmla="*/ 138 h 153"/>
                <a:gd name="T6" fmla="*/ 0 w 135"/>
                <a:gd name="T7" fmla="*/ 124 h 153"/>
                <a:gd name="T8" fmla="*/ 4 w 135"/>
                <a:gd name="T9" fmla="*/ 133 h 153"/>
                <a:gd name="T10" fmla="*/ 97 w 135"/>
                <a:gd name="T11" fmla="*/ 109 h 153"/>
                <a:gd name="T12" fmla="*/ 100 w 135"/>
                <a:gd name="T13" fmla="*/ 94 h 153"/>
                <a:gd name="T14" fmla="*/ 125 w 135"/>
                <a:gd name="T15" fmla="*/ 22 h 153"/>
                <a:gd name="T16" fmla="*/ 101 w 135"/>
                <a:gd name="T17" fmla="*/ 15 h 153"/>
                <a:gd name="T18" fmla="*/ 114 w 135"/>
                <a:gd name="T19" fmla="*/ 5 h 153"/>
                <a:gd name="T20" fmla="*/ 132 w 135"/>
                <a:gd name="T21" fmla="*/ 30 h 153"/>
                <a:gd name="T22" fmla="*/ 107 w 135"/>
                <a:gd name="T23" fmla="*/ 106 h 153"/>
                <a:gd name="T24" fmla="*/ 100 w 135"/>
                <a:gd name="T25" fmla="*/ 137 h 153"/>
                <a:gd name="T26" fmla="*/ 95 w 135"/>
                <a:gd name="T27" fmla="*/ 113 h 153"/>
                <a:gd name="T28" fmla="*/ 47 w 135"/>
                <a:gd name="T29" fmla="*/ 133 h 153"/>
                <a:gd name="T30" fmla="*/ 102 w 135"/>
                <a:gd name="T31" fmla="*/ 107 h 153"/>
                <a:gd name="T32" fmla="*/ 128 w 135"/>
                <a:gd name="T33" fmla="*/ 36 h 153"/>
                <a:gd name="T34" fmla="*/ 102 w 135"/>
                <a:gd name="T35" fmla="*/ 107 h 153"/>
                <a:gd name="T36" fmla="*/ 114 w 135"/>
                <a:gd name="T37" fmla="*/ 110 h 153"/>
                <a:gd name="T38" fmla="*/ 118 w 135"/>
                <a:gd name="T39" fmla="*/ 128 h 153"/>
                <a:gd name="T40" fmla="*/ 114 w 135"/>
                <a:gd name="T41" fmla="*/ 110 h 153"/>
                <a:gd name="T42" fmla="*/ 104 w 135"/>
                <a:gd name="T43" fmla="*/ 110 h 153"/>
                <a:gd name="T44" fmla="*/ 102 w 135"/>
                <a:gd name="T45" fmla="*/ 131 h 153"/>
                <a:gd name="T46" fmla="*/ 115 w 135"/>
                <a:gd name="T47" fmla="*/ 133 h 153"/>
                <a:gd name="T48" fmla="*/ 104 w 135"/>
                <a:gd name="T49" fmla="*/ 110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135" h="153">
                  <a:moveTo>
                    <a:pt x="47" y="133"/>
                  </a:moveTo>
                  <a:cubicBezTo>
                    <a:pt x="62" y="133"/>
                    <a:pt x="76" y="119"/>
                    <a:pt x="91" y="114"/>
                  </a:cubicBezTo>
                  <a:cubicBezTo>
                    <a:pt x="82" y="120"/>
                    <a:pt x="63" y="134"/>
                    <a:pt x="47" y="138"/>
                  </a:cubicBezTo>
                  <a:cubicBezTo>
                    <a:pt x="28" y="143"/>
                    <a:pt x="0" y="144"/>
                    <a:pt x="0" y="124"/>
                  </a:cubicBezTo>
                  <a:cubicBezTo>
                    <a:pt x="6" y="123"/>
                    <a:pt x="1" y="132"/>
                    <a:pt x="4" y="133"/>
                  </a:cubicBezTo>
                  <a:cubicBezTo>
                    <a:pt x="38" y="148"/>
                    <a:pt x="65" y="113"/>
                    <a:pt x="97" y="109"/>
                  </a:cubicBezTo>
                  <a:cubicBezTo>
                    <a:pt x="98" y="104"/>
                    <a:pt x="100" y="100"/>
                    <a:pt x="100" y="94"/>
                  </a:cubicBezTo>
                  <a:cubicBezTo>
                    <a:pt x="109" y="85"/>
                    <a:pt x="131" y="46"/>
                    <a:pt x="125" y="22"/>
                  </a:cubicBezTo>
                  <a:cubicBezTo>
                    <a:pt x="123" y="12"/>
                    <a:pt x="109" y="0"/>
                    <a:pt x="101" y="15"/>
                  </a:cubicBezTo>
                  <a:cubicBezTo>
                    <a:pt x="97" y="9"/>
                    <a:pt x="107" y="4"/>
                    <a:pt x="114" y="5"/>
                  </a:cubicBezTo>
                  <a:cubicBezTo>
                    <a:pt x="125" y="6"/>
                    <a:pt x="131" y="18"/>
                    <a:pt x="132" y="30"/>
                  </a:cubicBezTo>
                  <a:cubicBezTo>
                    <a:pt x="135" y="56"/>
                    <a:pt x="111" y="90"/>
                    <a:pt x="107" y="106"/>
                  </a:cubicBezTo>
                  <a:cubicBezTo>
                    <a:pt x="133" y="105"/>
                    <a:pt x="126" y="153"/>
                    <a:pt x="100" y="137"/>
                  </a:cubicBezTo>
                  <a:cubicBezTo>
                    <a:pt x="97" y="130"/>
                    <a:pt x="98" y="120"/>
                    <a:pt x="95" y="113"/>
                  </a:cubicBezTo>
                  <a:cubicBezTo>
                    <a:pt x="78" y="113"/>
                    <a:pt x="63" y="127"/>
                    <a:pt x="47" y="133"/>
                  </a:cubicBezTo>
                  <a:close/>
                  <a:moveTo>
                    <a:pt x="102" y="107"/>
                  </a:moveTo>
                  <a:cubicBezTo>
                    <a:pt x="112" y="84"/>
                    <a:pt x="130" y="63"/>
                    <a:pt x="128" y="36"/>
                  </a:cubicBezTo>
                  <a:cubicBezTo>
                    <a:pt x="126" y="65"/>
                    <a:pt x="105" y="83"/>
                    <a:pt x="102" y="107"/>
                  </a:cubicBezTo>
                  <a:close/>
                  <a:moveTo>
                    <a:pt x="114" y="110"/>
                  </a:moveTo>
                  <a:cubicBezTo>
                    <a:pt x="117" y="118"/>
                    <a:pt x="121" y="121"/>
                    <a:pt x="118" y="128"/>
                  </a:cubicBezTo>
                  <a:cubicBezTo>
                    <a:pt x="128" y="125"/>
                    <a:pt x="119" y="112"/>
                    <a:pt x="114" y="110"/>
                  </a:cubicBezTo>
                  <a:close/>
                  <a:moveTo>
                    <a:pt x="104" y="110"/>
                  </a:moveTo>
                  <a:cubicBezTo>
                    <a:pt x="100" y="114"/>
                    <a:pt x="100" y="125"/>
                    <a:pt x="102" y="131"/>
                  </a:cubicBezTo>
                  <a:cubicBezTo>
                    <a:pt x="108" y="132"/>
                    <a:pt x="110" y="135"/>
                    <a:pt x="115" y="133"/>
                  </a:cubicBezTo>
                  <a:cubicBezTo>
                    <a:pt x="120" y="121"/>
                    <a:pt x="114" y="111"/>
                    <a:pt x="104" y="110"/>
                  </a:cubicBezTo>
                  <a:close/>
                </a:path>
              </a:pathLst>
            </a:custGeom>
            <a:solidFill>
              <a:schemeClr val="tx1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pt-PT" dirty="0"/>
            </a:p>
          </p:txBody>
        </p:sp>
        <p:sp>
          <p:nvSpPr>
            <p:cNvPr id="19" name="Forma livre 52"/>
            <p:cNvSpPr>
              <a:spLocks noEditPoints="1"/>
            </p:cNvSpPr>
            <p:nvPr/>
          </p:nvSpPr>
          <p:spPr bwMode="auto">
            <a:xfrm rot="16200000" flipV="1">
              <a:off x="5241796" y="749729"/>
              <a:ext cx="428541" cy="491879"/>
            </a:xfrm>
            <a:custGeom>
              <a:avLst/>
              <a:gdLst>
                <a:gd name="T0" fmla="*/ 0 w 136"/>
                <a:gd name="T1" fmla="*/ 120 h 138"/>
                <a:gd name="T2" fmla="*/ 4 w 136"/>
                <a:gd name="T3" fmla="*/ 120 h 138"/>
                <a:gd name="T4" fmla="*/ 23 w 136"/>
                <a:gd name="T5" fmla="*/ 132 h 138"/>
                <a:gd name="T6" fmla="*/ 97 w 136"/>
                <a:gd name="T7" fmla="*/ 104 h 138"/>
                <a:gd name="T8" fmla="*/ 100 w 136"/>
                <a:gd name="T9" fmla="*/ 90 h 138"/>
                <a:gd name="T10" fmla="*/ 103 w 136"/>
                <a:gd name="T11" fmla="*/ 11 h 138"/>
                <a:gd name="T12" fmla="*/ 101 w 136"/>
                <a:gd name="T13" fmla="*/ 6 h 138"/>
                <a:gd name="T14" fmla="*/ 134 w 136"/>
                <a:gd name="T15" fmla="*/ 26 h 138"/>
                <a:gd name="T16" fmla="*/ 125 w 136"/>
                <a:gd name="T17" fmla="*/ 119 h 138"/>
                <a:gd name="T18" fmla="*/ 100 w 136"/>
                <a:gd name="T19" fmla="*/ 133 h 138"/>
                <a:gd name="T20" fmla="*/ 96 w 136"/>
                <a:gd name="T21" fmla="*/ 110 h 138"/>
                <a:gd name="T22" fmla="*/ 87 w 136"/>
                <a:gd name="T23" fmla="*/ 115 h 138"/>
                <a:gd name="T24" fmla="*/ 5 w 136"/>
                <a:gd name="T25" fmla="*/ 129 h 138"/>
                <a:gd name="T26" fmla="*/ 48 w 136"/>
                <a:gd name="T27" fmla="*/ 134 h 138"/>
                <a:gd name="T28" fmla="*/ 48 w 136"/>
                <a:gd name="T29" fmla="*/ 129 h 138"/>
                <a:gd name="T30" fmla="*/ 65 w 136"/>
                <a:gd name="T31" fmla="*/ 120 h 138"/>
                <a:gd name="T32" fmla="*/ 97 w 136"/>
                <a:gd name="T33" fmla="*/ 108 h 138"/>
                <a:gd name="T34" fmla="*/ 97 w 136"/>
                <a:gd name="T35" fmla="*/ 109 h 138"/>
                <a:gd name="T36" fmla="*/ 111 w 136"/>
                <a:gd name="T37" fmla="*/ 135 h 138"/>
                <a:gd name="T38" fmla="*/ 118 w 136"/>
                <a:gd name="T39" fmla="*/ 125 h 138"/>
                <a:gd name="T40" fmla="*/ 117 w 136"/>
                <a:gd name="T41" fmla="*/ 129 h 138"/>
                <a:gd name="T42" fmla="*/ 108 w 136"/>
                <a:gd name="T43" fmla="*/ 129 h 138"/>
                <a:gd name="T44" fmla="*/ 103 w 136"/>
                <a:gd name="T45" fmla="*/ 128 h 138"/>
                <a:gd name="T46" fmla="*/ 105 w 136"/>
                <a:gd name="T47" fmla="*/ 105 h 138"/>
                <a:gd name="T48" fmla="*/ 118 w 136"/>
                <a:gd name="T49" fmla="*/ 124 h 138"/>
                <a:gd name="T50" fmla="*/ 114 w 136"/>
                <a:gd name="T51" fmla="*/ 105 h 138"/>
                <a:gd name="T52" fmla="*/ 108 w 136"/>
                <a:gd name="T53" fmla="*/ 102 h 138"/>
                <a:gd name="T54" fmla="*/ 115 w 136"/>
                <a:gd name="T55" fmla="*/ 82 h 138"/>
                <a:gd name="T56" fmla="*/ 102 w 136"/>
                <a:gd name="T57" fmla="*/ 7 h 138"/>
                <a:gd name="T58" fmla="*/ 127 w 136"/>
                <a:gd name="T59" fmla="*/ 18 h 138"/>
                <a:gd name="T60" fmla="*/ 98 w 136"/>
                <a:gd name="T61" fmla="*/ 105 h 138"/>
                <a:gd name="T62" fmla="*/ 23 w 136"/>
                <a:gd name="T63" fmla="*/ 133 h 138"/>
                <a:gd name="T64" fmla="*/ 104 w 136"/>
                <a:gd name="T65" fmla="*/ 127 h 138"/>
                <a:gd name="T66" fmla="*/ 115 w 136"/>
                <a:gd name="T67" fmla="*/ 113 h 138"/>
                <a:gd name="T68" fmla="*/ 89 w 136"/>
                <a:gd name="T69" fmla="*/ 110 h 138"/>
                <a:gd name="T70" fmla="*/ 74 w 136"/>
                <a:gd name="T71" fmla="*/ 118 h 138"/>
                <a:gd name="T72" fmla="*/ 4 w 136"/>
                <a:gd name="T73" fmla="*/ 127 h 138"/>
                <a:gd name="T74" fmla="*/ 2 w 136"/>
                <a:gd name="T75" fmla="*/ 121 h 138"/>
                <a:gd name="T76" fmla="*/ 120 w 136"/>
                <a:gd name="T77" fmla="*/ 123 h 138"/>
                <a:gd name="T78" fmla="*/ 102 w 136"/>
                <a:gd name="T79" fmla="*/ 108 h 138"/>
                <a:gd name="T80" fmla="*/ 128 w 136"/>
                <a:gd name="T81" fmla="*/ 32 h 138"/>
                <a:gd name="T82" fmla="*/ 104 w 136"/>
                <a:gd name="T83" fmla="*/ 103 h 138"/>
                <a:gd name="T84" fmla="*/ 116 w 136"/>
                <a:gd name="T85" fmla="*/ 72 h 138"/>
                <a:gd name="T86" fmla="*/ 128 w 136"/>
                <a:gd name="T87" fmla="*/ 44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136" h="138">
                  <a:moveTo>
                    <a:pt x="26" y="138"/>
                  </a:moveTo>
                  <a:cubicBezTo>
                    <a:pt x="16" y="138"/>
                    <a:pt x="9" y="136"/>
                    <a:pt x="5" y="131"/>
                  </a:cubicBezTo>
                  <a:cubicBezTo>
                    <a:pt x="2" y="129"/>
                    <a:pt x="0" y="125"/>
                    <a:pt x="0" y="120"/>
                  </a:cubicBezTo>
                  <a:cubicBezTo>
                    <a:pt x="0" y="120"/>
                    <a:pt x="0" y="120"/>
                    <a:pt x="0" y="120"/>
                  </a:cubicBezTo>
                  <a:cubicBezTo>
                    <a:pt x="1" y="119"/>
                    <a:pt x="1" y="119"/>
                    <a:pt x="1" y="119"/>
                  </a:cubicBezTo>
                  <a:cubicBezTo>
                    <a:pt x="2" y="119"/>
                    <a:pt x="3" y="119"/>
                    <a:pt x="4" y="120"/>
                  </a:cubicBezTo>
                  <a:cubicBezTo>
                    <a:pt x="5" y="121"/>
                    <a:pt x="5" y="123"/>
                    <a:pt x="5" y="124"/>
                  </a:cubicBezTo>
                  <a:cubicBezTo>
                    <a:pt x="5" y="126"/>
                    <a:pt x="5" y="128"/>
                    <a:pt x="6" y="128"/>
                  </a:cubicBezTo>
                  <a:cubicBezTo>
                    <a:pt x="11" y="131"/>
                    <a:pt x="17" y="132"/>
                    <a:pt x="23" y="132"/>
                  </a:cubicBezTo>
                  <a:cubicBezTo>
                    <a:pt x="37" y="132"/>
                    <a:pt x="49" y="125"/>
                    <a:pt x="63" y="118"/>
                  </a:cubicBezTo>
                  <a:cubicBezTo>
                    <a:pt x="74" y="112"/>
                    <a:pt x="85" y="106"/>
                    <a:pt x="97" y="104"/>
                  </a:cubicBezTo>
                  <a:cubicBezTo>
                    <a:pt x="97" y="104"/>
                    <a:pt x="97" y="104"/>
                    <a:pt x="97" y="104"/>
                  </a:cubicBezTo>
                  <a:cubicBezTo>
                    <a:pt x="99" y="100"/>
                    <a:pt x="100" y="96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9" y="81"/>
                    <a:pt x="132" y="42"/>
                    <a:pt x="125" y="18"/>
                  </a:cubicBezTo>
                  <a:cubicBezTo>
                    <a:pt x="124" y="12"/>
                    <a:pt x="117" y="4"/>
                    <a:pt x="111" y="4"/>
                  </a:cubicBezTo>
                  <a:cubicBezTo>
                    <a:pt x="108" y="4"/>
                    <a:pt x="105" y="7"/>
                    <a:pt x="103" y="11"/>
                  </a:cubicBezTo>
                  <a:cubicBezTo>
                    <a:pt x="102" y="12"/>
                    <a:pt x="102" y="12"/>
                    <a:pt x="102" y="12"/>
                  </a:cubicBezTo>
                  <a:cubicBezTo>
                    <a:pt x="101" y="11"/>
                    <a:pt x="101" y="11"/>
                    <a:pt x="101" y="11"/>
                  </a:cubicBezTo>
                  <a:cubicBezTo>
                    <a:pt x="100" y="9"/>
                    <a:pt x="100" y="8"/>
                    <a:pt x="101" y="6"/>
                  </a:cubicBezTo>
                  <a:cubicBezTo>
                    <a:pt x="103" y="2"/>
                    <a:pt x="109" y="0"/>
                    <a:pt x="114" y="0"/>
                  </a:cubicBezTo>
                  <a:cubicBezTo>
                    <a:pt x="114" y="0"/>
                    <a:pt x="114" y="0"/>
                    <a:pt x="115" y="0"/>
                  </a:cubicBezTo>
                  <a:cubicBezTo>
                    <a:pt x="127" y="1"/>
                    <a:pt x="133" y="14"/>
                    <a:pt x="134" y="26"/>
                  </a:cubicBezTo>
                  <a:cubicBezTo>
                    <a:pt x="136" y="44"/>
                    <a:pt x="125" y="66"/>
                    <a:pt x="117" y="83"/>
                  </a:cubicBezTo>
                  <a:cubicBezTo>
                    <a:pt x="113" y="90"/>
                    <a:pt x="110" y="96"/>
                    <a:pt x="109" y="101"/>
                  </a:cubicBezTo>
                  <a:cubicBezTo>
                    <a:pt x="120" y="101"/>
                    <a:pt x="125" y="110"/>
                    <a:pt x="125" y="119"/>
                  </a:cubicBezTo>
                  <a:cubicBezTo>
                    <a:pt x="125" y="128"/>
                    <a:pt x="120" y="137"/>
                    <a:pt x="111" y="137"/>
                  </a:cubicBezTo>
                  <a:cubicBezTo>
                    <a:pt x="107" y="137"/>
                    <a:pt x="104" y="136"/>
                    <a:pt x="100" y="134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98" y="130"/>
                    <a:pt x="98" y="125"/>
                    <a:pt x="97" y="120"/>
                  </a:cubicBezTo>
                  <a:cubicBezTo>
                    <a:pt x="97" y="116"/>
                    <a:pt x="97" y="113"/>
                    <a:pt x="96" y="110"/>
                  </a:cubicBezTo>
                  <a:cubicBezTo>
                    <a:pt x="95" y="110"/>
                    <a:pt x="95" y="110"/>
                    <a:pt x="94" y="110"/>
                  </a:cubicBezTo>
                  <a:cubicBezTo>
                    <a:pt x="92" y="111"/>
                    <a:pt x="92" y="111"/>
                    <a:pt x="92" y="111"/>
                  </a:cubicBezTo>
                  <a:cubicBezTo>
                    <a:pt x="91" y="112"/>
                    <a:pt x="89" y="113"/>
                    <a:pt x="87" y="115"/>
                  </a:cubicBezTo>
                  <a:cubicBezTo>
                    <a:pt x="77" y="121"/>
                    <a:pt x="61" y="132"/>
                    <a:pt x="48" y="135"/>
                  </a:cubicBezTo>
                  <a:cubicBezTo>
                    <a:pt x="41" y="137"/>
                    <a:pt x="33" y="138"/>
                    <a:pt x="26" y="138"/>
                  </a:cubicBezTo>
                  <a:close/>
                  <a:moveTo>
                    <a:pt x="5" y="129"/>
                  </a:moveTo>
                  <a:cubicBezTo>
                    <a:pt x="5" y="130"/>
                    <a:pt x="5" y="130"/>
                    <a:pt x="6" y="130"/>
                  </a:cubicBezTo>
                  <a:cubicBezTo>
                    <a:pt x="10" y="134"/>
                    <a:pt x="17" y="137"/>
                    <a:pt x="26" y="137"/>
                  </a:cubicBezTo>
                  <a:cubicBezTo>
                    <a:pt x="33" y="137"/>
                    <a:pt x="41" y="135"/>
                    <a:pt x="48" y="134"/>
                  </a:cubicBezTo>
                  <a:cubicBezTo>
                    <a:pt x="61" y="130"/>
                    <a:pt x="76" y="120"/>
                    <a:pt x="86" y="114"/>
                  </a:cubicBezTo>
                  <a:cubicBezTo>
                    <a:pt x="82" y="115"/>
                    <a:pt x="78" y="117"/>
                    <a:pt x="75" y="119"/>
                  </a:cubicBezTo>
                  <a:cubicBezTo>
                    <a:pt x="66" y="124"/>
                    <a:pt x="57" y="129"/>
                    <a:pt x="48" y="129"/>
                  </a:cubicBezTo>
                  <a:cubicBezTo>
                    <a:pt x="44" y="129"/>
                    <a:pt x="44" y="129"/>
                    <a:pt x="44" y="129"/>
                  </a:cubicBezTo>
                  <a:cubicBezTo>
                    <a:pt x="48" y="128"/>
                    <a:pt x="48" y="128"/>
                    <a:pt x="48" y="128"/>
                  </a:cubicBezTo>
                  <a:cubicBezTo>
                    <a:pt x="54" y="126"/>
                    <a:pt x="59" y="123"/>
                    <a:pt x="65" y="120"/>
                  </a:cubicBezTo>
                  <a:cubicBezTo>
                    <a:pt x="75" y="114"/>
                    <a:pt x="85" y="108"/>
                    <a:pt x="96" y="108"/>
                  </a:cubicBezTo>
                  <a:cubicBezTo>
                    <a:pt x="96" y="108"/>
                    <a:pt x="96" y="108"/>
                    <a:pt x="96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9"/>
                    <a:pt x="97" y="109"/>
                    <a:pt x="97" y="109"/>
                  </a:cubicBezTo>
                  <a:cubicBezTo>
                    <a:pt x="98" y="112"/>
                    <a:pt x="99" y="116"/>
                    <a:pt x="99" y="120"/>
                  </a:cubicBezTo>
                  <a:cubicBezTo>
                    <a:pt x="99" y="124"/>
                    <a:pt x="100" y="129"/>
                    <a:pt x="101" y="132"/>
                  </a:cubicBezTo>
                  <a:cubicBezTo>
                    <a:pt x="104" y="134"/>
                    <a:pt x="108" y="135"/>
                    <a:pt x="111" y="135"/>
                  </a:cubicBezTo>
                  <a:cubicBezTo>
                    <a:pt x="118" y="135"/>
                    <a:pt x="122" y="129"/>
                    <a:pt x="123" y="123"/>
                  </a:cubicBezTo>
                  <a:cubicBezTo>
                    <a:pt x="122" y="124"/>
                    <a:pt x="121" y="125"/>
                    <a:pt x="119" y="125"/>
                  </a:cubicBezTo>
                  <a:cubicBezTo>
                    <a:pt x="118" y="125"/>
                    <a:pt x="118" y="125"/>
                    <a:pt x="118" y="125"/>
                  </a:cubicBezTo>
                  <a:cubicBezTo>
                    <a:pt x="118" y="127"/>
                    <a:pt x="117" y="128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5" y="130"/>
                    <a:pt x="114" y="130"/>
                    <a:pt x="113" y="130"/>
                  </a:cubicBezTo>
                  <a:cubicBezTo>
                    <a:pt x="113" y="130"/>
                    <a:pt x="113" y="130"/>
                    <a:pt x="113" y="130"/>
                  </a:cubicBezTo>
                  <a:cubicBezTo>
                    <a:pt x="111" y="130"/>
                    <a:pt x="109" y="130"/>
                    <a:pt x="108" y="129"/>
                  </a:cubicBezTo>
                  <a:cubicBezTo>
                    <a:pt x="106" y="129"/>
                    <a:pt x="105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0" y="122"/>
                    <a:pt x="100" y="110"/>
                    <a:pt x="104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10" y="106"/>
                    <a:pt x="114" y="108"/>
                    <a:pt x="116" y="112"/>
                  </a:cubicBezTo>
                  <a:cubicBezTo>
                    <a:pt x="118" y="116"/>
                    <a:pt x="119" y="120"/>
                    <a:pt x="118" y="124"/>
                  </a:cubicBezTo>
                  <a:cubicBezTo>
                    <a:pt x="118" y="124"/>
                    <a:pt x="118" y="124"/>
                    <a:pt x="118" y="124"/>
                  </a:cubicBezTo>
                  <a:cubicBezTo>
                    <a:pt x="121" y="119"/>
                    <a:pt x="119" y="116"/>
                    <a:pt x="117" y="112"/>
                  </a:cubicBezTo>
                  <a:cubicBezTo>
                    <a:pt x="116" y="110"/>
                    <a:pt x="115" y="109"/>
                    <a:pt x="114" y="106"/>
                  </a:cubicBezTo>
                  <a:cubicBezTo>
                    <a:pt x="114" y="105"/>
                    <a:pt x="114" y="105"/>
                    <a:pt x="114" y="105"/>
                  </a:cubicBezTo>
                  <a:cubicBezTo>
                    <a:pt x="115" y="105"/>
                    <a:pt x="115" y="105"/>
                    <a:pt x="115" y="105"/>
                  </a:cubicBezTo>
                  <a:cubicBezTo>
                    <a:pt x="117" y="106"/>
                    <a:pt x="121" y="109"/>
                    <a:pt x="123" y="113"/>
                  </a:cubicBezTo>
                  <a:cubicBezTo>
                    <a:pt x="121" y="107"/>
                    <a:pt x="116" y="102"/>
                    <a:pt x="108" y="102"/>
                  </a:cubicBezTo>
                  <a:cubicBezTo>
                    <a:pt x="107" y="102"/>
                    <a:pt x="107" y="102"/>
                    <a:pt x="107" y="102"/>
                  </a:cubicBezTo>
                  <a:cubicBezTo>
                    <a:pt x="107" y="101"/>
                    <a:pt x="107" y="101"/>
                    <a:pt x="107" y="101"/>
                  </a:cubicBezTo>
                  <a:cubicBezTo>
                    <a:pt x="108" y="97"/>
                    <a:pt x="112" y="90"/>
                    <a:pt x="115" y="82"/>
                  </a:cubicBezTo>
                  <a:cubicBezTo>
                    <a:pt x="124" y="65"/>
                    <a:pt x="134" y="44"/>
                    <a:pt x="133" y="26"/>
                  </a:cubicBezTo>
                  <a:cubicBezTo>
                    <a:pt x="131" y="15"/>
                    <a:pt x="126" y="3"/>
                    <a:pt x="115" y="2"/>
                  </a:cubicBezTo>
                  <a:cubicBezTo>
                    <a:pt x="110" y="1"/>
                    <a:pt x="104" y="4"/>
                    <a:pt x="102" y="7"/>
                  </a:cubicBezTo>
                  <a:cubicBezTo>
                    <a:pt x="102" y="7"/>
                    <a:pt x="102" y="8"/>
                    <a:pt x="102" y="9"/>
                  </a:cubicBezTo>
                  <a:cubicBezTo>
                    <a:pt x="105" y="4"/>
                    <a:pt x="109" y="3"/>
                    <a:pt x="111" y="3"/>
                  </a:cubicBezTo>
                  <a:cubicBezTo>
                    <a:pt x="118" y="3"/>
                    <a:pt x="125" y="11"/>
                    <a:pt x="127" y="18"/>
                  </a:cubicBezTo>
                  <a:cubicBezTo>
                    <a:pt x="133" y="42"/>
                    <a:pt x="110" y="81"/>
                    <a:pt x="101" y="91"/>
                  </a:cubicBezTo>
                  <a:cubicBezTo>
                    <a:pt x="102" y="96"/>
                    <a:pt x="100" y="100"/>
                    <a:pt x="99" y="104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86" y="107"/>
                    <a:pt x="75" y="113"/>
                    <a:pt x="64" y="119"/>
                  </a:cubicBezTo>
                  <a:cubicBezTo>
                    <a:pt x="51" y="126"/>
                    <a:pt x="37" y="133"/>
                    <a:pt x="23" y="133"/>
                  </a:cubicBezTo>
                  <a:cubicBezTo>
                    <a:pt x="17" y="133"/>
                    <a:pt x="11" y="132"/>
                    <a:pt x="5" y="129"/>
                  </a:cubicBezTo>
                  <a:cubicBezTo>
                    <a:pt x="5" y="129"/>
                    <a:pt x="5" y="129"/>
                    <a:pt x="5" y="129"/>
                  </a:cubicBezTo>
                  <a:close/>
                  <a:moveTo>
                    <a:pt x="104" y="127"/>
                  </a:moveTo>
                  <a:cubicBezTo>
                    <a:pt x="106" y="127"/>
                    <a:pt x="107" y="127"/>
                    <a:pt x="108" y="128"/>
                  </a:cubicBezTo>
                  <a:cubicBezTo>
                    <a:pt x="111" y="129"/>
                    <a:pt x="113" y="129"/>
                    <a:pt x="116" y="128"/>
                  </a:cubicBezTo>
                  <a:cubicBezTo>
                    <a:pt x="118" y="123"/>
                    <a:pt x="118" y="117"/>
                    <a:pt x="115" y="113"/>
                  </a:cubicBezTo>
                  <a:cubicBezTo>
                    <a:pt x="113" y="110"/>
                    <a:pt x="109" y="107"/>
                    <a:pt x="105" y="107"/>
                  </a:cubicBezTo>
                  <a:cubicBezTo>
                    <a:pt x="102" y="111"/>
                    <a:pt x="102" y="121"/>
                    <a:pt x="104" y="127"/>
                  </a:cubicBezTo>
                  <a:close/>
                  <a:moveTo>
                    <a:pt x="89" y="110"/>
                  </a:moveTo>
                  <a:cubicBezTo>
                    <a:pt x="81" y="112"/>
                    <a:pt x="73" y="117"/>
                    <a:pt x="65" y="121"/>
                  </a:cubicBezTo>
                  <a:cubicBezTo>
                    <a:pt x="61" y="123"/>
                    <a:pt x="57" y="125"/>
                    <a:pt x="53" y="127"/>
                  </a:cubicBezTo>
                  <a:cubicBezTo>
                    <a:pt x="60" y="126"/>
                    <a:pt x="67" y="122"/>
                    <a:pt x="74" y="118"/>
                  </a:cubicBezTo>
                  <a:cubicBezTo>
                    <a:pt x="79" y="115"/>
                    <a:pt x="84" y="112"/>
                    <a:pt x="89" y="110"/>
                  </a:cubicBezTo>
                  <a:close/>
                  <a:moveTo>
                    <a:pt x="2" y="121"/>
                  </a:moveTo>
                  <a:cubicBezTo>
                    <a:pt x="2" y="123"/>
                    <a:pt x="3" y="125"/>
                    <a:pt x="4" y="127"/>
                  </a:cubicBezTo>
                  <a:cubicBezTo>
                    <a:pt x="3" y="127"/>
                    <a:pt x="3" y="125"/>
                    <a:pt x="3" y="124"/>
                  </a:cubicBezTo>
                  <a:cubicBezTo>
                    <a:pt x="3" y="123"/>
                    <a:pt x="4" y="122"/>
                    <a:pt x="3" y="121"/>
                  </a:cubicBezTo>
                  <a:cubicBezTo>
                    <a:pt x="3" y="121"/>
                    <a:pt x="3" y="121"/>
                    <a:pt x="2" y="121"/>
                  </a:cubicBezTo>
                  <a:close/>
                  <a:moveTo>
                    <a:pt x="116" y="108"/>
                  </a:moveTo>
                  <a:cubicBezTo>
                    <a:pt x="117" y="109"/>
                    <a:pt x="118" y="110"/>
                    <a:pt x="118" y="111"/>
                  </a:cubicBezTo>
                  <a:cubicBezTo>
                    <a:pt x="120" y="115"/>
                    <a:pt x="122" y="118"/>
                    <a:pt x="120" y="123"/>
                  </a:cubicBezTo>
                  <a:cubicBezTo>
                    <a:pt x="122" y="122"/>
                    <a:pt x="123" y="121"/>
                    <a:pt x="123" y="119"/>
                  </a:cubicBezTo>
                  <a:cubicBezTo>
                    <a:pt x="123" y="115"/>
                    <a:pt x="119" y="110"/>
                    <a:pt x="116" y="108"/>
                  </a:cubicBezTo>
                  <a:close/>
                  <a:moveTo>
                    <a:pt x="102" y="108"/>
                  </a:moveTo>
                  <a:cubicBezTo>
                    <a:pt x="103" y="103"/>
                    <a:pt x="103" y="103"/>
                    <a:pt x="103" y="103"/>
                  </a:cubicBezTo>
                  <a:cubicBezTo>
                    <a:pt x="104" y="92"/>
                    <a:pt x="109" y="82"/>
                    <a:pt x="114" y="72"/>
                  </a:cubicBezTo>
                  <a:cubicBezTo>
                    <a:pt x="121" y="60"/>
                    <a:pt x="127" y="47"/>
                    <a:pt x="128" y="32"/>
                  </a:cubicBezTo>
                  <a:cubicBezTo>
                    <a:pt x="130" y="32"/>
                    <a:pt x="130" y="32"/>
                    <a:pt x="130" y="32"/>
                  </a:cubicBezTo>
                  <a:cubicBezTo>
                    <a:pt x="131" y="51"/>
                    <a:pt x="122" y="68"/>
                    <a:pt x="114" y="84"/>
                  </a:cubicBezTo>
                  <a:cubicBezTo>
                    <a:pt x="110" y="90"/>
                    <a:pt x="107" y="97"/>
                    <a:pt x="104" y="103"/>
                  </a:cubicBezTo>
                  <a:lnTo>
                    <a:pt x="102" y="108"/>
                  </a:lnTo>
                  <a:close/>
                  <a:moveTo>
                    <a:pt x="128" y="44"/>
                  </a:moveTo>
                  <a:cubicBezTo>
                    <a:pt x="125" y="54"/>
                    <a:pt x="120" y="63"/>
                    <a:pt x="116" y="72"/>
                  </a:cubicBezTo>
                  <a:cubicBezTo>
                    <a:pt x="111" y="81"/>
                    <a:pt x="107" y="89"/>
                    <a:pt x="105" y="97"/>
                  </a:cubicBezTo>
                  <a:cubicBezTo>
                    <a:pt x="108" y="92"/>
                    <a:pt x="110" y="88"/>
                    <a:pt x="112" y="83"/>
                  </a:cubicBezTo>
                  <a:cubicBezTo>
                    <a:pt x="119" y="71"/>
                    <a:pt x="126" y="58"/>
                    <a:pt x="128" y="44"/>
                  </a:cubicBezTo>
                  <a:close/>
                </a:path>
              </a:pathLst>
            </a:custGeom>
            <a:solidFill>
              <a:schemeClr val="tx1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pt-PT" dirty="0"/>
            </a:p>
          </p:txBody>
        </p:sp>
      </p:grpSp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492891" y="1330347"/>
            <a:ext cx="3840480" cy="2103120"/>
          </a:xfrm>
        </p:spPr>
        <p:txBody>
          <a:bodyPr anchor="b">
            <a:normAutofit/>
          </a:bodyPr>
          <a:lstStyle>
            <a:lvl1pPr>
              <a:defRPr sz="3600"/>
            </a:lvl1pPr>
          </a:lstStyle>
          <a:p>
            <a:r>
              <a:rPr lang="pt-PT" smtClean="0"/>
              <a:t>Clique para editar o estilo</a:t>
            </a:r>
            <a:endParaRPr lang="pt-PT" dirty="0"/>
          </a:p>
        </p:txBody>
      </p:sp>
      <p:sp>
        <p:nvSpPr>
          <p:cNvPr id="3" name="Marcador de Posição da Imagem 2"/>
          <p:cNvSpPr>
            <a:spLocks noGrp="1"/>
          </p:cNvSpPr>
          <p:nvPr>
            <p:ph type="pic" idx="1"/>
          </p:nvPr>
        </p:nvSpPr>
        <p:spPr>
          <a:xfrm>
            <a:off x="836613" y="1031195"/>
            <a:ext cx="5943600" cy="4572000"/>
          </a:xfrm>
          <a:solidFill>
            <a:schemeClr val="accent2">
              <a:lumMod val="40000"/>
              <a:lumOff val="60000"/>
            </a:schemeClr>
          </a:solidFill>
          <a:ln w="38100">
            <a:solidFill>
              <a:schemeClr val="bg1"/>
            </a:solidFill>
          </a:ln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PT" smtClean="0"/>
              <a:t>Clique no ícone para adicionar uma imagem</a:t>
            </a:r>
            <a:endParaRPr lang="pt-PT" dirty="0"/>
          </a:p>
        </p:txBody>
      </p:sp>
      <p:sp>
        <p:nvSpPr>
          <p:cNvPr id="4" name="Marcador de Posição do Texto 3"/>
          <p:cNvSpPr>
            <a:spLocks noGrp="1"/>
          </p:cNvSpPr>
          <p:nvPr>
            <p:ph type="body" sz="half" idx="2"/>
          </p:nvPr>
        </p:nvSpPr>
        <p:spPr>
          <a:xfrm>
            <a:off x="7492891" y="3555521"/>
            <a:ext cx="3840480" cy="2168517"/>
          </a:xfrm>
        </p:spPr>
        <p:txBody>
          <a:bodyPr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5" name="Marcador de Posição d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F99945-0A15-4715-AB6C-F5E56CF20F70}" type="datetimeFigureOut">
              <a:rPr lang="pt-PT" smtClean="0"/>
              <a:t>22/11/2014</a:t>
            </a:fld>
            <a:endParaRPr lang="pt-PT" dirty="0"/>
          </a:p>
        </p:txBody>
      </p:sp>
      <p:sp>
        <p:nvSpPr>
          <p:cNvPr id="6" name="Marcador de Posição do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 dirty="0"/>
          </a:p>
        </p:txBody>
      </p:sp>
      <p:sp>
        <p:nvSpPr>
          <p:cNvPr id="7" name="Marcador de Posição do Número do Diapositivo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2B156B-59AE-415F-B24B-8756D48BB977}" type="slidenum">
              <a:rPr lang="pt-PT" smtClean="0"/>
              <a:t>‹nº›</a:t>
            </a:fld>
            <a:endParaRPr lang="pt-PT" dirty="0"/>
          </a:p>
        </p:txBody>
      </p:sp>
    </p:spTree>
    <p:extLst>
      <p:ext uri="{BB962C8B-B14F-4D97-AF65-F5344CB8AC3E}">
        <p14:creationId xmlns:p14="http://schemas.microsoft.com/office/powerpoint/2010/main" val="26595758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pt-PT" dirty="0"/>
          </a:p>
        </p:txBody>
      </p:sp>
      <p:sp>
        <p:nvSpPr>
          <p:cNvPr id="3" name="Marcador de Posição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 dirty="0"/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F99945-0A15-4715-AB6C-F5E56CF20F70}" type="datetimeFigureOut">
              <a:rPr lang="pt-PT" smtClean="0"/>
              <a:t>22/11/2014</a:t>
            </a:fld>
            <a:endParaRPr lang="pt-PT" dirty="0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 dirty="0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2B156B-59AE-415F-B24B-8756D48BB977}" type="slidenum">
              <a:rPr lang="pt-PT" smtClean="0"/>
              <a:t>‹nº›</a:t>
            </a:fld>
            <a:endParaRPr lang="pt-PT" dirty="0"/>
          </a:p>
        </p:txBody>
      </p:sp>
    </p:spTree>
    <p:extLst>
      <p:ext uri="{BB962C8B-B14F-4D97-AF65-F5344CB8AC3E}">
        <p14:creationId xmlns:p14="http://schemas.microsoft.com/office/powerpoint/2010/main" val="24479362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  <p:extLst mod="1"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</p15:sldGuideLst>
    </p:ext>
  </p:extLs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e texto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9624268" y="304800"/>
            <a:ext cx="1729531" cy="5676900"/>
          </a:xfrm>
        </p:spPr>
        <p:txBody>
          <a:bodyPr vert="eaVert"/>
          <a:lstStyle/>
          <a:p>
            <a:r>
              <a:rPr lang="pt-PT" smtClean="0"/>
              <a:t>Clique para editar o estilo</a:t>
            </a:r>
            <a:endParaRPr lang="pt-PT" dirty="0"/>
          </a:p>
        </p:txBody>
      </p:sp>
      <p:sp>
        <p:nvSpPr>
          <p:cNvPr id="3" name="Marcador de Posição de Texto Vertical 2"/>
          <p:cNvSpPr>
            <a:spLocks noGrp="1"/>
          </p:cNvSpPr>
          <p:nvPr>
            <p:ph type="body" orient="vert" idx="1"/>
          </p:nvPr>
        </p:nvSpPr>
        <p:spPr>
          <a:xfrm>
            <a:off x="838199" y="304800"/>
            <a:ext cx="8633671" cy="5676900"/>
          </a:xfrm>
        </p:spPr>
        <p:txBody>
          <a:bodyPr vert="eaVert"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 dirty="0"/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F99945-0A15-4715-AB6C-F5E56CF20F70}" type="datetimeFigureOut">
              <a:rPr lang="pt-PT" smtClean="0"/>
              <a:t>22/11/2014</a:t>
            </a:fld>
            <a:endParaRPr lang="pt-PT" dirty="0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 dirty="0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2B156B-59AE-415F-B24B-8756D48BB977}" type="slidenum">
              <a:rPr lang="pt-PT" smtClean="0"/>
              <a:t>‹nº›</a:t>
            </a:fld>
            <a:endParaRPr lang="pt-PT" dirty="0"/>
          </a:p>
        </p:txBody>
      </p:sp>
    </p:spTree>
    <p:extLst>
      <p:ext uri="{BB962C8B-B14F-4D97-AF65-F5344CB8AC3E}">
        <p14:creationId xmlns:p14="http://schemas.microsoft.com/office/powerpoint/2010/main" val="42058033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6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o Título 1"/>
          <p:cNvSpPr>
            <a:spLocks noGrp="1"/>
          </p:cNvSpPr>
          <p:nvPr>
            <p:ph type="title"/>
          </p:nvPr>
        </p:nvSpPr>
        <p:spPr>
          <a:xfrm>
            <a:off x="1065212" y="304800"/>
            <a:ext cx="10058402" cy="12192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pt-PT" dirty="0" smtClean="0"/>
              <a:t>Clique para editar o estilo</a:t>
            </a:r>
            <a:endParaRPr lang="pt-PT" dirty="0"/>
          </a:p>
        </p:txBody>
      </p:sp>
      <p:sp>
        <p:nvSpPr>
          <p:cNvPr id="3" name="Marcador de Posição do Texto 2"/>
          <p:cNvSpPr>
            <a:spLocks noGrp="1"/>
          </p:cNvSpPr>
          <p:nvPr>
            <p:ph type="body" idx="1"/>
          </p:nvPr>
        </p:nvSpPr>
        <p:spPr>
          <a:xfrm>
            <a:off x="1065214" y="1752600"/>
            <a:ext cx="10058400" cy="42291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PT" dirty="0" smtClean="0"/>
              <a:t>Clique para editar os estilos</a:t>
            </a:r>
          </a:p>
          <a:p>
            <a:pPr lvl="1"/>
            <a:r>
              <a:rPr lang="pt-PT" dirty="0" smtClean="0"/>
              <a:t>Segundo nível</a:t>
            </a:r>
          </a:p>
          <a:p>
            <a:pPr lvl="2"/>
            <a:r>
              <a:rPr lang="pt-PT" dirty="0" smtClean="0"/>
              <a:t>Terceiro nível</a:t>
            </a:r>
          </a:p>
          <a:p>
            <a:pPr lvl="3"/>
            <a:r>
              <a:rPr lang="pt-PT" dirty="0" smtClean="0"/>
              <a:t>Quarto nível</a:t>
            </a:r>
          </a:p>
          <a:p>
            <a:pPr lvl="4"/>
            <a:r>
              <a:rPr lang="pt-PT" dirty="0" smtClean="0"/>
              <a:t>Quinto nível</a:t>
            </a:r>
            <a:endParaRPr lang="pt-PT" dirty="0"/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2"/>
          </p:nvPr>
        </p:nvSpPr>
        <p:spPr>
          <a:xfrm>
            <a:off x="8075611" y="6019801"/>
            <a:ext cx="1396260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/>
                </a:solidFill>
              </a:defRPr>
            </a:lvl1pPr>
          </a:lstStyle>
          <a:p>
            <a:fld id="{4CF99945-0A15-4715-AB6C-F5E56CF20F70}" type="datetimeFigureOut">
              <a:rPr lang="pt-PT" smtClean="0"/>
              <a:pPr/>
              <a:t>22/11/2014</a:t>
            </a:fld>
            <a:endParaRPr lang="pt-PT" dirty="0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3"/>
          </p:nvPr>
        </p:nvSpPr>
        <p:spPr>
          <a:xfrm>
            <a:off x="1979613" y="6019801"/>
            <a:ext cx="5943600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/>
                </a:solidFill>
              </a:defRPr>
            </a:lvl1pPr>
          </a:lstStyle>
          <a:p>
            <a:endParaRPr lang="pt-PT" dirty="0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4"/>
          </p:nvPr>
        </p:nvSpPr>
        <p:spPr>
          <a:xfrm>
            <a:off x="1065213" y="6019801"/>
            <a:ext cx="762000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/>
                </a:solidFill>
              </a:defRPr>
            </a:lvl1pPr>
          </a:lstStyle>
          <a:p>
            <a:fld id="{022B156B-59AE-415F-B24B-8756D48BB977}" type="slidenum">
              <a:rPr lang="pt-PT" smtClean="0"/>
              <a:pPr/>
              <a:t>‹nº›</a:t>
            </a:fld>
            <a:endParaRPr lang="pt-PT" dirty="0"/>
          </a:p>
        </p:txBody>
      </p:sp>
    </p:spTree>
    <p:extLst>
      <p:ext uri="{BB962C8B-B14F-4D97-AF65-F5344CB8AC3E}">
        <p14:creationId xmlns:p14="http://schemas.microsoft.com/office/powerpoint/2010/main" val="130063042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60" r:id="rId8"/>
    <p:sldLayoutId id="2147483661" r:id="rId9"/>
    <p:sldLayoutId id="2147483662" r:id="rId10"/>
    <p:sldLayoutId id="2147483656" r:id="rId11"/>
    <p:sldLayoutId id="2147483657" r:id="rId12"/>
    <p:sldLayoutId id="2147483658" r:id="rId13"/>
    <p:sldLayoutId id="2147483659" r:id="rId14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kern="1200">
          <a:solidFill>
            <a:schemeClr val="tx1">
              <a:lumMod val="50000"/>
            </a:schemeClr>
          </a:solidFill>
          <a:latin typeface="+mj-lt"/>
          <a:ea typeface="+mj-ea"/>
          <a:cs typeface="+mj-cs"/>
        </a:defRPr>
      </a:lvl1pPr>
    </p:titleStyle>
    <p:bodyStyle>
      <a:lvl1pPr marL="347472" indent="-347472" algn="l" defTabSz="914400" rtl="0" eaLnBrk="1" latinLnBrk="0" hangingPunct="1">
        <a:lnSpc>
          <a:spcPct val="100000"/>
        </a:lnSpc>
        <a:spcBef>
          <a:spcPts val="18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740664" indent="-283464" algn="l" defTabSz="914400" rtl="0" eaLnBrk="1" latinLnBrk="0" hangingPunct="1">
        <a:lnSpc>
          <a:spcPct val="100000"/>
        </a:lnSpc>
        <a:spcBef>
          <a:spcPts val="12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00000"/>
        </a:lnSpc>
        <a:spcBef>
          <a:spcPts val="8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00000"/>
        </a:lnSpc>
        <a:spcBef>
          <a:spcPts val="6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00000"/>
        </a:lnSpc>
        <a:spcBef>
          <a:spcPts val="6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6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6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600"/>
        </a:spcBef>
        <a:buFont typeface="Arial" panose="020B0604020202020204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600"/>
        </a:spcBef>
        <a:buFont typeface="Arial" panose="020B0604020202020204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pos="3840">
          <p15:clr>
            <a:srgbClr val="F26B43"/>
          </p15:clr>
        </p15:guide>
        <p15:guide id="2" orient="horz" pos="216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gif"/><Relationship Id="rId3" Type="http://schemas.openxmlformats.org/officeDocument/2006/relationships/image" Target="../media/image5.gif"/><Relationship Id="rId7" Type="http://schemas.openxmlformats.org/officeDocument/2006/relationships/image" Target="../media/image9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.GIF"/><Relationship Id="rId5" Type="http://schemas.openxmlformats.org/officeDocument/2006/relationships/image" Target="../media/image7.gif"/><Relationship Id="rId4" Type="http://schemas.openxmlformats.org/officeDocument/2006/relationships/image" Target="../media/image6.gif"/><Relationship Id="rId9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1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gif"/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23.gif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3738691" y="1641390"/>
            <a:ext cx="7628238" cy="1828800"/>
          </a:xfrm>
        </p:spPr>
        <p:txBody>
          <a:bodyPr>
            <a:noAutofit/>
          </a:bodyPr>
          <a:lstStyle/>
          <a:p>
            <a:pPr algn="l" defTabSz="914400">
              <a:lnSpc>
                <a:spcPct val="90000"/>
              </a:lnSpc>
              <a:spcBef>
                <a:spcPts val="0"/>
              </a:spcBef>
              <a:buNone/>
            </a:pPr>
            <a:r>
              <a:rPr lang="pt-PT" sz="6600" b="1" i="0" dirty="0" smtClean="0">
                <a:solidFill>
                  <a:schemeClr val="accent5">
                    <a:lumMod val="50000"/>
                  </a:schemeClr>
                </a:solidFill>
                <a:latin typeface="Segoe Print"/>
                <a:ea typeface="+mj-ea"/>
                <a:cs typeface="+mj-cs"/>
              </a:rPr>
              <a:t>Apesar de tudo…</a:t>
            </a:r>
            <a:endParaRPr lang="pt-PT" sz="6600" b="1" i="0" dirty="0">
              <a:solidFill>
                <a:schemeClr val="accent5">
                  <a:lumMod val="50000"/>
                </a:schemeClr>
              </a:solidFill>
              <a:latin typeface="Segoe Print"/>
              <a:ea typeface="+mj-ea"/>
              <a:cs typeface="+mj-cs"/>
            </a:endParaRP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77600" y="5374674"/>
            <a:ext cx="762000" cy="952500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1508" y="4422174"/>
            <a:ext cx="762000" cy="952500"/>
          </a:xfrm>
          <a:prstGeom prst="rect">
            <a:avLst/>
          </a:prstGeom>
        </p:spPr>
      </p:pic>
      <p:pic>
        <p:nvPicPr>
          <p:cNvPr id="7" name="Imagem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92644" y="5964452"/>
            <a:ext cx="762000" cy="952500"/>
          </a:xfrm>
          <a:prstGeom prst="rect">
            <a:avLst/>
          </a:prstGeom>
        </p:spPr>
      </p:pic>
      <p:pic>
        <p:nvPicPr>
          <p:cNvPr id="9" name="Imagem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14517" y="6372225"/>
            <a:ext cx="952500" cy="485775"/>
          </a:xfrm>
          <a:prstGeom prst="rect">
            <a:avLst/>
          </a:prstGeom>
        </p:spPr>
      </p:pic>
      <p:pic>
        <p:nvPicPr>
          <p:cNvPr id="10" name="Imagem 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76420" y="6372225"/>
            <a:ext cx="952500" cy="485775"/>
          </a:xfrm>
          <a:prstGeom prst="rect">
            <a:avLst/>
          </a:prstGeom>
        </p:spPr>
      </p:pic>
      <p:pic>
        <p:nvPicPr>
          <p:cNvPr id="11" name="Imagem 10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20061" y="4126899"/>
            <a:ext cx="866775" cy="1247775"/>
          </a:xfrm>
          <a:prstGeom prst="rect">
            <a:avLst/>
          </a:prstGeom>
        </p:spPr>
      </p:pic>
      <p:pic>
        <p:nvPicPr>
          <p:cNvPr id="12" name="Imagem 1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59905" y="5612027"/>
            <a:ext cx="981075" cy="1304925"/>
          </a:xfrm>
          <a:prstGeom prst="rect">
            <a:avLst/>
          </a:prstGeom>
        </p:spPr>
      </p:pic>
      <p:pic>
        <p:nvPicPr>
          <p:cNvPr id="13" name="Imagem 12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66779" y="1761995"/>
            <a:ext cx="1200150" cy="1323975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11551444" y="6277681"/>
            <a:ext cx="567250" cy="5408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967509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restige"/>
        <p:sndAc>
          <p:stSnd loop="1">
            <p:snd r:embed="rId2" name="Andre Rieu - Amazing Grace.wav"/>
          </p:stSnd>
        </p:sndAc>
      </p:transition>
    </mc:Choice>
    <mc:Fallback xmlns="">
      <p:transition spd="slow">
        <p:fade/>
        <p:sndAc>
          <p:stSnd loop="1">
            <p:snd r:embed="rId9" name="Andre Rieu - Amazing Grace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98724" y="2265635"/>
            <a:ext cx="4563762" cy="2103120"/>
          </a:xfrm>
        </p:spPr>
        <p:txBody>
          <a:bodyPr>
            <a:normAutofit fontScale="90000"/>
          </a:bodyPr>
          <a:lstStyle/>
          <a:p>
            <a:pPr algn="l" defTabSz="914400">
              <a:lnSpc>
                <a:spcPct val="90000"/>
              </a:lnSpc>
              <a:spcBef>
                <a:spcPts val="0"/>
              </a:spcBef>
              <a:buNone/>
            </a:pPr>
            <a:r>
              <a:rPr lang="pt-PT" dirty="0" smtClean="0">
                <a:solidFill>
                  <a:schemeClr val="accent5">
                    <a:lumMod val="50000"/>
                  </a:schemeClr>
                </a:solidFill>
                <a:latin typeface="Segoe Print"/>
              </a:rPr>
              <a:t>A</a:t>
            </a:r>
            <a:r>
              <a:rPr lang="pt-PT" sz="3600" b="0" i="0" dirty="0" smtClean="0">
                <a:solidFill>
                  <a:schemeClr val="accent5">
                    <a:lumMod val="50000"/>
                  </a:schemeClr>
                </a:solidFill>
                <a:latin typeface="Segoe Print"/>
                <a:ea typeface="+mj-ea"/>
                <a:cs typeface="+mj-cs"/>
              </a:rPr>
              <a:t>s pessoas são pouco razoáveis, ingratas      e egoístas mas, </a:t>
            </a:r>
            <a:br>
              <a:rPr lang="pt-PT" sz="3600" b="0" i="0" dirty="0" smtClean="0">
                <a:solidFill>
                  <a:schemeClr val="accent5">
                    <a:lumMod val="50000"/>
                  </a:schemeClr>
                </a:solidFill>
                <a:latin typeface="Segoe Print"/>
                <a:ea typeface="+mj-ea"/>
                <a:cs typeface="+mj-cs"/>
              </a:rPr>
            </a:br>
            <a:r>
              <a:rPr lang="pt-PT" sz="3600" b="0" i="0" dirty="0" smtClean="0">
                <a:solidFill>
                  <a:schemeClr val="accent5">
                    <a:lumMod val="50000"/>
                  </a:schemeClr>
                </a:solidFill>
                <a:latin typeface="Segoe Print"/>
                <a:ea typeface="+mj-ea"/>
                <a:cs typeface="+mj-cs"/>
              </a:rPr>
              <a:t>apesar de tudo…</a:t>
            </a:r>
            <a:br>
              <a:rPr lang="pt-PT" sz="3600" b="0" i="0" dirty="0" smtClean="0">
                <a:solidFill>
                  <a:schemeClr val="accent5">
                    <a:lumMod val="50000"/>
                  </a:schemeClr>
                </a:solidFill>
                <a:latin typeface="Segoe Print"/>
                <a:ea typeface="+mj-ea"/>
                <a:cs typeface="+mj-cs"/>
              </a:rPr>
            </a:br>
            <a:r>
              <a:rPr lang="pt-PT" sz="3600" b="0" i="0" dirty="0" smtClean="0">
                <a:solidFill>
                  <a:schemeClr val="accent5">
                    <a:lumMod val="50000"/>
                  </a:schemeClr>
                </a:solidFill>
                <a:latin typeface="Segoe Print"/>
                <a:ea typeface="+mj-ea"/>
                <a:cs typeface="+mj-cs"/>
              </a:rPr>
              <a:t>		</a:t>
            </a:r>
            <a:r>
              <a:rPr lang="pt-PT" dirty="0" smtClean="0">
                <a:solidFill>
                  <a:schemeClr val="accent5">
                    <a:lumMod val="50000"/>
                  </a:schemeClr>
                </a:solidFill>
                <a:latin typeface="Segoe Print"/>
              </a:rPr>
              <a:t>AME-AS.</a:t>
            </a:r>
            <a:endParaRPr lang="pt-PT" sz="3600" b="0" i="0" dirty="0">
              <a:solidFill>
                <a:schemeClr val="accent5">
                  <a:lumMod val="50000"/>
                </a:schemeClr>
              </a:solidFill>
              <a:latin typeface="Segoe Print"/>
            </a:endParaRPr>
          </a:p>
        </p:txBody>
      </p:sp>
      <p:pic>
        <p:nvPicPr>
          <p:cNvPr id="4" name="Marcador de Posição da Imagem 3"/>
          <p:cNvPicPr>
            <a:picLocks noGrp="1" noChangeAspect="1"/>
          </p:cNvPicPr>
          <p:nvPr>
            <p:ph type="pic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50" r="1250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21971531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492891" y="1330346"/>
            <a:ext cx="3840480" cy="4272849"/>
          </a:xfrm>
        </p:spPr>
        <p:txBody>
          <a:bodyPr>
            <a:normAutofit fontScale="90000"/>
          </a:bodyPr>
          <a:lstStyle/>
          <a:p>
            <a:r>
              <a:rPr lang="pt-PT" dirty="0" smtClean="0">
                <a:solidFill>
                  <a:schemeClr val="accent5">
                    <a:lumMod val="50000"/>
                  </a:schemeClr>
                </a:solidFill>
              </a:rPr>
              <a:t>Quando fizer o bem, muitas vezes, </a:t>
            </a:r>
            <a:r>
              <a:rPr lang="pt-PT" dirty="0" err="1" smtClean="0">
                <a:solidFill>
                  <a:schemeClr val="accent5">
                    <a:lumMod val="50000"/>
                  </a:schemeClr>
                </a:solidFill>
              </a:rPr>
              <a:t>hão-de</a:t>
            </a:r>
            <a:r>
              <a:rPr lang="pt-PT" dirty="0" smtClean="0">
                <a:solidFill>
                  <a:schemeClr val="accent5">
                    <a:lumMod val="50000"/>
                  </a:schemeClr>
                </a:solidFill>
              </a:rPr>
              <a:t> dizer que o faz por interesse, com segundas intenções mas, apesar de tudo…</a:t>
            </a:r>
            <a:br>
              <a:rPr lang="pt-PT" dirty="0" smtClean="0">
                <a:solidFill>
                  <a:schemeClr val="accent5">
                    <a:lumMod val="50000"/>
                  </a:schemeClr>
                </a:solidFill>
              </a:rPr>
            </a:br>
            <a:r>
              <a:rPr lang="pt-PT" dirty="0" smtClean="0">
                <a:solidFill>
                  <a:schemeClr val="accent5">
                    <a:lumMod val="50000"/>
                  </a:schemeClr>
                </a:solidFill>
              </a:rPr>
              <a:t>	PRATIQUE  	O BEM.</a:t>
            </a:r>
            <a:endParaRPr lang="pt-PT" dirty="0">
              <a:solidFill>
                <a:schemeClr val="accent5">
                  <a:lumMod val="50000"/>
                </a:schemeClr>
              </a:solidFill>
            </a:endParaRPr>
          </a:p>
        </p:txBody>
      </p:sp>
      <p:pic>
        <p:nvPicPr>
          <p:cNvPr id="6" name="Marcador de Posição da Imagem 5"/>
          <p:cNvPicPr>
            <a:picLocks noGrp="1" noChangeAspect="1"/>
          </p:cNvPicPr>
          <p:nvPr>
            <p:ph type="pic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50" r="1250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157025307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199871" y="3317195"/>
            <a:ext cx="4835610" cy="2103120"/>
          </a:xfrm>
        </p:spPr>
        <p:txBody>
          <a:bodyPr>
            <a:normAutofit fontScale="90000"/>
          </a:bodyPr>
          <a:lstStyle/>
          <a:p>
            <a:r>
              <a:rPr lang="pt-PT" dirty="0" smtClean="0">
                <a:solidFill>
                  <a:schemeClr val="accent5">
                    <a:lumMod val="50000"/>
                  </a:schemeClr>
                </a:solidFill>
              </a:rPr>
              <a:t>Se for bem sucedido, se tiver êxito, terá falsos amigos            e autênticos inimigos, mas apesar de tudo… 	FAÇA POR SER  	BEM SUCEDIDO… 	PROCURE          	TER ÊXITO.</a:t>
            </a:r>
            <a:endParaRPr lang="pt-PT" dirty="0">
              <a:solidFill>
                <a:schemeClr val="accent5">
                  <a:lumMod val="50000"/>
                </a:schemeClr>
              </a:solidFill>
            </a:endParaRPr>
          </a:p>
        </p:txBody>
      </p:sp>
      <p:pic>
        <p:nvPicPr>
          <p:cNvPr id="5" name="Marcador de Posição da Imagem 4"/>
          <p:cNvPicPr>
            <a:picLocks noGrp="1" noChangeAspect="1"/>
          </p:cNvPicPr>
          <p:nvPr>
            <p:ph type="pic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50" r="1250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9690764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451701" y="1741676"/>
            <a:ext cx="4064796" cy="3151037"/>
          </a:xfrm>
        </p:spPr>
        <p:txBody>
          <a:bodyPr>
            <a:normAutofit fontScale="90000"/>
          </a:bodyPr>
          <a:lstStyle/>
          <a:p>
            <a:r>
              <a:rPr lang="pt-PT" dirty="0" smtClean="0">
                <a:solidFill>
                  <a:schemeClr val="accent5">
                    <a:lumMod val="50000"/>
                  </a:schemeClr>
                </a:solidFill>
              </a:rPr>
              <a:t>As suas boas ações cedo cairão       no esquecimento mas, apesar      de tudo… 	PRATIQUE  	BOAS AÇÕES.</a:t>
            </a:r>
            <a:endParaRPr lang="pt-PT" dirty="0">
              <a:solidFill>
                <a:schemeClr val="accent5">
                  <a:lumMod val="50000"/>
                </a:schemeClr>
              </a:solidFill>
            </a:endParaRPr>
          </a:p>
        </p:txBody>
      </p:sp>
      <p:pic>
        <p:nvPicPr>
          <p:cNvPr id="4" name="Marcador de Posição da Imagem 3"/>
          <p:cNvPicPr>
            <a:picLocks noGrp="1" noChangeAspect="1"/>
          </p:cNvPicPr>
          <p:nvPr>
            <p:ph type="pic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50" r="1250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9810286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578811" y="2969676"/>
            <a:ext cx="4094206" cy="2103120"/>
          </a:xfrm>
        </p:spPr>
        <p:txBody>
          <a:bodyPr>
            <a:normAutofit fontScale="90000"/>
          </a:bodyPr>
          <a:lstStyle/>
          <a:p>
            <a:r>
              <a:rPr lang="pt-PT" dirty="0" smtClean="0">
                <a:solidFill>
                  <a:schemeClr val="accent5">
                    <a:lumMod val="50000"/>
                  </a:schemeClr>
                </a:solidFill>
              </a:rPr>
              <a:t>A sinceridade       e a honestidade nem sempre são correspondidas mas, apesar        de tudo… SEJA 	SINCERO  	E HONESTO.</a:t>
            </a:r>
            <a:endParaRPr lang="pt-PT" dirty="0">
              <a:solidFill>
                <a:schemeClr val="accent5">
                  <a:lumMod val="50000"/>
                </a:schemeClr>
              </a:solidFill>
            </a:endParaRPr>
          </a:p>
        </p:txBody>
      </p:sp>
      <p:pic>
        <p:nvPicPr>
          <p:cNvPr id="7" name="Marcador de Posição da Imagem 6"/>
          <p:cNvPicPr>
            <a:picLocks noGrp="1" noChangeAspect="1"/>
          </p:cNvPicPr>
          <p:nvPr>
            <p:ph type="pic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50" r="1250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6603491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328133" y="3241525"/>
            <a:ext cx="4246028" cy="2103120"/>
          </a:xfrm>
        </p:spPr>
        <p:txBody>
          <a:bodyPr>
            <a:normAutofit fontScale="90000"/>
          </a:bodyPr>
          <a:lstStyle/>
          <a:p>
            <a:r>
              <a:rPr lang="pt-PT" dirty="0" smtClean="0">
                <a:solidFill>
                  <a:schemeClr val="accent5">
                    <a:lumMod val="50000"/>
                  </a:schemeClr>
                </a:solidFill>
              </a:rPr>
              <a:t>O que construiu   ao longo dos anos de um momento para o outro pode ficar destruído mas, apesar       de tudo… </a:t>
            </a:r>
            <a:br>
              <a:rPr lang="pt-PT" dirty="0" smtClean="0">
                <a:solidFill>
                  <a:schemeClr val="accent5">
                    <a:lumMod val="50000"/>
                  </a:schemeClr>
                </a:solidFill>
              </a:rPr>
            </a:br>
            <a:r>
              <a:rPr lang="pt-PT" dirty="0" smtClean="0">
                <a:solidFill>
                  <a:schemeClr val="accent5">
                    <a:lumMod val="50000"/>
                  </a:schemeClr>
                </a:solidFill>
              </a:rPr>
              <a:t>	CONTINUE        	A CONSTRUIR.</a:t>
            </a:r>
            <a:endParaRPr lang="pt-PT" dirty="0">
              <a:solidFill>
                <a:schemeClr val="accent5">
                  <a:lumMod val="50000"/>
                </a:schemeClr>
              </a:solidFill>
            </a:endParaRPr>
          </a:p>
        </p:txBody>
      </p:sp>
      <p:pic>
        <p:nvPicPr>
          <p:cNvPr id="4" name="Marcador de Posição da Imagem 3"/>
          <p:cNvPicPr>
            <a:picLocks noGrp="1" noChangeAspect="1"/>
          </p:cNvPicPr>
          <p:nvPr>
            <p:ph type="pic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50" r="1250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3239632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65773" y="3002628"/>
            <a:ext cx="4926227" cy="2103120"/>
          </a:xfrm>
        </p:spPr>
        <p:txBody>
          <a:bodyPr>
            <a:normAutofit fontScale="90000"/>
          </a:bodyPr>
          <a:lstStyle/>
          <a:p>
            <a:r>
              <a:rPr lang="pt-PT" dirty="0" smtClean="0">
                <a:solidFill>
                  <a:schemeClr val="accent5">
                    <a:lumMod val="50000"/>
                  </a:schemeClr>
                </a:solidFill>
              </a:rPr>
              <a:t>A sua ajuda              é necessária, porém, as pessoas nem por isso são reconhecidas, por vezes, ainda        o criticam mas,  apesar de tudo… 			AJUDEA-AS</a:t>
            </a:r>
            <a:endParaRPr lang="pt-PT" dirty="0">
              <a:solidFill>
                <a:schemeClr val="accent5">
                  <a:lumMod val="50000"/>
                </a:schemeClr>
              </a:solidFill>
            </a:endParaRPr>
          </a:p>
        </p:txBody>
      </p:sp>
      <p:pic>
        <p:nvPicPr>
          <p:cNvPr id="5" name="Marcador de Posição da Imagem 4"/>
          <p:cNvPicPr>
            <a:picLocks noGrp="1" noChangeAspect="1"/>
          </p:cNvPicPr>
          <p:nvPr>
            <p:ph type="pic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50" r="1250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23672763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344609" y="3317195"/>
            <a:ext cx="4287217" cy="2103120"/>
          </a:xfrm>
        </p:spPr>
        <p:txBody>
          <a:bodyPr>
            <a:normAutofit fontScale="90000"/>
          </a:bodyPr>
          <a:lstStyle/>
          <a:p>
            <a:r>
              <a:rPr lang="pt-PT" dirty="0" smtClean="0">
                <a:solidFill>
                  <a:schemeClr val="accent5">
                    <a:lumMod val="50000"/>
                  </a:schemeClr>
                </a:solidFill>
              </a:rPr>
              <a:t>Ofereça ao mundo o melhor de si, se for incompreendido   e injustiçado, mesmo assim, apesar de tudo… 	OFEREÇA         	AO MUNDO         O MELHOR DE SI.</a:t>
            </a:r>
            <a:endParaRPr lang="pt-PT" dirty="0">
              <a:solidFill>
                <a:schemeClr val="accent5">
                  <a:lumMod val="50000"/>
                </a:schemeClr>
              </a:solidFill>
            </a:endParaRPr>
          </a:p>
        </p:txBody>
      </p:sp>
      <p:pic>
        <p:nvPicPr>
          <p:cNvPr id="4" name="Marcador de Posição da Imagem 3"/>
          <p:cNvPicPr>
            <a:picLocks noGrp="1" noChangeAspect="1"/>
          </p:cNvPicPr>
          <p:nvPr>
            <p:ph type="pic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50" r="1250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337501462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Marcador de Posição do Texto 3"/>
          <p:cNvSpPr>
            <a:spLocks noGrp="1"/>
          </p:cNvSpPr>
          <p:nvPr>
            <p:ph type="body" sz="half" idx="2"/>
          </p:nvPr>
        </p:nvSpPr>
        <p:spPr>
          <a:xfrm>
            <a:off x="7361085" y="2962397"/>
            <a:ext cx="4056558" cy="2168517"/>
          </a:xfrm>
        </p:spPr>
        <p:txBody>
          <a:bodyPr>
            <a:normAutofit/>
          </a:bodyPr>
          <a:lstStyle/>
          <a:p>
            <a:r>
              <a:rPr lang="pt-PT" sz="2400" dirty="0" smtClean="0">
                <a:solidFill>
                  <a:schemeClr val="accent5">
                    <a:lumMod val="50000"/>
                  </a:schemeClr>
                </a:solidFill>
              </a:rPr>
              <a:t>Texto de </a:t>
            </a:r>
          </a:p>
          <a:p>
            <a:r>
              <a:rPr lang="pt-PT" sz="2400" dirty="0" smtClean="0">
                <a:solidFill>
                  <a:schemeClr val="accent5">
                    <a:lumMod val="50000"/>
                  </a:schemeClr>
                </a:solidFill>
              </a:rPr>
              <a:t>Madre Teresa de Calcutá</a:t>
            </a:r>
            <a:endParaRPr lang="pt-PT" sz="2400" dirty="0">
              <a:solidFill>
                <a:schemeClr val="accent5">
                  <a:lumMod val="50000"/>
                </a:schemeClr>
              </a:solidFill>
            </a:endParaRPr>
          </a:p>
        </p:txBody>
      </p:sp>
      <p:sp>
        <p:nvSpPr>
          <p:cNvPr id="2" name="AutoShape 2" descr="data:image/jpeg;base64,/9j/4AAQSkZJRgABAQAAAQABAAD/2wCEAAkGBxMTEhUUExQWFhQXGRkbGBgYGR0dHxsfGRwcHBseHB8aHCggHCElIBgYITEiJSkrLi4uHR8zODMsNygtLisBCgoKBQUFDgUFDisZExkrKysrKysrKysrKysrKysrKysrKysrKysrKysrKysrKysrKysrKysrKysrKysrKysrK//AABEIAKgBLAMBIgACEQEDEQH/xAAcAAABBQEBAQAAAAAAAAAAAAAGAgMEBQcAAQj/xABCEAABAwIEAwUFBgQFBAIDAAABAgMRACEEBRIxBkFREyJhcYEHMpGx8CNCUqHB0RRi4fEkM3KCohUWksJTshc0Q//EABQBAQAAAAAAAAAAAAAAAAAAAAD/xAAUEQEAAAAAAAAAAAAAAAAAAAAA/9oADAMBAAIRAxEAPwDGFCvKcIpsAc6BQqz4exjrL6XWVaVov4EcweoO0VWpvVthdLSO8bncC8RtPSg0vLsaH09qmd++OYVvHWnXHZgT5/XlWe5BxQWH0KQO6ohKwowCkncxtG88o6Ub5pjQHNPvkmwSJmOkUDr2NCTJnwtv9dfCl4N9JuCPlTH/AE9TkF1Wgb6Ab+v9Kq8xxTTKiEm/Mb0F4hXePmfrwqCX5IJsEg7+dQsLnY0yElU2N9p8TtS3lgalq2SmSPObCgCM4xIccW4BAUbD8q0D2Y5B2bX8Uv8AzHQQid0o/F/v38gOtBOTZUcVim2B7pOpwjkhN1ft6itscQAAANKRAA8hYW6bUEVF1eHlueVUPFmLAXBNkC/nuaJ2EhNyBA5dKy/jF9TjgaRu4o9dpi/1yoIuGbVjnBJKcO3v4kz+Zv5C9WqMOcWrs0nssG1datgdPIeXLpuaXhsMlS0YFow2hOp9exvuJ/EoxPQADlUDiLOgsDCYUaWU2UR9+P8A1/NRv0oOz3Og99gwOzwjdgBPfjr4TcA77m5tFwze0VJyzJiQJ0pBMSoxJHO+wG5JtaiDB8SZbgv8tBxr4M6gNLSTygrnV/qjlIjagYwGQ4tyP4fDLXI/zHBobjwKiNXmDHiavcJwBmS0957DtTEgICiOX4T8zVTmPtZzBY+zQwynyKz8VECfShl/2g5iSZxjoHRGlI/4pBoNNZ9mmM3VjUXufsQfyt5Vzns/xSQNLuHdI5KQto/+SSsdeVZhhOJ8cTqGNxJM/wDzLi/gVRRJhOO8zagDE6xvDqEKtyuAFH40Fjj8gxDIl5lSEjdaYcR4yW5KR4qA9KrWkAp1IUlST94EEHwPjRFl3tafF3cO24AYJQpSD8CFA/lXmI4mybFrl1LmAxKolzSAFeDhRqQof648CDQDGJw9kn3SOY5EXsaLMh4lTiUHBY4BWoAIWbaj90K/CuYhfUQeprs8yNxopMpUhZ7jiILaxy0m8GPukzvEgTQ/imRzEi88/rn8aB7Hocw2Nw7LiiSw6tkK2Km3hrb35AlzwvFoo5w+I1sI8FgfvWd59ilPN4fEKMusLaacUd1aVKUyo850lQJ5lM0WZfi9LRk//wBU+m4/a9BfMtTIufrwrJuIitvGOITuVBX7/I1q2DekzY70F8Y4MDGFYBlaBf8ALnQUTJhV/jP60lh+dU23/vTpRpIlQsTVxwxisMwpTj7KnFE90RYfGgjZQ6tQDbbTziplS4JEchNWn/Y+NU+VoahJAupW19ovaiNnj9IMIwyh0Ai350/hvaAmYcQ4nrbbrtQVWG9nWMUoqUtpM25/tUxr2WOSCvECxmAn+tFuVcWMPe46CTsDvRGh0GDzoApv2fJiC4b7kAXrv+3sKglDjTDikQNa3NCjYEagkXN96ONN/SsS9oeJJzB8JUQAUCxP4EztHXx/QBjkUltBKgEp1EwAAJkkwAANydq9q+4KyZeIe1B9vDIaKVF5xWkJP3YMiVWJ3FBcZJlWIwqTiMRgC6y2SHO0TCe7bSVaVEAKMkpG4AmxFDfEGNZexC3MO0MO0qNLWonTYTfoTJgWFWHF+MdaW7gxi1PsIULhSuzcKbyElSgIUTsbkTQ4kJPOKC+yvhZ91vtW1N7kATcwN4jblRJk+YOYVlTWIaUh0f5aoHeTtpnw+XKhzh7KA+lQS+hDiSISobg9CD1olGDfwgZVi4ew63ClIClKIWBKfeTsekmaCBiX8a/pDSCZudOyZ21E2+dTsNweAkrxeI73NCNvGVHf0FWfEWcvttBScMpKNgYsPAgXocw2HzDGHShsoQr7ywUp/O5seQoJ6sxwzX2aUjSPzHieszXZbjW9ay4TCRKEq+9v8aU3w/hsJ3nnO2dG02QPITeDzNV2LxP8ZimmW7FagkHoN1K9BJ9KAn4FyktuOvLCQp26Up2SiT8z8hRvKQQVEeFUuEAD60iyQhGkdLqHyFV3EzCu1CgSQRvyH50BbmTH2aykzY7eHlWOY/FhDzr26kkNpH8ybq2vYn8qIc14oxDOHWlt0k6d4BKbxY+VC3DjQ1NrXdDSVPEG+pU2HPcgUE7NArDsjDiTiHIW+ZklSwCEHoACD6+JpjCIbwret3vOGdKOaiLXjYCaW33lLedN5JUSecyozewJj0qvS2cViJKgEbJJtCU+Av1MeNBMyzLHcepSnX20JFu8YFtkhIueX96bzDBowxIUUqI20kKCp5zuPI0d5dg2k6UBBKIAhSe7fcyu97e6J8qnK4TyxxJIwsqHvFh1fac7oQolKojYkkxYTQY+86pdzPOALD6ioxiNiPGtfc9nbCkq/hsa2opJlLsII6BY3SfT0FAWf5WrDuFC1NLI5ocCx8R8jFBRMvFBttRXgGJAOknxBkHpF5FUTeGsO7ckR1PSBznatv4R9nDKWEHEau2IClJCu6nqjumFdCfURQZbm6i0hSgI1WEiJNCuJanckq53+NaT7TeFDhXUFN2XSdB5hQuUHwi48J6UCLwgEwDPQ0DvDfE+IwfcbUlbK/fYc7za+exHdP8AMmDt0owwuYMYpJDcociezUZUALqEx3yJTChuN4NyHDJgRMQel5v4UplpbaTIVYgocTGoR6yPPwFBYZu2oNLSPvhCudyhwD5KPxolCvsHDIgLaM+R/cih/MMV2+EWuwcbgLA6LUkBVtgSPiKumE68NikzBDaV+iHEE86Amyd+QOv5VE43wWtKHBJKbH52prJlq0o5ajYTyHOrbimU4UuG2mDHUTBoAfBtITqdX7jYm/M8h+v96oXUrdUp1SiJuEg2A5VbZn9sUNNXbT3lkc1dKZzHKXEIkEGeXSguPZjlOvFKdWSW2kz/ALuX5TVZxLmhexrrjMpRMCOcbk0YZYycDlClW7V3aeqtt+lB2EStlEQL3mL0HuGW9pKlJGlMnVtte371uOX45AZwx1d51sKA62BPPlNYRmuLdLenbVaB47861PDphGU8yG1pJ5+4n9uVBouHXKQa+euJcZrxmJV1ecHolWkfkBW95esd743r5tUXnVLWhOoFaySOqiVfqKAOUKI+GsNh/wCFxLjql9skS0gAlJgpSSvukBPevJHLrUvCZQwCVrSFJSlZ0yQCSkgTzEEhW/KmM/ZRh0t4VKHGgtltTylXU4snWCU30BNgEi8ASJoB51hSYUu4MxBm+9MoUk2VbxFGfEfBbmCwzLhcbxGHecT3mVT3ilRAjym4PmKGXZ1KStMC4JIg22jlNA1hsMgrSNaQCQCSJiecSKMMZkBwaW3HnUOsLWUAN65SvSVJVBhNin7pmhDD5elxQS2sEmwmB84oxxHDTeEQ27iHG3mHQUQ1JUhcEhRg2jSfG+xoDLFuvOwpoIOkDWF/eJAJg7GKrcYjFuLCVvNsgXA3VB6DYfGmskzpCcCyFLSFKBBJt7pKb9AQkGoWaKU7qdZKSLI1bnSneOVAIcSYZbT6kOOFZgEK6g0Sey3ABS3cQdkANo/1Kuo+iYH+41Q58+XEI1j3ZGrnflPpR7w22MNgWU7FQ7Rc2MuXv6aR6UF60j7VSo3CZ8Iml5tlSsQlXZqCVgDun73hMWN/L50xlSwqSOdvh+lWLeJ0AlRgAG/yoMx4gYLTDwWNKgCkiNjMR8aH0vaFNt3ugavOxE/CjP2kO9oGVAR2qkpJ66IJJP1tQS0oS7iD7oJSjx8vSPzoPcwxGvSgWSLx1/DPpfzUamZdiOz23j+0+tUjLpUvUfD4bflU3XB8qA2y/MkrRK1EqmNzJPRP4R470S5Ljw2QUqQlSdgAdKAd/U8zWYYTGlF+cWPiefwMeQq7yzGJJuZO5k8zufrpQajj8DgsfBxLSFrsA4B3gLbqiY33J6V5geDcpZWk9iFkgmVqUoecE6R8KG8FmpEXgC3L86gcScVdlcXWqwE2vuTFAeDHYdBScPh20EgA6EiZSowZj7p1D1q6wWJEkEaZvAmOYUI250AZVhFsMqXKnHIKvWNRA5RYeO9EmSY8PtpWlYJPeAiJ8ib0BBnCGXkFDyUrbI70k2CeYv3T4i9ZhmnA61Erw7iFtz3dRhQnkqbHqFD4UaZw5DRn70JvAmbRE+IoN4QzJTZXhHTC2XFA+N7EXvb4gigIOGuD3cPdxOEWqLKUVGAReRp08xPXarPPMJhQkdo2ypf3SEpSDb3AE8jBMHwnYVDxj6iJCyCJiI8/WgzMX16yCpRBulU2sZ9L8vGgoOLsE2wFraJDbo0wd0WUVoPMxePIGn8ahbOFLriVJ7XS2kEEEpV3lfkkidt69aU5i8xZbZIS42FPCfvLQJTFo1RETvFOcZsPqwzbygVN9sUrWokkLCBp1SZ2Uq/Ux0kJuBxDB+0dfbQ3EJQkkrPkkc6scdnbP8O8kjR2iVIQkmSRG56eVZT/ABi0L0oHe5QJJnoOtEGWZA9d58kKIsk7jxPSgu04MYdpJ31AEKFwa7Bw++23cyRPpc36VNyqXMMWlkRfTSvZvgXP4l9TgjshA358x1tFvHwoHfaTmyUutYcTDY1R4nb9ao1Y9BglJnaOkVW8X4ouYt5Z/EQPJNh8qqm8Q4IhRoLp3MW1YhBM6UXiPvcq09eICsPlSzaVLHTdJj5ViDy1TM33rX8uJXluVOQSEuqny0uJ26UBlmmZlrDvFKSVdmqAN5iBQP7O8Af4MGSNSlG3oP0q14zx6msE6sWUYSPUx8jN6f4FYKcEyAdxJ33N+VAC5ZhkJWlSyler7JQcICQHu4VHUIhBUFde7uN6iYLKMOxinW8z7R4jutONqN+faXUFKmdxqv1IqzwbqUFKXCUtu9ohxcFRQhSFBSgL3SFTJBAq0YdeweGSlKGcwy46ig6JKAT3kq0ghG5NxEz7tAP5pkLDBaxDb6cVge2SXUEwqwJ0qSICjuBMKm1xUE8ZJwr2Ibbw7asE/BS06I7M6AlWhQJF7jc2ipWa5Jg3Esvs4pKWHlEONrIJZUhtbiUEyCUkpKRPUQYNP43i1phYdwuCSnDlICkPIT7150qbUQNSYsTaPOgrkcN5YsFTWO7KQJS9ptYzAMKUARuJ/ehxeFwzYOl5LwWFJEIKSjaHImepiq/PcxQ64taG+ySVEhGrVE+gAHgByFVqVGgI83zlntSpllOmwGoTZIgaRPdEQY867KuIVMoICQpN4B2k8rcqHUiaeKpvagtstWMRiG23YCFL1L6QAVERyBA0+taHnLhWmQIBNo2gWtWaow8AFNlEDn8bb1PwbroNlKEeJoNI4ansj1kyem36UvNHJCUfiI+Hj50PZVmzqUd1UJ+8CBAPjM+fSrbLMYlx5PaQlRjSR7pJtHhNBWcb4dRKQkHSyw66fSGwo28VXoIzNhIwmG0z/MOUmfz7p9DWtN4cfxOZBQB0ZeEeWvWo/G1B3FmUBrCMJQDpOFYdvcz94/8AKY+iGcAkGRvyq6KT94QeY6Gmsmwep0KI7qL+o2H6+lWGNT31+h+NBAWNqcwjhCqQamYBjVMePP8ApQXDebBCZPKn8lwMoXjXwFdxRQhX4dtV/O1VGAwfbO6SPs0XX49B+VaGQHsM+2ggKLSwB/pTYeu39qCFk3FyNISpX9fq1SuH+IGEHShWkA2vyNZE9hykkRBBgjoelP4PFabKJjwoNmzbiRtWmSNUj4T+XnQdxFjFDFN4sAhD3dJiB3bJPUyOfhQnisx191Mwdydz5dBRhiUhzLW2z7wbBT4FFx4i1qC7GdygGbRPr+lDeNzHUlalDSlPe8SeQHWZqpwOKKkAcz9Wp55uezaA95QJ8knUfTYetAT8K5GWV5fiiFdriHta1TYBK9KWwIsAkbm51HoK1dGTNYnC4hh1I7N5xyR0M2UJ5hSdQPUVWYHCBGEwyFASmFiOolX9KusuStOGbRdK1n1GolSp8hQYnluTnCYjEMOpHbNEDWPvJUJSpJOwIv8AEcjU99RIjblRn7ScoKVsYpAmEllw2nSe8gnyVqH+6g94D6tQVuUPaXVoJ3Ei/T+9GmRJcKHA0gFWxIPUUAsuAYhOsmBPj5CjbgrGqStQ2BmwNAHZnwhikkktLjrH7VVv5OtuQpJn5+VbyjMVHfluPrf+9PKeSbrSg7bx9Gg+cX8uIiQa2rhXSMpwjYUCRJMdZUf1qyzLKcEUHUyjUQYgR16f0qpyxCWVBhfdA90i4g/W9BR+1TE6cKhM7q6dAZ/T4UYcLtpTg8OD3T2aZHp50Ge13D6DhUagsKJgeRG/hejhTxSlAj7o2NBmzLqE9k44krZSF9qkAJKklWggSQZJ8RMGmn8YMDOLy18OMKs40qSpIP3XQd+YCj3k23Bkw/8ArjGGLjD7Hay2G1a7FCwokjSoSJlPf3BAiqfLcMvCuNt4nUcPiQC7puVImZGx1JPTcbcqC3x3DmB7XCFvGpThngrUVFILS0InSqQLd62oAj1qi4yzdhaWW8K0WktphzYB1YAAcgE3gG5vBp/ivCYZrEQw6V4ZSZQqQSDBkExeNr3vB2oSfBJ6T9TQIN6dR+wpBTa1cAdr0EplSSSmOVMud0kQTExP1608WNJFxNoj9akPMGxV3grblzoOUCEpVfuxy5nx8b/1qRhceRYXgE2v5+VRMdjFkwpVosOXTlTuSYNTmpUyEwOu/wDbegsMBxEUFQIJSfeBifT651bN45ChKFBSTaOYJ5EfqKEMTihKoFwbWG3Ww3NIS7sU250GxcGYoupzMuq75woAkgEhCXEk+Y7snx8aj8XMhbOAv7+DSgx4pj5j0igXKM0lQ7xSoymQTJSoQoeRBg0TZhi1dnh2iR/hkFCSfvpVOhR5Tci3NPjQDWFa7NGn1Pmd/Oo+aSFJPUQfSKsVwbVAzZPcHUGf0oIDgq2y6EAg8yOXUfOqlhzV3T6ftVgt/SpJn3NBPpG1BMWnsEmebhJgExsLyI2tSGuJ20EFM6kkXFpGxB6iDV4wELWvtAlSFEFI3EKg3tETIuKlOcPYNU62kg7BKVESeUQYHPlQCOb5hh3jrTKV23HvAWE+MRfwqoKATuPjWiO+z7BLQdPaNLuNWsrCTvcRKhyi1AmbcPKYcKFEK/CpPuqE7gkCgbQykxK0j1FEmHdStaUpUFWiJ2EXqkyDh3t1wZCRdSunSjDCZMjDoGghThIE3TJ5AAyB13oKpjLw2jbvSYHr3R+YpzImwvEFe6Ghp8yLrPqYHpXmf5gASEXIsnz2n0ufUVJyhkNtBPPmevXl1JoNRw2L7Vhi4lUD0SSD/wAUk0V5diA4TH3RHx/tQHgwUttgH3EBMfzK7yjPgTRtw9hyhpM+8rvH1oB72xYZSstWtIUVNONLATM+8EHbeyyfSs7CyptKjYlIPTfkZrZeLcQtvA4lxsgLQy4tJIkSlJIkHfasVyp5TzKVqI1EnVa0+HTf5UFOt0JfbJIEHn8KL8tXoekAaVC0UI4xhBc0u+5ffbwNXvDrbraYUAUCC2uZkHl6UBw04Z+NR8+w762dTBCigyUTv1Nzy3pIXsRS04i8Am8TQP5Q2QzLt1XO+00NYnEd43mNv7mr/McRDaoO4260JKUCJBigqOI8zW7i8OFEkIUmB5kT4/2rWMwUNQgW0jnQHi8raSyh+JdW4mFHkPCr57OFAwUbc4mfjQZ6wkZwuISjFBMlSzZQHLkSmbWEpnmKscqzlLOrA5k0SymNJN1sx7pSoe+jkFJuLC+wztGMIIIJQpJkRI0kc0nlRFmvFJxWGQ2+kdq0qQ6BBUIiDaxkzax6CgHsQ4NaiCVJ1HSSIJE2JHIkRNR1qmfrypLj0z60powIoFYZRsI509iGVIX4Ta82rsGwCSCSOn61OcaUR2cTF3FdJuE+cXoEYpQUEwB6dOpHxv51b4cJEAqQVJFtQkD0mqjCYeXYVOnw59AKmYvGoKimVJQYOyTFulBAzLClSphPkmwpGWLU2sgGCQQQRI5Rz86ktt6rhRI+HrvTpbQmQQQqLGI8qCpxTABN79Ij0I6ivHBCQAes+c05jIVeZPib/X7UjB4YqJTIG29A2w9BE9a0PCy9hkO6Uk3SQRuJMTFwbTWfYhMf2+M0Y8EZoAnsifGDQTOJMt7IpKT3XBqSR+Y62tv1FUrzeoKBvCFR5gUZYnAodASomL9mofdJPQ/dMbUOP4QtOFCxcbxsQenhQCQMXqxU8DoWRKbA/Gm8wwJbP8pJ0nw6f0qKw/psbjpQF5w7aUw2pRlIULzbYiOQiPgKUrFOJjUCCmb7zztVLgsVpINyk235dKKMvxKFCFQYj1HKgqf+4oJGuOZFvq9N4nMkue8UlI90A7fHy286OsFmKExYecJJjzi3pT2MzIL3IXPQDl5j+9AHYXGgAJQmB0AtPOY606cUUpUtXOwkSJ5nz6HnUrHLSk6gACrkP6cvKqXMcTqQuN0EITFxqMR6iZ8IoIOHZ1PJB2Tcz+Q+ulFuU4cuvIQP7czehvKWxKz0IT1MASfnWicBgJUtat7JJt5n02oCfJcsDiwIIQ3HqefnJowUsJE8qj4dCWkAJ2iZ87k1CxuPgghCnCPdSOZ6noAOfj1oGuMcEvFYVzDNOJQ48IClSQACCoHTe4BHrWVN8K4rBILeJaC2w4FBbapSoHdMkApJgWV6VreX4VZWXX9IX9xIPuCp2IwSHEqSqSlQgiTf63FBh+f4DDrQ6pnUGSBLSzC21H8B+8kHxqqyXH6Q2yHCspGlKEiAL8zWjZnwY+gEDS+3ttC4/wBJsfQ0GYLJmmXioA97l+EjlQWSHleIPPwqSzj4MkSfz8qXjsOlSdaZqPhcCtz3ALfpegXmmM1tkczc1TBUb/Hz+dWWMYU2YWIJv5/UmohT19P60E3PXx/AtEX0rGq+3pQrmHEb7i9STpEQBE7daLs8wyP4FClqCEBUqVNr/mSdhG8VmzmdJBhCVKSNibT6RQTswxuHxaVF9nTiOTrNgs89aFWSrqQQN9rSIY1soWpJ3SYPmLVqj68LmrZSgDD48IJExDsCSmRAWIm8ah0ImssxWoKIXOoEhQO4I3BnxoGUp/OaeKjG1NE2Ar0JoLDDvDUCbAbx4c/jU9eYNAaEEQN1me+SZJ8p61QlRHqKbCzQE2Y5jqSnTpACdMpF7Da+201SuPAgAi/4iTJpleIUd1Xi/pYU9h8ISjWTz2oO/iIsk25Wp5zMdQvM/X71GIEzH6UlRHUSekk0HjhHO5O/KpDD2hVr7X8SKhUtMmgcdWJkbHcV7h3NC0qSbgiKSpufjT+FwLrmottqWEe8UpJj4UB5lWa6kwTb8XTwt6VYZsx2rQWLrQPinnQTw+FpUJkTcWo2wTw28JvQUGlLiShY7ptvsd58D/brVDmOTONmQCtPgLjzH6i3yonzBjSsqSBB3HhNSW7iR0B+jQBWEUE7qAHOfCn2sY3ycA87fPlRHisMhfvICrc0g9Kqn8mbN0oCSOm3wNA02+pXurSryUJ62g2qdh31JEqWAT1PyqDh4CRYDyAFQcyegRzoH82z4XDRM83Dvt90fqascvw2lLCDbQgvOeCl2TPkNR9KG8pwfbPNt8lKE+Qur8gaJM+xIQlzT77x26IHdEdBFh4kmgbyXFDsitUDUtRvHUfoKL8jzI6U7hskKiIJ5atulZ5lrDg1OBvtW2rrSdr/ADjejBfEmEmSpYPTs1dOXKPWgOnONnZ7rLZSDAkrO3W4n4V41x26iIw7SSsgG656eJ3NCOGzrDL9x0X21pUjfxUI/OnM0xKUJCtSCsEKCUrBmL3i4G16AsVxu62lxaW2UNpBUTClLUZskSuBJtJ2nY1XcP8AtadUtScS23pV/lqQSgA8kqnVY/i/K9h3KcOrMgGk6GlYi25IAbVqJnfZJMc9rcip/wBjQCQGcYvVzC0iD8NvWaC9PF+ImezaAt+L1vzpWZYJrGkLacaTiBuiSNf/AJJCgfGDY+RoRHAObJ+zbfIQNj2gEeRHeHlb9Kq82yvNsCNTwLzQglSjrH/mO8n15xagu3E6FraJKHUjvNqtzsehB5KFjQZxjmr7KkhpZQDJlJ3I3+dF2B4kGKQAr7UoE9m5/mt7ToWLkTHUWuOVQeI+H0YrDLU2e+g6kHzElKuht9CgB8Nxk/I7Y9qNri/pFFKM6YDXalfd5J3UTzA8f71nDSL7bGnAZ8htQXHEnET2LI1nS2j/AC2wbJ5SfxKI+8eVhAqhpxw161h1KulClAGDpBInpYeNBpA4bw2Ml/LVpStJlTBtB3GmSS0rYg+74is/4pecXiFqdADk6VgCCVJsSoclWv40V4jhd5koxWXuqeRcpU2R2iRz92zg5Eb/AMsVRcZ5kMU62+QkOrRDukQFKQTCx/qSUgjcFJ8KAZmlocj+tJXvXlAsKr0daQmvSaBxKRM0+MQNto2i1MIVNqUlKet6BRcKrb+dIKzECKQoEH9RSkKoOTtciktk8qWTzrxJoH0udw9Z+dHWfrDOXtNM2lTYVG5m5nrJFZ+tvdNHXDGYJdQhDlxBSecQIBHiLG9BNGD/AMOl0pgGSkyDP7VbcGZeH3CVT2bQEyN1HZPwknwA6iqjIuHEtFxLmJCmw2YTeQV2Ji41CJEb2miPhnGHDsdg2kKOpSlLUIlU2tPJISInlQW/EvDLbiS4yAhcQEJ9xfofdJG0etA6EQqIIOxB5Hn8qN0ZniDPeQkdAkfrM86qcXlmtRWfeJmZA/SgHnQIE7/X7VEfIAJ6A/X9KJlZP/Mk+vr0jaoisDAOpIKZ8486ANDdh9b1SZj75HS1aR/09on/AC0ja4MeVDmZ8HLUqcOsLknuLICvRRgEeYG1BXcLJCA6+uyUp0A+KrqjxhP/ACrsqwDuPxSW0DvukAWs2nmT0CUgnxjxqbjOH8WhlDfYK0iVuRBJUdhAMmEgbTc1oPDHBzrLbbKLPvI14pwRDaVwUtAjcwkSBM22TJoLnDKZYCcJljIcWkQXlAK3sogm1+atr7GnE+znBMYZ9x1tLj6kLGtWpQQVAhOgHYgkd7fyowy7LmsIydAsAVLPNWkXJ+G1BfGfGza2n8MGV6oTJUUCBKVatJJUU+Mb9KAj4cyDBKw7Shh2VHQEqUWxdSRpUe8J3BqNxdwvhP4R9SGUIWlpZQUd3vQdMxaJ69aEeG+OBgWAx2LZbStYS4HkpSSpRVACUEkyTcCOsUZZ3naXcvU4goIUoI7i0rFlCRqTY2BmPGgAfZzl5axGGaJ7yFOHz7iiQPlWzpMCayvhIA45s8xrP/A/Oa1DXsDz+tqBYXfzpyajq94HoDNPJ2oATjH2bM4j7bCwxiRcESEqI6ge6f5gKDMozN9t84bFt9liBMg2DqRJlNyCqx92QqD0IG3FUUMcfcJjHMpKO7iWe8yva9iUEjkYF+RAPKg+duJMJ2WIeRa6pt0V3v1qqIgVdcRpUpxa1p0OBwtvJNiHE/ej+ZImwiUqi0VSqoPUNqUpKEiVKISkdSbAfE1r+UYROFaSygkafeKfvK+8r1P5AUD8AZUpx/t9MpbkJ6lahAgc4Bn1Fb5k/DqUNAOtIWs3JPjyHgKDA1tY3KXdaT9nI70Etrk21JnuKNrg+Rq2zLL2c3b7XCgN4xP+YwSBr/mSoQFdAbTYGDeqDKuJcRhD2D6S41sUKuQNjoJsRvY28quDw8F6cVlTkxJLYXCkHombidihXxigz/F4dba1NuJKVpMKB3BFNk2iBvM86n508t59algl378pgkpEEqHI2vVdeg8pQV8a9UKSKBQVXgr3TXsUHpNeJTO1eaacQKBKgacbbmKuOHeGsVjVEYZlSwDBXshJ/mWq3PYSfCtc4W9jjCAF45fbLt9mglLQ8CbKX+Q8KDH8ryd/Fq7PDtLdWIkIHuzsVKPdSLbqIooyvgx7DOqDyxqTEobMwogEgqIG0wdNp519BYDCNtIDbLaG0JsEoSEj4AfnQFxQxpxTvjCvOUj486AcWyOW36/U1Y4ZskJ5AfrTSWoV5incGo28r/L9qCw0iDN/qKbDe1/r0rxJ69OlJUT1NlcrWoFqb5nkOVRcS2JAsJ2kfPl1p5l8SefT1+jSHnkkHw5/XKgY/hFG4CVcr8/jTasKqxKAPEbCPKpCAbFJtuOlONv2ufQ386CCWSLkAjlefnzq64RzYt4lDWyXDBT0VEgj4R5R0qKl8Gxifz/rVe/j0IdbcB7za0Kkb2Ikeomg19xkLSpKhKVApI6giCPnQbxB7PcuGFeLeGQlaW3FIIn3gkkbm96NGHkrSlaTKVAFJ6giRXmKSFIUk3CkqEeYigzv2fZXg8Ul5xbKXVwynU5pWUpLCISCRbSQRMXj0Fjxth0tYdhhuQhtQJHgQsJmBFzqP+2m/ZdgVMh0KcbX3GRCHNRSUBQIIIEC4iLWPSvOLXCvD9tFnMQAn/QhKwk+pk+tBWcF3xY8G3Jn/b6860xJBjbas44H/wD2weqVA/AK/wDWtJNqBKTc+dvSlpN6ZXtA3P686ci0Dnz+dB6i5J9KVNJUuIA3pQsKDJ/bFwt72MaTZaQh8C3eT/kuH1+yPgpPSs54L4LezBZICkYdHvugSSRB0Nj7yzIvskXPIH6ZxWHS4hTaxKVgpUPAiPSvmTFYrG5Zi32GH3GihxUhJ7qhulRQqUmUaTMfKg0LMslWzhHkMNlvsml6YB7oSJV3o7yjBk8zJoKyDA5+tlK8O5iksm6dT4RI6pDip0nkRY8q0vhDE45TCFY59Di3UyhrQgBtKpILpSAFKNu6NvE7W6m5upWo8z+16D57RjSCcPjBISY1HdB62+fjUtvDv4IjFMuAhBnWIMDYakyQoGSJHXlNQuIcO52oU4tTrayQh83CwDCTqPO1wq451L4Ww7ilrQbsoKVLG4KgT2YHmdSo2OmgsW2FAOOuD7Z46nPDVcJoYzbDQqQI60fowDzsqQ04tI95QSSB5mIFV2YcPuwZSNvOgANq41Z47K1oUQUn6/Oq0pjeaD0Gu01a8O8MYvGqjDMqcAMKXshP+pZ7o6xv4Vr2QexfDNicY6t5f4UShCf/AGV+XlQYgij/ANmvs/8A437fE6hhQe6kWU8QeRF0oB3ULnYbE1pP/wCL8v1j7BJbSZjvSrwKtUxPLnReltKAEpASkAAACAALAADkIoOwmHS0lLaEpQhIshKQEpHgALVPSsftUQJmPE/W9OpSRH19bUDyaDOMmv8AEJtu2n/ipX9KMyRyHnQjxqJWyf5FW9RQCT0xaAQR+n7fnXNqMid+R+vq1LKhfr4VX4zFBJ+XnQWysRa3qKiHE7gETHLw6esVTu5lc38ahNZl9qkyCNj5K2+RoCNRBGo2M7/O1euJJiCCLzM9JEetRFPJlIncE/HxqEcTpAHIE/Cgvu3gc07SbER9c6ZcxHJMk8v69KhjFAkAkyRIn0/SpKcSOSVmPCKB0t92Sq8WtAmqZ7CyTJJO/n1NhzqZiMZJ0zy58un14VIUsEACyj7pi9+cfp+tAaezTNdbKmFnvMnu+KFbfAyPhRiT4GsewGJewrqXkd8iQR/8ieYgWH7xWrM4pLgCkKCkG4UkyI/egp04IYdvsGQEl9y2kAFKRBWSQLmLX5qFN8eshOEQEiyXEQP9qh+tWeW/aOreN0gaEeQJ1EeBkfl0qr9oq/8ADJHV1I/4qP6UA5wXfFN+Tn/1rSl7D0+orNuBz/i0eCHN/QfRrQcQvvQOY36UDiT3q9feiALqOwpouxJidgPGlYZvdSrqP5DoKB1lvTvdR3NOTTBX4wKcQfD1oFzWMe3LJdOJYxYHddSWl/6kAqR6lOsf7BWypPOqDjzKP4vAvtC6wnW3/rb7yfjEeRNAL8IJCsGwQZPZoCp8BHLy23omZbEe7P14mhn2X4ou5Wx5uACRydXc+JteilItEgRblQYDi2EqwJThnu1GtOplUFYJgBSIhW8DTGxrXPZtwWljL0pxbCe1cWXHAq6uiEqPKEgSnxM869rqA8ZECI0p2CQIAHKw2oYz/hpp2S0Fpc6IjT6yYHoR5V1dQDw9m63R9s4ETskDWb+Nkj86Qz7GsDKS6664QZUAQlKh0O6gDtY11dQHrLbbLaW20pQhNkpSAkAcgALAU4CDHjXV1BxNyPr+tIWkjw+VvlXV1B5pO52/rUhoEAza+21dXUDoFhQhxynvtCfur+aa6uoAzEqKRI5/2qizLESD1+v617XUAtmeYQqANRO8G4j03vTbGJQtYIIB3I2i0RXV1Bf4XFQoTBIm/Tl+dqmqAXab6Z35ePpXV1B62wpICiSfSO6LD41LbzLSkbxy9Op6fUiurqCOy4FKUo+Hqf6bU/oIVO61bxuR+EdAIgnnBiurqC0wDhBjnGw5eZ8afw+LW0SWlFClg6gOn8w/XcTaurqDSeHcal/DtuJTpERp/CUkgj43qn9oo/wyT0dQfyUOldXUA9wSn/FFQ2bbV8TFGLGKKlKV/avK6gs2UwO9YePxNNtvFd47o28fH5V1dQPhZuTtyjelIcmP1rq6gcmKbYkT5zXV1AF5JlX8M69h0oAT2y3EEWlLhLgH+3UU/wC2r9A8a6uoP//Z"/>
          <p:cNvSpPr>
            <a:spLocks noChangeAspect="1" noChangeArrowheads="1"/>
          </p:cNvSpPr>
          <p:nvPr/>
        </p:nvSpPr>
        <p:spPr bwMode="auto">
          <a:xfrm>
            <a:off x="1037024" y="120654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t-PT"/>
          </a:p>
        </p:txBody>
      </p:sp>
      <p:sp>
        <p:nvSpPr>
          <p:cNvPr id="3" name="AutoShape 4" descr="data:image/jpeg;base64,/9j/4AAQSkZJRgABAQAAAQABAAD/2wCEAAkGBxMTEhUUExQWFhQXGRkbGBgYGR0dHxsfGRwcHBseHB8aHCggHCElIBgYITEiJSkrLi4uHR8zODMsNygtLisBCgoKBQUFDgUFDisZExkrKysrKysrKysrKysrKysrKysrKysrKysrKysrKysrKysrKysrKysrKysrKysrKysrK//AABEIAKgBLAMBIgACEQEDEQH/xAAcAAABBQEBAQAAAAAAAAAAAAAGAgMEBQcAAQj/xABCEAABAwIEAwUFBgQFBAIDAAABAgMRACEEBRIxBkFREyJhcYEHMpGx8CNCUqHB0RRi4fEkM3KCohUWksJTshc0Q//EABQBAQAAAAAAAAAAAAAAAAAAAAD/xAAUEQEAAAAAAAAAAAAAAAAAAAAA/9oADAMBAAIRAxEAPwDGFCvKcIpsAc6BQqz4exjrL6XWVaVov4EcweoO0VWpvVthdLSO8bncC8RtPSg0vLsaH09qmd++OYVvHWnXHZgT5/XlWe5BxQWH0KQO6ohKwowCkncxtG88o6Ub5pjQHNPvkmwSJmOkUDr2NCTJnwtv9dfCl4N9JuCPlTH/AE9TkF1Wgb6Ab+v9Kq8xxTTKiEm/Mb0F4hXePmfrwqCX5IJsEg7+dQsLnY0yElU2N9p8TtS3lgalq2SmSPObCgCM4xIccW4BAUbD8q0D2Y5B2bX8Uv8AzHQQid0o/F/v38gOtBOTZUcVim2B7pOpwjkhN1ft6itscQAAANKRAA8hYW6bUEVF1eHlueVUPFmLAXBNkC/nuaJ2EhNyBA5dKy/jF9TjgaRu4o9dpi/1yoIuGbVjnBJKcO3v4kz+Zv5C9WqMOcWrs0nssG1datgdPIeXLpuaXhsMlS0YFow2hOp9exvuJ/EoxPQADlUDiLOgsDCYUaWU2UR9+P8A1/NRv0oOz3Og99gwOzwjdgBPfjr4TcA77m5tFwze0VJyzJiQJ0pBMSoxJHO+wG5JtaiDB8SZbgv8tBxr4M6gNLSTygrnV/qjlIjagYwGQ4tyP4fDLXI/zHBobjwKiNXmDHiavcJwBmS0957DtTEgICiOX4T8zVTmPtZzBY+zQwynyKz8VECfShl/2g5iSZxjoHRGlI/4pBoNNZ9mmM3VjUXufsQfyt5Vzns/xSQNLuHdI5KQto/+SSsdeVZhhOJ8cTqGNxJM/wDzLi/gVRRJhOO8zagDE6xvDqEKtyuAFH40Fjj8gxDIl5lSEjdaYcR4yW5KR4qA9KrWkAp1IUlST94EEHwPjRFl3tafF3cO24AYJQpSD8CFA/lXmI4mybFrl1LmAxKolzSAFeDhRqQof648CDQDGJw9kn3SOY5EXsaLMh4lTiUHBY4BWoAIWbaj90K/CuYhfUQeprs8yNxopMpUhZ7jiILaxy0m8GPukzvEgTQ/imRzEi88/rn8aB7Hocw2Nw7LiiSw6tkK2Km3hrb35AlzwvFoo5w+I1sI8FgfvWd59ilPN4fEKMusLaacUd1aVKUyo850lQJ5lM0WZfi9LRk//wBU+m4/a9BfMtTIufrwrJuIitvGOITuVBX7/I1q2DekzY70F8Y4MDGFYBlaBf8ALnQUTJhV/jP60lh+dU23/vTpRpIlQsTVxwxisMwpTj7KnFE90RYfGgjZQ6tQDbbTziplS4JEchNWn/Y+NU+VoahJAupW19ovaiNnj9IMIwyh0Ai350/hvaAmYcQ4nrbbrtQVWG9nWMUoqUtpM25/tUxr2WOSCvECxmAn+tFuVcWMPe46CTsDvRGh0GDzoApv2fJiC4b7kAXrv+3sKglDjTDikQNa3NCjYEagkXN96ONN/SsS9oeJJzB8JUQAUCxP4EztHXx/QBjkUltBKgEp1EwAAJkkwAANydq9q+4KyZeIe1B9vDIaKVF5xWkJP3YMiVWJ3FBcZJlWIwqTiMRgC6y2SHO0TCe7bSVaVEAKMkpG4AmxFDfEGNZexC3MO0MO0qNLWonTYTfoTJgWFWHF+MdaW7gxi1PsIULhSuzcKbyElSgIUTsbkTQ4kJPOKC+yvhZ91vtW1N7kATcwN4jblRJk+YOYVlTWIaUh0f5aoHeTtpnw+XKhzh7KA+lQS+hDiSISobg9CD1olGDfwgZVi4ew63ClIClKIWBKfeTsekmaCBiX8a/pDSCZudOyZ21E2+dTsNweAkrxeI73NCNvGVHf0FWfEWcvttBScMpKNgYsPAgXocw2HzDGHShsoQr7ywUp/O5seQoJ6sxwzX2aUjSPzHieszXZbjW9ay4TCRKEq+9v8aU3w/hsJ3nnO2dG02QPITeDzNV2LxP8ZimmW7FagkHoN1K9BJ9KAn4FyktuOvLCQp26Up2SiT8z8hRvKQQVEeFUuEAD60iyQhGkdLqHyFV3EzCu1CgSQRvyH50BbmTH2aykzY7eHlWOY/FhDzr26kkNpH8ybq2vYn8qIc14oxDOHWlt0k6d4BKbxY+VC3DjQ1NrXdDSVPEG+pU2HPcgUE7NArDsjDiTiHIW+ZklSwCEHoACD6+JpjCIbwret3vOGdKOaiLXjYCaW33lLedN5JUSecyozewJj0qvS2cViJKgEbJJtCU+Av1MeNBMyzLHcepSnX20JFu8YFtkhIueX96bzDBowxIUUqI20kKCp5zuPI0d5dg2k6UBBKIAhSe7fcyu97e6J8qnK4TyxxJIwsqHvFh1fac7oQolKojYkkxYTQY+86pdzPOALD6ioxiNiPGtfc9nbCkq/hsa2opJlLsII6BY3SfT0FAWf5WrDuFC1NLI5ocCx8R8jFBRMvFBttRXgGJAOknxBkHpF5FUTeGsO7ckR1PSBznatv4R9nDKWEHEau2IClJCu6nqjumFdCfURQZbm6i0hSgI1WEiJNCuJanckq53+NaT7TeFDhXUFN2XSdB5hQuUHwi48J6UCLwgEwDPQ0DvDfE+IwfcbUlbK/fYc7za+exHdP8AMmDt0owwuYMYpJDcociezUZUALqEx3yJTChuN4NyHDJgRMQel5v4UplpbaTIVYgocTGoR6yPPwFBYZu2oNLSPvhCudyhwD5KPxolCvsHDIgLaM+R/cih/MMV2+EWuwcbgLA6LUkBVtgSPiKumE68NikzBDaV+iHEE86Amyd+QOv5VE43wWtKHBJKbH52prJlq0o5ajYTyHOrbimU4UuG2mDHUTBoAfBtITqdX7jYm/M8h+v96oXUrdUp1SiJuEg2A5VbZn9sUNNXbT3lkc1dKZzHKXEIkEGeXSguPZjlOvFKdWSW2kz/ALuX5TVZxLmhexrrjMpRMCOcbk0YZYycDlClW7V3aeqtt+lB2EStlEQL3mL0HuGW9pKlJGlMnVtte371uOX45AZwx1d51sKA62BPPlNYRmuLdLenbVaB47861PDphGU8yG1pJ5+4n9uVBouHXKQa+euJcZrxmJV1ecHolWkfkBW95esd743r5tUXnVLWhOoFaySOqiVfqKAOUKI+GsNh/wCFxLjql9skS0gAlJgpSSvukBPevJHLrUvCZQwCVrSFJSlZ0yQCSkgTzEEhW/KmM/ZRh0t4VKHGgtltTylXU4snWCU30BNgEi8ASJoB51hSYUu4MxBm+9MoUk2VbxFGfEfBbmCwzLhcbxGHecT3mVT3ilRAjym4PmKGXZ1KStMC4JIg22jlNA1hsMgrSNaQCQCSJiecSKMMZkBwaW3HnUOsLWUAN65SvSVJVBhNin7pmhDD5elxQS2sEmwmB84oxxHDTeEQ27iHG3mHQUQ1JUhcEhRg2jSfG+xoDLFuvOwpoIOkDWF/eJAJg7GKrcYjFuLCVvNsgXA3VB6DYfGmskzpCcCyFLSFKBBJt7pKb9AQkGoWaKU7qdZKSLI1bnSneOVAIcSYZbT6kOOFZgEK6g0Sey3ABS3cQdkANo/1Kuo+iYH+41Q58+XEI1j3ZGrnflPpR7w22MNgWU7FQ7Rc2MuXv6aR6UF60j7VSo3CZ8Iml5tlSsQlXZqCVgDun73hMWN/L50xlSwqSOdvh+lWLeJ0AlRgAG/yoMx4gYLTDwWNKgCkiNjMR8aH0vaFNt3ugavOxE/CjP2kO9oGVAR2qkpJ66IJJP1tQS0oS7iD7oJSjx8vSPzoPcwxGvSgWSLx1/DPpfzUamZdiOz23j+0+tUjLpUvUfD4bflU3XB8qA2y/MkrRK1EqmNzJPRP4R470S5Ljw2QUqQlSdgAdKAd/U8zWYYTGlF+cWPiefwMeQq7yzGJJuZO5k8zufrpQajj8DgsfBxLSFrsA4B3gLbqiY33J6V5geDcpZWk9iFkgmVqUoecE6R8KG8FmpEXgC3L86gcScVdlcXWqwE2vuTFAeDHYdBScPh20EgA6EiZSowZj7p1D1q6wWJEkEaZvAmOYUI250AZVhFsMqXKnHIKvWNRA5RYeO9EmSY8PtpWlYJPeAiJ8ib0BBnCGXkFDyUrbI70k2CeYv3T4i9ZhmnA61Erw7iFtz3dRhQnkqbHqFD4UaZw5DRn70JvAmbRE+IoN4QzJTZXhHTC2XFA+N7EXvb4gigIOGuD3cPdxOEWqLKUVGAReRp08xPXarPPMJhQkdo2ypf3SEpSDb3AE8jBMHwnYVDxj6iJCyCJiI8/WgzMX16yCpRBulU2sZ9L8vGgoOLsE2wFraJDbo0wd0WUVoPMxePIGn8ahbOFLriVJ7XS2kEEEpV3lfkkidt69aU5i8xZbZIS42FPCfvLQJTFo1RETvFOcZsPqwzbygVN9sUrWokkLCBp1SZ2Uq/Ux0kJuBxDB+0dfbQ3EJQkkrPkkc6scdnbP8O8kjR2iVIQkmSRG56eVZT/ABi0L0oHe5QJJnoOtEGWZA9d58kKIsk7jxPSgu04MYdpJ31AEKFwa7Bw++23cyRPpc36VNyqXMMWlkRfTSvZvgXP4l9TgjshA358x1tFvHwoHfaTmyUutYcTDY1R4nb9ao1Y9BglJnaOkVW8X4ouYt5Z/EQPJNh8qqm8Q4IhRoLp3MW1YhBM6UXiPvcq09eICsPlSzaVLHTdJj5ViDy1TM33rX8uJXluVOQSEuqny0uJ26UBlmmZlrDvFKSVdmqAN5iBQP7O8Af4MGSNSlG3oP0q14zx6msE6sWUYSPUx8jN6f4FYKcEyAdxJ33N+VAC5ZhkJWlSyler7JQcICQHu4VHUIhBUFde7uN6iYLKMOxinW8z7R4jutONqN+faXUFKmdxqv1IqzwbqUFKXCUtu9ohxcFRQhSFBSgL3SFTJBAq0YdeweGSlKGcwy46ig6JKAT3kq0ghG5NxEz7tAP5pkLDBaxDb6cVge2SXUEwqwJ0qSICjuBMKm1xUE8ZJwr2Ibbw7asE/BS06I7M6AlWhQJF7jc2ipWa5Jg3Esvs4pKWHlEONrIJZUhtbiUEyCUkpKRPUQYNP43i1phYdwuCSnDlICkPIT7150qbUQNSYsTaPOgrkcN5YsFTWO7KQJS9ptYzAMKUARuJ/ehxeFwzYOl5LwWFJEIKSjaHImepiq/PcxQ64taG+ySVEhGrVE+gAHgByFVqVGgI83zlntSpllOmwGoTZIgaRPdEQY867KuIVMoICQpN4B2k8rcqHUiaeKpvagtstWMRiG23YCFL1L6QAVERyBA0+taHnLhWmQIBNo2gWtWaow8AFNlEDn8bb1PwbroNlKEeJoNI4ansj1kyem36UvNHJCUfiI+Hj50PZVmzqUd1UJ+8CBAPjM+fSrbLMYlx5PaQlRjSR7pJtHhNBWcb4dRKQkHSyw66fSGwo28VXoIzNhIwmG0z/MOUmfz7p9DWtN4cfxOZBQB0ZeEeWvWo/G1B3FmUBrCMJQDpOFYdvcz94/8AKY+iGcAkGRvyq6KT94QeY6Gmsmwep0KI7qL+o2H6+lWGNT31+h+NBAWNqcwjhCqQamYBjVMePP8ApQXDebBCZPKn8lwMoXjXwFdxRQhX4dtV/O1VGAwfbO6SPs0XX49B+VaGQHsM+2ggKLSwB/pTYeu39qCFk3FyNISpX9fq1SuH+IGEHShWkA2vyNZE9hykkRBBgjoelP4PFabKJjwoNmzbiRtWmSNUj4T+XnQdxFjFDFN4sAhD3dJiB3bJPUyOfhQnisx191Mwdydz5dBRhiUhzLW2z7wbBT4FFx4i1qC7GdygGbRPr+lDeNzHUlalDSlPe8SeQHWZqpwOKKkAcz9Wp55uezaA95QJ8knUfTYetAT8K5GWV5fiiFdriHta1TYBK9KWwIsAkbm51HoK1dGTNYnC4hh1I7N5xyR0M2UJ5hSdQPUVWYHCBGEwyFASmFiOolX9KusuStOGbRdK1n1GolSp8hQYnluTnCYjEMOpHbNEDWPvJUJSpJOwIv8AEcjU99RIjblRn7ScoKVsYpAmEllw2nSe8gnyVqH+6g94D6tQVuUPaXVoJ3Ei/T+9GmRJcKHA0gFWxIPUUAsuAYhOsmBPj5CjbgrGqStQ2BmwNAHZnwhikkktLjrH7VVv5OtuQpJn5+VbyjMVHfluPrf+9PKeSbrSg7bx9Gg+cX8uIiQa2rhXSMpwjYUCRJMdZUf1qyzLKcEUHUyjUQYgR16f0qpyxCWVBhfdA90i4g/W9BR+1TE6cKhM7q6dAZ/T4UYcLtpTg8OD3T2aZHp50Ge13D6DhUagsKJgeRG/hejhTxSlAj7o2NBmzLqE9k44krZSF9qkAJKklWggSQZJ8RMGmn8YMDOLy18OMKs40qSpIP3XQd+YCj3k23Bkw/8ArjGGLjD7Hay2G1a7FCwokjSoSJlPf3BAiqfLcMvCuNt4nUcPiQC7puVImZGx1JPTcbcqC3x3DmB7XCFvGpThngrUVFILS0InSqQLd62oAj1qi4yzdhaWW8K0WktphzYB1YAAcgE3gG5vBp/ivCYZrEQw6V4ZSZQqQSDBkExeNr3vB2oSfBJ6T9TQIN6dR+wpBTa1cAdr0EplSSSmOVMud0kQTExP1608WNJFxNoj9akPMGxV3grblzoOUCEpVfuxy5nx8b/1qRhceRYXgE2v5+VRMdjFkwpVosOXTlTuSYNTmpUyEwOu/wDbegsMBxEUFQIJSfeBifT651bN45ChKFBSTaOYJ5EfqKEMTihKoFwbWG3Ww3NIS7sU250GxcGYoupzMuq75woAkgEhCXEk+Y7snx8aj8XMhbOAv7+DSgx4pj5j0igXKM0lQ7xSoymQTJSoQoeRBg0TZhi1dnh2iR/hkFCSfvpVOhR5Tci3NPjQDWFa7NGn1Pmd/Oo+aSFJPUQfSKsVwbVAzZPcHUGf0oIDgq2y6EAg8yOXUfOqlhzV3T6ftVgt/SpJn3NBPpG1BMWnsEmebhJgExsLyI2tSGuJ20EFM6kkXFpGxB6iDV4wELWvtAlSFEFI3EKg3tETIuKlOcPYNU62kg7BKVESeUQYHPlQCOb5hh3jrTKV23HvAWE+MRfwqoKATuPjWiO+z7BLQdPaNLuNWsrCTvcRKhyi1AmbcPKYcKFEK/CpPuqE7gkCgbQykxK0j1FEmHdStaUpUFWiJ2EXqkyDh3t1wZCRdSunSjDCZMjDoGghThIE3TJ5AAyB13oKpjLw2jbvSYHr3R+YpzImwvEFe6Ghp8yLrPqYHpXmf5gASEXIsnz2n0ufUVJyhkNtBPPmevXl1JoNRw2L7Vhi4lUD0SSD/wAUk0V5diA4TH3RHx/tQHgwUttgH3EBMfzK7yjPgTRtw9hyhpM+8rvH1oB72xYZSstWtIUVNONLATM+8EHbeyyfSs7CyptKjYlIPTfkZrZeLcQtvA4lxsgLQy4tJIkSlJIkHfasVyp5TzKVqI1EnVa0+HTf5UFOt0JfbJIEHn8KL8tXoekAaVC0UI4xhBc0u+5ffbwNXvDrbraYUAUCC2uZkHl6UBw04Z+NR8+w762dTBCigyUTv1Nzy3pIXsRS04i8Am8TQP5Q2QzLt1XO+00NYnEd43mNv7mr/McRDaoO4260JKUCJBigqOI8zW7i8OFEkIUmB5kT4/2rWMwUNQgW0jnQHi8raSyh+JdW4mFHkPCr57OFAwUbc4mfjQZ6wkZwuISjFBMlSzZQHLkSmbWEpnmKscqzlLOrA5k0SymNJN1sx7pSoe+jkFJuLC+wztGMIIIJQpJkRI0kc0nlRFmvFJxWGQ2+kdq0qQ6BBUIiDaxkzax6CgHsQ4NaiCVJ1HSSIJE2JHIkRNR1qmfrypLj0z60powIoFYZRsI509iGVIX4Ta82rsGwCSCSOn61OcaUR2cTF3FdJuE+cXoEYpQUEwB6dOpHxv51b4cJEAqQVJFtQkD0mqjCYeXYVOnw59AKmYvGoKimVJQYOyTFulBAzLClSphPkmwpGWLU2sgGCQQQRI5Rz86ktt6rhRI+HrvTpbQmQQQqLGI8qCpxTABN79Ij0I6ivHBCQAes+c05jIVeZPib/X7UjB4YqJTIG29A2w9BE9a0PCy9hkO6Uk3SQRuJMTFwbTWfYhMf2+M0Y8EZoAnsifGDQTOJMt7IpKT3XBqSR+Y62tv1FUrzeoKBvCFR5gUZYnAodASomL9mofdJPQ/dMbUOP4QtOFCxcbxsQenhQCQMXqxU8DoWRKbA/Gm8wwJbP8pJ0nw6f0qKw/psbjpQF5w7aUw2pRlIULzbYiOQiPgKUrFOJjUCCmb7zztVLgsVpINyk235dKKMvxKFCFQYj1HKgqf+4oJGuOZFvq9N4nMkue8UlI90A7fHy286OsFmKExYecJJjzi3pT2MzIL3IXPQDl5j+9AHYXGgAJQmB0AtPOY606cUUpUtXOwkSJ5nz6HnUrHLSk6gACrkP6cvKqXMcTqQuN0EITFxqMR6iZ8IoIOHZ1PJB2Tcz+Q+ulFuU4cuvIQP7czehvKWxKz0IT1MASfnWicBgJUtat7JJt5n02oCfJcsDiwIIQ3HqefnJowUsJE8qj4dCWkAJ2iZ87k1CxuPgghCnCPdSOZ6noAOfj1oGuMcEvFYVzDNOJQ48IClSQACCoHTe4BHrWVN8K4rBILeJaC2w4FBbapSoHdMkApJgWV6VreX4VZWXX9IX9xIPuCp2IwSHEqSqSlQgiTf63FBh+f4DDrQ6pnUGSBLSzC21H8B+8kHxqqyXH6Q2yHCspGlKEiAL8zWjZnwY+gEDS+3ttC4/wBJsfQ0GYLJmmXioA97l+EjlQWSHleIPPwqSzj4MkSfz8qXjsOlSdaZqPhcCtz3ALfpegXmmM1tkczc1TBUb/Hz+dWWMYU2YWIJv5/UmohT19P60E3PXx/AtEX0rGq+3pQrmHEb7i9STpEQBE7daLs8wyP4FClqCEBUqVNr/mSdhG8VmzmdJBhCVKSNibT6RQTswxuHxaVF9nTiOTrNgs89aFWSrqQQN9rSIY1soWpJ3SYPmLVqj68LmrZSgDD48IJExDsCSmRAWIm8ah0ImssxWoKIXOoEhQO4I3BnxoGUp/OaeKjG1NE2Ar0JoLDDvDUCbAbx4c/jU9eYNAaEEQN1me+SZJ8p61QlRHqKbCzQE2Y5jqSnTpACdMpF7Da+201SuPAgAi/4iTJpleIUd1Xi/pYU9h8ISjWTz2oO/iIsk25Wp5zMdQvM/X71GIEzH6UlRHUSekk0HjhHO5O/KpDD2hVr7X8SKhUtMmgcdWJkbHcV7h3NC0qSbgiKSpufjT+FwLrmottqWEe8UpJj4UB5lWa6kwTb8XTwt6VYZsx2rQWLrQPinnQTw+FpUJkTcWo2wTw28JvQUGlLiShY7ptvsd58D/brVDmOTONmQCtPgLjzH6i3yonzBjSsqSBB3HhNSW7iR0B+jQBWEUE7qAHOfCn2sY3ycA87fPlRHisMhfvICrc0g9Kqn8mbN0oCSOm3wNA02+pXurSryUJ62g2qdh31JEqWAT1PyqDh4CRYDyAFQcyegRzoH82z4XDRM83Dvt90fqascvw2lLCDbQgvOeCl2TPkNR9KG8pwfbPNt8lKE+Qur8gaJM+xIQlzT77x26IHdEdBFh4kmgbyXFDsitUDUtRvHUfoKL8jzI6U7hskKiIJ5atulZ5lrDg1OBvtW2rrSdr/ADjejBfEmEmSpYPTs1dOXKPWgOnONnZ7rLZSDAkrO3W4n4V41x26iIw7SSsgG656eJ3NCOGzrDL9x0X21pUjfxUI/OnM0xKUJCtSCsEKCUrBmL3i4G16AsVxu62lxaW2UNpBUTClLUZskSuBJtJ2nY1XcP8AtadUtScS23pV/lqQSgA8kqnVY/i/K9h3KcOrMgGk6GlYi25IAbVqJnfZJMc9rcip/wBjQCQGcYvVzC0iD8NvWaC9PF+ImezaAt+L1vzpWZYJrGkLacaTiBuiSNf/AJJCgfGDY+RoRHAObJ+zbfIQNj2gEeRHeHlb9Kq82yvNsCNTwLzQglSjrH/mO8n15xagu3E6FraJKHUjvNqtzsehB5KFjQZxjmr7KkhpZQDJlJ3I3+dF2B4kGKQAr7UoE9m5/mt7ToWLkTHUWuOVQeI+H0YrDLU2e+g6kHzElKuht9CgB8Nxk/I7Y9qNri/pFFKM6YDXalfd5J3UTzA8f71nDSL7bGnAZ8htQXHEnET2LI1nS2j/AC2wbJ5SfxKI+8eVhAqhpxw161h1KulClAGDpBInpYeNBpA4bw2Ml/LVpStJlTBtB3GmSS0rYg+74is/4pecXiFqdADk6VgCCVJsSoclWv40V4jhd5koxWXuqeRcpU2R2iRz92zg5Eb/AMsVRcZ5kMU62+QkOrRDukQFKQTCx/qSUgjcFJ8KAZmlocj+tJXvXlAsKr0daQmvSaBxKRM0+MQNto2i1MIVNqUlKet6BRcKrb+dIKzECKQoEH9RSkKoOTtciktk8qWTzrxJoH0udw9Z+dHWfrDOXtNM2lTYVG5m5nrJFZ+tvdNHXDGYJdQhDlxBSecQIBHiLG9BNGD/AMOl0pgGSkyDP7VbcGZeH3CVT2bQEyN1HZPwknwA6iqjIuHEtFxLmJCmw2YTeQV2Ji41CJEb2miPhnGHDsdg2kKOpSlLUIlU2tPJISInlQW/EvDLbiS4yAhcQEJ9xfofdJG0etA6EQqIIOxB5Hn8qN0ZniDPeQkdAkfrM86qcXlmtRWfeJmZA/SgHnQIE7/X7VEfIAJ6A/X9KJlZP/Mk+vr0jaoisDAOpIKZ8486ANDdh9b1SZj75HS1aR/09on/AC0ja4MeVDmZ8HLUqcOsLknuLICvRRgEeYG1BXcLJCA6+uyUp0A+KrqjxhP/ACrsqwDuPxSW0DvukAWs2nmT0CUgnxjxqbjOH8WhlDfYK0iVuRBJUdhAMmEgbTc1oPDHBzrLbbKLPvI14pwRDaVwUtAjcwkSBM22TJoLnDKZYCcJljIcWkQXlAK3sogm1+atr7GnE+znBMYZ9x1tLj6kLGtWpQQVAhOgHYgkd7fyowy7LmsIydAsAVLPNWkXJ+G1BfGfGza2n8MGV6oTJUUCBKVatJJUU+Mb9KAj4cyDBKw7Shh2VHQEqUWxdSRpUe8J3BqNxdwvhP4R9SGUIWlpZQUd3vQdMxaJ69aEeG+OBgWAx2LZbStYS4HkpSSpRVACUEkyTcCOsUZZ3naXcvU4goIUoI7i0rFlCRqTY2BmPGgAfZzl5axGGaJ7yFOHz7iiQPlWzpMCayvhIA45s8xrP/A/Oa1DXsDz+tqBYXfzpyajq94HoDNPJ2oATjH2bM4j7bCwxiRcESEqI6ge6f5gKDMozN9t84bFt9liBMg2DqRJlNyCqx92QqD0IG3FUUMcfcJjHMpKO7iWe8yva9iUEjkYF+RAPKg+duJMJ2WIeRa6pt0V3v1qqIgVdcRpUpxa1p0OBwtvJNiHE/ej+ZImwiUqi0VSqoPUNqUpKEiVKISkdSbAfE1r+UYROFaSygkafeKfvK+8r1P5AUD8AZUpx/t9MpbkJ6lahAgc4Bn1Fb5k/DqUNAOtIWs3JPjyHgKDA1tY3KXdaT9nI70Etrk21JnuKNrg+Rq2zLL2c3b7XCgN4xP+YwSBr/mSoQFdAbTYGDeqDKuJcRhD2D6S41sUKuQNjoJsRvY28quDw8F6cVlTkxJLYXCkHombidihXxigz/F4dba1NuJKVpMKB3BFNk2iBvM86n508t59algl378pgkpEEqHI2vVdeg8pQV8a9UKSKBQVXgr3TXsUHpNeJTO1eaacQKBKgacbbmKuOHeGsVjVEYZlSwDBXshJ/mWq3PYSfCtc4W9jjCAF45fbLt9mglLQ8CbKX+Q8KDH8ryd/Fq7PDtLdWIkIHuzsVKPdSLbqIooyvgx7DOqDyxqTEobMwogEgqIG0wdNp519BYDCNtIDbLaG0JsEoSEj4AfnQFxQxpxTvjCvOUj486AcWyOW36/U1Y4ZskJ5AfrTSWoV5incGo28r/L9qCw0iDN/qKbDe1/r0rxJ69OlJUT1NlcrWoFqb5nkOVRcS2JAsJ2kfPl1p5l8SefT1+jSHnkkHw5/XKgY/hFG4CVcr8/jTasKqxKAPEbCPKpCAbFJtuOlONv2ufQ386CCWSLkAjlefnzq64RzYt4lDWyXDBT0VEgj4R5R0qKl8Gxifz/rVe/j0IdbcB7za0Kkb2Ikeomg19xkLSpKhKVApI6giCPnQbxB7PcuGFeLeGQlaW3FIIn3gkkbm96NGHkrSlaTKVAFJ6giRXmKSFIUk3CkqEeYigzv2fZXg8Ul5xbKXVwynU5pWUpLCISCRbSQRMXj0Fjxth0tYdhhuQhtQJHgQsJmBFzqP+2m/ZdgVMh0KcbX3GRCHNRSUBQIIIEC4iLWPSvOLXCvD9tFnMQAn/QhKwk+pk+tBWcF3xY8G3Jn/b6860xJBjbas44H/wD2weqVA/AK/wDWtJNqBKTc+dvSlpN6ZXtA3P686ci0Dnz+dB6i5J9KVNJUuIA3pQsKDJ/bFwt72MaTZaQh8C3eT/kuH1+yPgpPSs54L4LezBZICkYdHvugSSRB0Nj7yzIvskXPIH6ZxWHS4hTaxKVgpUPAiPSvmTFYrG5Zi32GH3GihxUhJ7qhulRQqUmUaTMfKg0LMslWzhHkMNlvsml6YB7oSJV3o7yjBk8zJoKyDA5+tlK8O5iksm6dT4RI6pDip0nkRY8q0vhDE45TCFY59Di3UyhrQgBtKpILpSAFKNu6NvE7W6m5upWo8z+16D57RjSCcPjBISY1HdB62+fjUtvDv4IjFMuAhBnWIMDYakyQoGSJHXlNQuIcO52oU4tTrayQh83CwDCTqPO1wq451L4Ww7ilrQbsoKVLG4KgT2YHmdSo2OmgsW2FAOOuD7Z46nPDVcJoYzbDQqQI60fowDzsqQ04tI95QSSB5mIFV2YcPuwZSNvOgANq41Z47K1oUQUn6/Oq0pjeaD0Gu01a8O8MYvGqjDMqcAMKXshP+pZ7o6xv4Vr2QexfDNicY6t5f4UShCf/AGV+XlQYgij/ANmvs/8A437fE6hhQe6kWU8QeRF0oB3ULnYbE1pP/wCL8v1j7BJbSZjvSrwKtUxPLnReltKAEpASkAAACAALAADkIoOwmHS0lLaEpQhIshKQEpHgALVPSsftUQJmPE/W9OpSRH19bUDyaDOMmv8AEJtu2n/ipX9KMyRyHnQjxqJWyf5FW9RQCT0xaAQR+n7fnXNqMid+R+vq1LKhfr4VX4zFBJ+XnQWysRa3qKiHE7gETHLw6esVTu5lc38ahNZl9qkyCNj5K2+RoCNRBGo2M7/O1euJJiCCLzM9JEetRFPJlIncE/HxqEcTpAHIE/Cgvu3gc07SbER9c6ZcxHJMk8v69KhjFAkAkyRIn0/SpKcSOSVmPCKB0t92Sq8WtAmqZ7CyTJJO/n1NhzqZiMZJ0zy58un14VIUsEACyj7pi9+cfp+tAaezTNdbKmFnvMnu+KFbfAyPhRiT4GsewGJewrqXkd8iQR/8ieYgWH7xWrM4pLgCkKCkG4UkyI/egp04IYdvsGQEl9y2kAFKRBWSQLmLX5qFN8eshOEQEiyXEQP9qh+tWeW/aOreN0gaEeQJ1EeBkfl0qr9oq/8ADJHV1I/4qP6UA5wXfFN+Tn/1rSl7D0+orNuBz/i0eCHN/QfRrQcQvvQOY36UDiT3q9feiALqOwpouxJidgPGlYZvdSrqP5DoKB1lvTvdR3NOTTBX4wKcQfD1oFzWMe3LJdOJYxYHddSWl/6kAqR6lOsf7BWypPOqDjzKP4vAvtC6wnW3/rb7yfjEeRNAL8IJCsGwQZPZoCp8BHLy23omZbEe7P14mhn2X4ou5Wx5uACRydXc+JteilItEgRblQYDi2EqwJThnu1GtOplUFYJgBSIhW8DTGxrXPZtwWljL0pxbCe1cWXHAq6uiEqPKEgSnxM869rqA8ZECI0p2CQIAHKw2oYz/hpp2S0Fpc6IjT6yYHoR5V1dQDw9m63R9s4ETskDWb+Nkj86Qz7GsDKS6664QZUAQlKh0O6gDtY11dQHrLbbLaW20pQhNkpSAkAcgALAU4CDHjXV1BxNyPr+tIWkjw+VvlXV1B5pO52/rUhoEAza+21dXUDoFhQhxynvtCfur+aa6uoAzEqKRI5/2qizLESD1+v617XUAtmeYQqANRO8G4j03vTbGJQtYIIB3I2i0RXV1Bf4XFQoTBIm/Tl+dqmqAXab6Z35ePpXV1B62wpICiSfSO6LD41LbzLSkbxy9Op6fUiurqCOy4FKUo+Hqf6bU/oIVO61bxuR+EdAIgnnBiurqC0wDhBjnGw5eZ8afw+LW0SWlFClg6gOn8w/XcTaurqDSeHcal/DtuJTpERp/CUkgj43qn9oo/wyT0dQfyUOldXUA9wSn/FFQ2bbV8TFGLGKKlKV/avK6gs2UwO9YePxNNtvFd47o28fH5V1dQPhZuTtyjelIcmP1rq6gcmKbYkT5zXV1AF5JlX8M69h0oAT2y3EEWlLhLgH+3UU/wC2r9A8a6uoP//Z"/>
          <p:cNvSpPr>
            <a:spLocks noChangeAspect="1" noChangeArrowheads="1"/>
          </p:cNvSpPr>
          <p:nvPr/>
        </p:nvSpPr>
        <p:spPr bwMode="auto">
          <a:xfrm>
            <a:off x="2165607" y="1634910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t-PT"/>
          </a:p>
        </p:txBody>
      </p:sp>
      <p:sp>
        <p:nvSpPr>
          <p:cNvPr id="5" name="AutoShape 6" descr="data:image/jpeg;base64,/9j/4AAQSkZJRgABAQAAAQABAAD/2wCEAAkGBxMTEhUUExQWFhQXGRkbGBgYGR0dHxsfGRwcHBseHB8aHCggHCElIBgYITEiJSkrLi4uHR8zODMsNygtLisBCgoKBQUFDgUFDisZExkrKysrKysrKysrKysrKysrKysrKysrKysrKysrKysrKysrKysrKysrKysrKysrKysrK//AABEIAKgBLAMBIgACEQEDEQH/xAAcAAABBQEBAQAAAAAAAAAAAAAGAgMEBQcAAQj/xABCEAABAwIEAwUFBgQFBAIDAAABAgMRACEEBRIxBkFREyJhcYEHMpGx8CNCUqHB0RRi4fEkM3KCohUWksJTshc0Q//EABQBAQAAAAAAAAAAAAAAAAAAAAD/xAAUEQEAAAAAAAAAAAAAAAAAAAAA/9oADAMBAAIRAxEAPwDGFCvKcIpsAc6BQqz4exjrL6XWVaVov4EcweoO0VWpvVthdLSO8bncC8RtPSg0vLsaH09qmd++OYVvHWnXHZgT5/XlWe5BxQWH0KQO6ohKwowCkncxtG88o6Ub5pjQHNPvkmwSJmOkUDr2NCTJnwtv9dfCl4N9JuCPlTH/AE9TkF1Wgb6Ab+v9Kq8xxTTKiEm/Mb0F4hXePmfrwqCX5IJsEg7+dQsLnY0yElU2N9p8TtS3lgalq2SmSPObCgCM4xIccW4BAUbD8q0D2Y5B2bX8Uv8AzHQQid0o/F/v38gOtBOTZUcVim2B7pOpwjkhN1ft6itscQAAANKRAA8hYW6bUEVF1eHlueVUPFmLAXBNkC/nuaJ2EhNyBA5dKy/jF9TjgaRu4o9dpi/1yoIuGbVjnBJKcO3v4kz+Zv5C9WqMOcWrs0nssG1datgdPIeXLpuaXhsMlS0YFow2hOp9exvuJ/EoxPQADlUDiLOgsDCYUaWU2UR9+P8A1/NRv0oOz3Og99gwOzwjdgBPfjr4TcA77m5tFwze0VJyzJiQJ0pBMSoxJHO+wG5JtaiDB8SZbgv8tBxr4M6gNLSTygrnV/qjlIjagYwGQ4tyP4fDLXI/zHBobjwKiNXmDHiavcJwBmS0957DtTEgICiOX4T8zVTmPtZzBY+zQwynyKz8VECfShl/2g5iSZxjoHRGlI/4pBoNNZ9mmM3VjUXufsQfyt5Vzns/xSQNLuHdI5KQto/+SSsdeVZhhOJ8cTqGNxJM/wDzLi/gVRRJhOO8zagDE6xvDqEKtyuAFH40Fjj8gxDIl5lSEjdaYcR4yW5KR4qA9KrWkAp1IUlST94EEHwPjRFl3tafF3cO24AYJQpSD8CFA/lXmI4mybFrl1LmAxKolzSAFeDhRqQof648CDQDGJw9kn3SOY5EXsaLMh4lTiUHBY4BWoAIWbaj90K/CuYhfUQeprs8yNxopMpUhZ7jiILaxy0m8GPukzvEgTQ/imRzEi88/rn8aB7Hocw2Nw7LiiSw6tkK2Km3hrb35AlzwvFoo5w+I1sI8FgfvWd59ilPN4fEKMusLaacUd1aVKUyo850lQJ5lM0WZfi9LRk//wBU+m4/a9BfMtTIufrwrJuIitvGOITuVBX7/I1q2DekzY70F8Y4MDGFYBlaBf8ALnQUTJhV/jP60lh+dU23/vTpRpIlQsTVxwxisMwpTj7KnFE90RYfGgjZQ6tQDbbTziplS4JEchNWn/Y+NU+VoahJAupW19ovaiNnj9IMIwyh0Ai350/hvaAmYcQ4nrbbrtQVWG9nWMUoqUtpM25/tUxr2WOSCvECxmAn+tFuVcWMPe46CTsDvRGh0GDzoApv2fJiC4b7kAXrv+3sKglDjTDikQNa3NCjYEagkXN96ONN/SsS9oeJJzB8JUQAUCxP4EztHXx/QBjkUltBKgEp1EwAAJkkwAANydq9q+4KyZeIe1B9vDIaKVF5xWkJP3YMiVWJ3FBcZJlWIwqTiMRgC6y2SHO0TCe7bSVaVEAKMkpG4AmxFDfEGNZexC3MO0MO0qNLWonTYTfoTJgWFWHF+MdaW7gxi1PsIULhSuzcKbyElSgIUTsbkTQ4kJPOKC+yvhZ91vtW1N7kATcwN4jblRJk+YOYVlTWIaUh0f5aoHeTtpnw+XKhzh7KA+lQS+hDiSISobg9CD1olGDfwgZVi4ew63ClIClKIWBKfeTsekmaCBiX8a/pDSCZudOyZ21E2+dTsNweAkrxeI73NCNvGVHf0FWfEWcvttBScMpKNgYsPAgXocw2HzDGHShsoQr7ywUp/O5seQoJ6sxwzX2aUjSPzHieszXZbjW9ay4TCRKEq+9v8aU3w/hsJ3nnO2dG02QPITeDzNV2LxP8ZimmW7FagkHoN1K9BJ9KAn4FyktuOvLCQp26Up2SiT8z8hRvKQQVEeFUuEAD60iyQhGkdLqHyFV3EzCu1CgSQRvyH50BbmTH2aykzY7eHlWOY/FhDzr26kkNpH8ybq2vYn8qIc14oxDOHWlt0k6d4BKbxY+VC3DjQ1NrXdDSVPEG+pU2HPcgUE7NArDsjDiTiHIW+ZklSwCEHoACD6+JpjCIbwret3vOGdKOaiLXjYCaW33lLedN5JUSecyozewJj0qvS2cViJKgEbJJtCU+Av1MeNBMyzLHcepSnX20JFu8YFtkhIueX96bzDBowxIUUqI20kKCp5zuPI0d5dg2k6UBBKIAhSe7fcyu97e6J8qnK4TyxxJIwsqHvFh1fac7oQolKojYkkxYTQY+86pdzPOALD6ioxiNiPGtfc9nbCkq/hsa2opJlLsII6BY3SfT0FAWf5WrDuFC1NLI5ocCx8R8jFBRMvFBttRXgGJAOknxBkHpF5FUTeGsO7ckR1PSBznatv4R9nDKWEHEau2IClJCu6nqjumFdCfURQZbm6i0hSgI1WEiJNCuJanckq53+NaT7TeFDhXUFN2XSdB5hQuUHwi48J6UCLwgEwDPQ0DvDfE+IwfcbUlbK/fYc7za+exHdP8AMmDt0owwuYMYpJDcociezUZUALqEx3yJTChuN4NyHDJgRMQel5v4UplpbaTIVYgocTGoR6yPPwFBYZu2oNLSPvhCudyhwD5KPxolCvsHDIgLaM+R/cih/MMV2+EWuwcbgLA6LUkBVtgSPiKumE68NikzBDaV+iHEE86Amyd+QOv5VE43wWtKHBJKbH52prJlq0o5ajYTyHOrbimU4UuG2mDHUTBoAfBtITqdX7jYm/M8h+v96oXUrdUp1SiJuEg2A5VbZn9sUNNXbT3lkc1dKZzHKXEIkEGeXSguPZjlOvFKdWSW2kz/ALuX5TVZxLmhexrrjMpRMCOcbk0YZYycDlClW7V3aeqtt+lB2EStlEQL3mL0HuGW9pKlJGlMnVtte371uOX45AZwx1d51sKA62BPPlNYRmuLdLenbVaB47861PDphGU8yG1pJ5+4n9uVBouHXKQa+euJcZrxmJV1ecHolWkfkBW95esd743r5tUXnVLWhOoFaySOqiVfqKAOUKI+GsNh/wCFxLjql9skS0gAlJgpSSvukBPevJHLrUvCZQwCVrSFJSlZ0yQCSkgTzEEhW/KmM/ZRh0t4VKHGgtltTylXU4snWCU30BNgEi8ASJoB51hSYUu4MxBm+9MoUk2VbxFGfEfBbmCwzLhcbxGHecT3mVT3ilRAjym4PmKGXZ1KStMC4JIg22jlNA1hsMgrSNaQCQCSJiecSKMMZkBwaW3HnUOsLWUAN65SvSVJVBhNin7pmhDD5elxQS2sEmwmB84oxxHDTeEQ27iHG3mHQUQ1JUhcEhRg2jSfG+xoDLFuvOwpoIOkDWF/eJAJg7GKrcYjFuLCVvNsgXA3VB6DYfGmskzpCcCyFLSFKBBJt7pKb9AQkGoWaKU7qdZKSLI1bnSneOVAIcSYZbT6kOOFZgEK6g0Sey3ABS3cQdkANo/1Kuo+iYH+41Q58+XEI1j3ZGrnflPpR7w22MNgWU7FQ7Rc2MuXv6aR6UF60j7VSo3CZ8Iml5tlSsQlXZqCVgDun73hMWN/L50xlSwqSOdvh+lWLeJ0AlRgAG/yoMx4gYLTDwWNKgCkiNjMR8aH0vaFNt3ugavOxE/CjP2kO9oGVAR2qkpJ66IJJP1tQS0oS7iD7oJSjx8vSPzoPcwxGvSgWSLx1/DPpfzUamZdiOz23j+0+tUjLpUvUfD4bflU3XB8qA2y/MkrRK1EqmNzJPRP4R470S5Ljw2QUqQlSdgAdKAd/U8zWYYTGlF+cWPiefwMeQq7yzGJJuZO5k8zufrpQajj8DgsfBxLSFrsA4B3gLbqiY33J6V5geDcpZWk9iFkgmVqUoecE6R8KG8FmpEXgC3L86gcScVdlcXWqwE2vuTFAeDHYdBScPh20EgA6EiZSowZj7p1D1q6wWJEkEaZvAmOYUI250AZVhFsMqXKnHIKvWNRA5RYeO9EmSY8PtpWlYJPeAiJ8ib0BBnCGXkFDyUrbI70k2CeYv3T4i9ZhmnA61Erw7iFtz3dRhQnkqbHqFD4UaZw5DRn70JvAmbRE+IoN4QzJTZXhHTC2XFA+N7EXvb4gigIOGuD3cPdxOEWqLKUVGAReRp08xPXarPPMJhQkdo2ypf3SEpSDb3AE8jBMHwnYVDxj6iJCyCJiI8/WgzMX16yCpRBulU2sZ9L8vGgoOLsE2wFraJDbo0wd0WUVoPMxePIGn8ahbOFLriVJ7XS2kEEEpV3lfkkidt69aU5i8xZbZIS42FPCfvLQJTFo1RETvFOcZsPqwzbygVN9sUrWokkLCBp1SZ2Uq/Ux0kJuBxDB+0dfbQ3EJQkkrPkkc6scdnbP8O8kjR2iVIQkmSRG56eVZT/ABi0L0oHe5QJJnoOtEGWZA9d58kKIsk7jxPSgu04MYdpJ31AEKFwa7Bw++23cyRPpc36VNyqXMMWlkRfTSvZvgXP4l9TgjshA358x1tFvHwoHfaTmyUutYcTDY1R4nb9ao1Y9BglJnaOkVW8X4ouYt5Z/EQPJNh8qqm8Q4IhRoLp3MW1YhBM6UXiPvcq09eICsPlSzaVLHTdJj5ViDy1TM33rX8uJXluVOQSEuqny0uJ26UBlmmZlrDvFKSVdmqAN5iBQP7O8Af4MGSNSlG3oP0q14zx6msE6sWUYSPUx8jN6f4FYKcEyAdxJ33N+VAC5ZhkJWlSyler7JQcICQHu4VHUIhBUFde7uN6iYLKMOxinW8z7R4jutONqN+faXUFKmdxqv1IqzwbqUFKXCUtu9ohxcFRQhSFBSgL3SFTJBAq0YdeweGSlKGcwy46ig6JKAT3kq0ghG5NxEz7tAP5pkLDBaxDb6cVge2SXUEwqwJ0qSICjuBMKm1xUE8ZJwr2Ibbw7asE/BS06I7M6AlWhQJF7jc2ipWa5Jg3Esvs4pKWHlEONrIJZUhtbiUEyCUkpKRPUQYNP43i1phYdwuCSnDlICkPIT7150qbUQNSYsTaPOgrkcN5YsFTWO7KQJS9ptYzAMKUARuJ/ehxeFwzYOl5LwWFJEIKSjaHImepiq/PcxQ64taG+ySVEhGrVE+gAHgByFVqVGgI83zlntSpllOmwGoTZIgaRPdEQY867KuIVMoICQpN4B2k8rcqHUiaeKpvagtstWMRiG23YCFL1L6QAVERyBA0+taHnLhWmQIBNo2gWtWaow8AFNlEDn8bb1PwbroNlKEeJoNI4ansj1kyem36UvNHJCUfiI+Hj50PZVmzqUd1UJ+8CBAPjM+fSrbLMYlx5PaQlRjSR7pJtHhNBWcb4dRKQkHSyw66fSGwo28VXoIzNhIwmG0z/MOUmfz7p9DWtN4cfxOZBQB0ZeEeWvWo/G1B3FmUBrCMJQDpOFYdvcz94/8AKY+iGcAkGRvyq6KT94QeY6Gmsmwep0KI7qL+o2H6+lWGNT31+h+NBAWNqcwjhCqQamYBjVMePP8ApQXDebBCZPKn8lwMoXjXwFdxRQhX4dtV/O1VGAwfbO6SPs0XX49B+VaGQHsM+2ggKLSwB/pTYeu39qCFk3FyNISpX9fq1SuH+IGEHShWkA2vyNZE9hykkRBBgjoelP4PFabKJjwoNmzbiRtWmSNUj4T+XnQdxFjFDFN4sAhD3dJiB3bJPUyOfhQnisx191Mwdydz5dBRhiUhzLW2z7wbBT4FFx4i1qC7GdygGbRPr+lDeNzHUlalDSlPe8SeQHWZqpwOKKkAcz9Wp55uezaA95QJ8knUfTYetAT8K5GWV5fiiFdriHta1TYBK9KWwIsAkbm51HoK1dGTNYnC4hh1I7N5xyR0M2UJ5hSdQPUVWYHCBGEwyFASmFiOolX9KusuStOGbRdK1n1GolSp8hQYnluTnCYjEMOpHbNEDWPvJUJSpJOwIv8AEcjU99RIjblRn7ScoKVsYpAmEllw2nSe8gnyVqH+6g94D6tQVuUPaXVoJ3Ei/T+9GmRJcKHA0gFWxIPUUAsuAYhOsmBPj5CjbgrGqStQ2BmwNAHZnwhikkktLjrH7VVv5OtuQpJn5+VbyjMVHfluPrf+9PKeSbrSg7bx9Gg+cX8uIiQa2rhXSMpwjYUCRJMdZUf1qyzLKcEUHUyjUQYgR16f0qpyxCWVBhfdA90i4g/W9BR+1TE6cKhM7q6dAZ/T4UYcLtpTg8OD3T2aZHp50Ge13D6DhUagsKJgeRG/hejhTxSlAj7o2NBmzLqE9k44krZSF9qkAJKklWggSQZJ8RMGmn8YMDOLy18OMKs40qSpIP3XQd+YCj3k23Bkw/8ArjGGLjD7Hay2G1a7FCwokjSoSJlPf3BAiqfLcMvCuNt4nUcPiQC7puVImZGx1JPTcbcqC3x3DmB7XCFvGpThngrUVFILS0InSqQLd62oAj1qi4yzdhaWW8K0WktphzYB1YAAcgE3gG5vBp/ivCYZrEQw6V4ZSZQqQSDBkExeNr3vB2oSfBJ6T9TQIN6dR+wpBTa1cAdr0EplSSSmOVMud0kQTExP1608WNJFxNoj9akPMGxV3grblzoOUCEpVfuxy5nx8b/1qRhceRYXgE2v5+VRMdjFkwpVosOXTlTuSYNTmpUyEwOu/wDbegsMBxEUFQIJSfeBifT651bN45ChKFBSTaOYJ5EfqKEMTihKoFwbWG3Ww3NIS7sU250GxcGYoupzMuq75woAkgEhCXEk+Y7snx8aj8XMhbOAv7+DSgx4pj5j0igXKM0lQ7xSoymQTJSoQoeRBg0TZhi1dnh2iR/hkFCSfvpVOhR5Tci3NPjQDWFa7NGn1Pmd/Oo+aSFJPUQfSKsVwbVAzZPcHUGf0oIDgq2y6EAg8yOXUfOqlhzV3T6ftVgt/SpJn3NBPpG1BMWnsEmebhJgExsLyI2tSGuJ20EFM6kkXFpGxB6iDV4wELWvtAlSFEFI3EKg3tETIuKlOcPYNU62kg7BKVESeUQYHPlQCOb5hh3jrTKV23HvAWE+MRfwqoKATuPjWiO+z7BLQdPaNLuNWsrCTvcRKhyi1AmbcPKYcKFEK/CpPuqE7gkCgbQykxK0j1FEmHdStaUpUFWiJ2EXqkyDh3t1wZCRdSunSjDCZMjDoGghThIE3TJ5AAyB13oKpjLw2jbvSYHr3R+YpzImwvEFe6Ghp8yLrPqYHpXmf5gASEXIsnz2n0ufUVJyhkNtBPPmevXl1JoNRw2L7Vhi4lUD0SSD/wAUk0V5diA4TH3RHx/tQHgwUttgH3EBMfzK7yjPgTRtw9hyhpM+8rvH1oB72xYZSstWtIUVNONLATM+8EHbeyyfSs7CyptKjYlIPTfkZrZeLcQtvA4lxsgLQy4tJIkSlJIkHfasVyp5TzKVqI1EnVa0+HTf5UFOt0JfbJIEHn8KL8tXoekAaVC0UI4xhBc0u+5ffbwNXvDrbraYUAUCC2uZkHl6UBw04Z+NR8+w762dTBCigyUTv1Nzy3pIXsRS04i8Am8TQP5Q2QzLt1XO+00NYnEd43mNv7mr/McRDaoO4260JKUCJBigqOI8zW7i8OFEkIUmB5kT4/2rWMwUNQgW0jnQHi8raSyh+JdW4mFHkPCr57OFAwUbc4mfjQZ6wkZwuISjFBMlSzZQHLkSmbWEpnmKscqzlLOrA5k0SymNJN1sx7pSoe+jkFJuLC+wztGMIIIJQpJkRI0kc0nlRFmvFJxWGQ2+kdq0qQ6BBUIiDaxkzax6CgHsQ4NaiCVJ1HSSIJE2JHIkRNR1qmfrypLj0z60powIoFYZRsI509iGVIX4Ta82rsGwCSCSOn61OcaUR2cTF3FdJuE+cXoEYpQUEwB6dOpHxv51b4cJEAqQVJFtQkD0mqjCYeXYVOnw59AKmYvGoKimVJQYOyTFulBAzLClSphPkmwpGWLU2sgGCQQQRI5Rz86ktt6rhRI+HrvTpbQmQQQqLGI8qCpxTABN79Ij0I6ivHBCQAes+c05jIVeZPib/X7UjB4YqJTIG29A2w9BE9a0PCy9hkO6Uk3SQRuJMTFwbTWfYhMf2+M0Y8EZoAnsifGDQTOJMt7IpKT3XBqSR+Y62tv1FUrzeoKBvCFR5gUZYnAodASomL9mofdJPQ/dMbUOP4QtOFCxcbxsQenhQCQMXqxU8DoWRKbA/Gm8wwJbP8pJ0nw6f0qKw/psbjpQF5w7aUw2pRlIULzbYiOQiPgKUrFOJjUCCmb7zztVLgsVpINyk235dKKMvxKFCFQYj1HKgqf+4oJGuOZFvq9N4nMkue8UlI90A7fHy286OsFmKExYecJJjzi3pT2MzIL3IXPQDl5j+9AHYXGgAJQmB0AtPOY606cUUpUtXOwkSJ5nz6HnUrHLSk6gACrkP6cvKqXMcTqQuN0EITFxqMR6iZ8IoIOHZ1PJB2Tcz+Q+ulFuU4cuvIQP7czehvKWxKz0IT1MASfnWicBgJUtat7JJt5n02oCfJcsDiwIIQ3HqefnJowUsJE8qj4dCWkAJ2iZ87k1CxuPgghCnCPdSOZ6noAOfj1oGuMcEvFYVzDNOJQ48IClSQACCoHTe4BHrWVN8K4rBILeJaC2w4FBbapSoHdMkApJgWV6VreX4VZWXX9IX9xIPuCp2IwSHEqSqSlQgiTf63FBh+f4DDrQ6pnUGSBLSzC21H8B+8kHxqqyXH6Q2yHCspGlKEiAL8zWjZnwY+gEDS+3ttC4/wBJsfQ0GYLJmmXioA97l+EjlQWSHleIPPwqSzj4MkSfz8qXjsOlSdaZqPhcCtz3ALfpegXmmM1tkczc1TBUb/Hz+dWWMYU2YWIJv5/UmohT19P60E3PXx/AtEX0rGq+3pQrmHEb7i9STpEQBE7daLs8wyP4FClqCEBUqVNr/mSdhG8VmzmdJBhCVKSNibT6RQTswxuHxaVF9nTiOTrNgs89aFWSrqQQN9rSIY1soWpJ3SYPmLVqj68LmrZSgDD48IJExDsCSmRAWIm8ah0ImssxWoKIXOoEhQO4I3BnxoGUp/OaeKjG1NE2Ar0JoLDDvDUCbAbx4c/jU9eYNAaEEQN1me+SZJ8p61QlRHqKbCzQE2Y5jqSnTpACdMpF7Da+201SuPAgAi/4iTJpleIUd1Xi/pYU9h8ISjWTz2oO/iIsk25Wp5zMdQvM/X71GIEzH6UlRHUSekk0HjhHO5O/KpDD2hVr7X8SKhUtMmgcdWJkbHcV7h3NC0qSbgiKSpufjT+FwLrmottqWEe8UpJj4UB5lWa6kwTb8XTwt6VYZsx2rQWLrQPinnQTw+FpUJkTcWo2wTw28JvQUGlLiShY7ptvsd58D/brVDmOTONmQCtPgLjzH6i3yonzBjSsqSBB3HhNSW7iR0B+jQBWEUE7qAHOfCn2sY3ycA87fPlRHisMhfvICrc0g9Kqn8mbN0oCSOm3wNA02+pXurSryUJ62g2qdh31JEqWAT1PyqDh4CRYDyAFQcyegRzoH82z4XDRM83Dvt90fqascvw2lLCDbQgvOeCl2TPkNR9KG8pwfbPNt8lKE+Qur8gaJM+xIQlzT77x26IHdEdBFh4kmgbyXFDsitUDUtRvHUfoKL8jzI6U7hskKiIJ5atulZ5lrDg1OBvtW2rrSdr/ADjejBfEmEmSpYPTs1dOXKPWgOnONnZ7rLZSDAkrO3W4n4V41x26iIw7SSsgG656eJ3NCOGzrDL9x0X21pUjfxUI/OnM0xKUJCtSCsEKCUrBmL3i4G16AsVxu62lxaW2UNpBUTClLUZskSuBJtJ2nY1XcP8AtadUtScS23pV/lqQSgA8kqnVY/i/K9h3KcOrMgGk6GlYi25IAbVqJnfZJMc9rcip/wBjQCQGcYvVzC0iD8NvWaC9PF+ImezaAt+L1vzpWZYJrGkLacaTiBuiSNf/AJJCgfGDY+RoRHAObJ+zbfIQNj2gEeRHeHlb9Kq82yvNsCNTwLzQglSjrH/mO8n15xagu3E6FraJKHUjvNqtzsehB5KFjQZxjmr7KkhpZQDJlJ3I3+dF2B4kGKQAr7UoE9m5/mt7ToWLkTHUWuOVQeI+H0YrDLU2e+g6kHzElKuht9CgB8Nxk/I7Y9qNri/pFFKM6YDXalfd5J3UTzA8f71nDSL7bGnAZ8htQXHEnET2LI1nS2j/AC2wbJ5SfxKI+8eVhAqhpxw161h1KulClAGDpBInpYeNBpA4bw2Ml/LVpStJlTBtB3GmSS0rYg+74is/4pecXiFqdADk6VgCCVJsSoclWv40V4jhd5koxWXuqeRcpU2R2iRz92zg5Eb/AMsVRcZ5kMU62+QkOrRDukQFKQTCx/qSUgjcFJ8KAZmlocj+tJXvXlAsKr0daQmvSaBxKRM0+MQNto2i1MIVNqUlKet6BRcKrb+dIKzECKQoEH9RSkKoOTtciktk8qWTzrxJoH0udw9Z+dHWfrDOXtNM2lTYVG5m5nrJFZ+tvdNHXDGYJdQhDlxBSecQIBHiLG9BNGD/AMOl0pgGSkyDP7VbcGZeH3CVT2bQEyN1HZPwknwA6iqjIuHEtFxLmJCmw2YTeQV2Ji41CJEb2miPhnGHDsdg2kKOpSlLUIlU2tPJISInlQW/EvDLbiS4yAhcQEJ9xfofdJG0etA6EQqIIOxB5Hn8qN0ZniDPeQkdAkfrM86qcXlmtRWfeJmZA/SgHnQIE7/X7VEfIAJ6A/X9KJlZP/Mk+vr0jaoisDAOpIKZ8486ANDdh9b1SZj75HS1aR/09on/AC0ja4MeVDmZ8HLUqcOsLknuLICvRRgEeYG1BXcLJCA6+uyUp0A+KrqjxhP/ACrsqwDuPxSW0DvukAWs2nmT0CUgnxjxqbjOH8WhlDfYK0iVuRBJUdhAMmEgbTc1oPDHBzrLbbKLPvI14pwRDaVwUtAjcwkSBM22TJoLnDKZYCcJljIcWkQXlAK3sogm1+atr7GnE+znBMYZ9x1tLj6kLGtWpQQVAhOgHYgkd7fyowy7LmsIydAsAVLPNWkXJ+G1BfGfGza2n8MGV6oTJUUCBKVatJJUU+Mb9KAj4cyDBKw7Shh2VHQEqUWxdSRpUe8J3BqNxdwvhP4R9SGUIWlpZQUd3vQdMxaJ69aEeG+OBgWAx2LZbStYS4HkpSSpRVACUEkyTcCOsUZZ3naXcvU4goIUoI7i0rFlCRqTY2BmPGgAfZzl5axGGaJ7yFOHz7iiQPlWzpMCayvhIA45s8xrP/A/Oa1DXsDz+tqBYXfzpyajq94HoDNPJ2oATjH2bM4j7bCwxiRcESEqI6ge6f5gKDMozN9t84bFt9liBMg2DqRJlNyCqx92QqD0IG3FUUMcfcJjHMpKO7iWe8yva9iUEjkYF+RAPKg+duJMJ2WIeRa6pt0V3v1qqIgVdcRpUpxa1p0OBwtvJNiHE/ej+ZImwiUqi0VSqoPUNqUpKEiVKISkdSbAfE1r+UYROFaSygkafeKfvK+8r1P5AUD8AZUpx/t9MpbkJ6lahAgc4Bn1Fb5k/DqUNAOtIWs3JPjyHgKDA1tY3KXdaT9nI70Etrk21JnuKNrg+Rq2zLL2c3b7XCgN4xP+YwSBr/mSoQFdAbTYGDeqDKuJcRhD2D6S41sUKuQNjoJsRvY28quDw8F6cVlTkxJLYXCkHombidihXxigz/F4dba1NuJKVpMKB3BFNk2iBvM86n508t59algl378pgkpEEqHI2vVdeg8pQV8a9UKSKBQVXgr3TXsUHpNeJTO1eaacQKBKgacbbmKuOHeGsVjVEYZlSwDBXshJ/mWq3PYSfCtc4W9jjCAF45fbLt9mglLQ8CbKX+Q8KDH8ryd/Fq7PDtLdWIkIHuzsVKPdSLbqIooyvgx7DOqDyxqTEobMwogEgqIG0wdNp519BYDCNtIDbLaG0JsEoSEj4AfnQFxQxpxTvjCvOUj486AcWyOW36/U1Y4ZskJ5AfrTSWoV5incGo28r/L9qCw0iDN/qKbDe1/r0rxJ69OlJUT1NlcrWoFqb5nkOVRcS2JAsJ2kfPl1p5l8SefT1+jSHnkkHw5/XKgY/hFG4CVcr8/jTasKqxKAPEbCPKpCAbFJtuOlONv2ufQ386CCWSLkAjlefnzq64RzYt4lDWyXDBT0VEgj4R5R0qKl8Gxifz/rVe/j0IdbcB7za0Kkb2Ikeomg19xkLSpKhKVApI6giCPnQbxB7PcuGFeLeGQlaW3FIIn3gkkbm96NGHkrSlaTKVAFJ6giRXmKSFIUk3CkqEeYigzv2fZXg8Ul5xbKXVwynU5pWUpLCISCRbSQRMXj0Fjxth0tYdhhuQhtQJHgQsJmBFzqP+2m/ZdgVMh0KcbX3GRCHNRSUBQIIIEC4iLWPSvOLXCvD9tFnMQAn/QhKwk+pk+tBWcF3xY8G3Jn/b6860xJBjbas44H/wD2weqVA/AK/wDWtJNqBKTc+dvSlpN6ZXtA3P686ci0Dnz+dB6i5J9KVNJUuIA3pQsKDJ/bFwt72MaTZaQh8C3eT/kuH1+yPgpPSs54L4LezBZICkYdHvugSSRB0Nj7yzIvskXPIH6ZxWHS4hTaxKVgpUPAiPSvmTFYrG5Zi32GH3GihxUhJ7qhulRQqUmUaTMfKg0LMslWzhHkMNlvsml6YB7oSJV3o7yjBk8zJoKyDA5+tlK8O5iksm6dT4RI6pDip0nkRY8q0vhDE45TCFY59Di3UyhrQgBtKpILpSAFKNu6NvE7W6m5upWo8z+16D57RjSCcPjBISY1HdB62+fjUtvDv4IjFMuAhBnWIMDYakyQoGSJHXlNQuIcO52oU4tTrayQh83CwDCTqPO1wq451L4Ww7ilrQbsoKVLG4KgT2YHmdSo2OmgsW2FAOOuD7Z46nPDVcJoYzbDQqQI60fowDzsqQ04tI95QSSB5mIFV2YcPuwZSNvOgANq41Z47K1oUQUn6/Oq0pjeaD0Gu01a8O8MYvGqjDMqcAMKXshP+pZ7o6xv4Vr2QexfDNicY6t5f4UShCf/AGV+XlQYgij/ANmvs/8A437fE6hhQe6kWU8QeRF0oB3ULnYbE1pP/wCL8v1j7BJbSZjvSrwKtUxPLnReltKAEpASkAAACAALAADkIoOwmHS0lLaEpQhIshKQEpHgALVPSsftUQJmPE/W9OpSRH19bUDyaDOMmv8AEJtu2n/ipX9KMyRyHnQjxqJWyf5FW9RQCT0xaAQR+n7fnXNqMid+R+vq1LKhfr4VX4zFBJ+XnQWysRa3qKiHE7gETHLw6esVTu5lc38ahNZl9qkyCNj5K2+RoCNRBGo2M7/O1euJJiCCLzM9JEetRFPJlIncE/HxqEcTpAHIE/Cgvu3gc07SbER9c6ZcxHJMk8v69KhjFAkAkyRIn0/SpKcSOSVmPCKB0t92Sq8WtAmqZ7CyTJJO/n1NhzqZiMZJ0zy58un14VIUsEACyj7pi9+cfp+tAaezTNdbKmFnvMnu+KFbfAyPhRiT4GsewGJewrqXkd8iQR/8ieYgWH7xWrM4pLgCkKCkG4UkyI/egp04IYdvsGQEl9y2kAFKRBWSQLmLX5qFN8eshOEQEiyXEQP9qh+tWeW/aOreN0gaEeQJ1EeBkfl0qr9oq/8ADJHV1I/4qP6UA5wXfFN+Tn/1rSl7D0+orNuBz/i0eCHN/QfRrQcQvvQOY36UDiT3q9feiALqOwpouxJidgPGlYZvdSrqP5DoKB1lvTvdR3NOTTBX4wKcQfD1oFzWMe3LJdOJYxYHddSWl/6kAqR6lOsf7BWypPOqDjzKP4vAvtC6wnW3/rb7yfjEeRNAL8IJCsGwQZPZoCp8BHLy23omZbEe7P14mhn2X4ou5Wx5uACRydXc+JteilItEgRblQYDi2EqwJThnu1GtOplUFYJgBSIhW8DTGxrXPZtwWljL0pxbCe1cWXHAq6uiEqPKEgSnxM869rqA8ZECI0p2CQIAHKw2oYz/hpp2S0Fpc6IjT6yYHoR5V1dQDw9m63R9s4ETskDWb+Nkj86Qz7GsDKS6664QZUAQlKh0O6gDtY11dQHrLbbLaW20pQhNkpSAkAcgALAU4CDHjXV1BxNyPr+tIWkjw+VvlXV1B5pO52/rUhoEAza+21dXUDoFhQhxynvtCfur+aa6uoAzEqKRI5/2qizLESD1+v617XUAtmeYQqANRO8G4j03vTbGJQtYIIB3I2i0RXV1Bf4XFQoTBIm/Tl+dqmqAXab6Z35ePpXV1B62wpICiSfSO6LD41LbzLSkbxy9Op6fUiurqCOy4FKUo+Hqf6bU/oIVO61bxuR+EdAIgnnBiurqC0wDhBjnGw5eZ8afw+LW0SWlFClg6gOn8w/XcTaurqDSeHcal/DtuJTpERp/CUkgj43qn9oo/wyT0dQfyUOldXUA9wSn/FFQ2bbV8TFGLGKKlKV/avK6gs2UwO9YePxNNtvFd47o28fH5V1dQPhZuTtyjelIcmP1rq6gcmKbYkT5zXV1AF5JlX8M69h0oAT2y3EEWlLhLgH+3UU/wC2r9A8a6uoP//Z"/>
          <p:cNvSpPr>
            <a:spLocks noChangeAspect="1" noChangeArrowheads="1"/>
          </p:cNvSpPr>
          <p:nvPr/>
        </p:nvSpPr>
        <p:spPr bwMode="auto">
          <a:xfrm>
            <a:off x="2013207" y="1634910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t-PT"/>
          </a:p>
        </p:txBody>
      </p:sp>
      <p:pic>
        <p:nvPicPr>
          <p:cNvPr id="7" name="Imagem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32549" y="1097820"/>
            <a:ext cx="2903955" cy="4363866"/>
          </a:xfrm>
          <a:prstGeom prst="rect">
            <a:avLst/>
          </a:prstGeom>
          <a:ln w="38100">
            <a:solidFill>
              <a:schemeClr val="tx1"/>
            </a:solidFill>
          </a:ln>
        </p:spPr>
      </p:pic>
      <p:pic>
        <p:nvPicPr>
          <p:cNvPr id="8" name="Imagem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65837" y="1097820"/>
            <a:ext cx="2982097" cy="4363866"/>
          </a:xfrm>
          <a:prstGeom prst="rect">
            <a:avLst/>
          </a:prstGeom>
          <a:ln w="38100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30079940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Marcador de Posição do Texto 3"/>
          <p:cNvSpPr>
            <a:spLocks noGrp="1"/>
          </p:cNvSpPr>
          <p:nvPr>
            <p:ph type="body" sz="half" idx="2"/>
          </p:nvPr>
        </p:nvSpPr>
        <p:spPr>
          <a:xfrm>
            <a:off x="1009712" y="2550505"/>
            <a:ext cx="4114223" cy="2168517"/>
          </a:xfrm>
        </p:spPr>
        <p:txBody>
          <a:bodyPr/>
          <a:lstStyle/>
          <a:p>
            <a:r>
              <a:rPr lang="pt-PT" dirty="0" smtClean="0">
                <a:solidFill>
                  <a:schemeClr val="accent5">
                    <a:lumMod val="50000"/>
                  </a:schemeClr>
                </a:solidFill>
              </a:rPr>
              <a:t>Música: </a:t>
            </a:r>
            <a:r>
              <a:rPr lang="pt-PT" dirty="0" err="1" smtClean="0">
                <a:solidFill>
                  <a:schemeClr val="accent5">
                    <a:lumMod val="50000"/>
                  </a:schemeClr>
                </a:solidFill>
              </a:rPr>
              <a:t>Amazing</a:t>
            </a:r>
            <a:r>
              <a:rPr lang="pt-PT" dirty="0" smtClean="0">
                <a:solidFill>
                  <a:schemeClr val="accent5">
                    <a:lumMod val="50000"/>
                  </a:schemeClr>
                </a:solidFill>
              </a:rPr>
              <a:t> </a:t>
            </a:r>
            <a:r>
              <a:rPr lang="pt-PT" dirty="0" err="1" smtClean="0">
                <a:solidFill>
                  <a:schemeClr val="accent5">
                    <a:lumMod val="50000"/>
                  </a:schemeClr>
                </a:solidFill>
              </a:rPr>
              <a:t>Grace</a:t>
            </a:r>
            <a:r>
              <a:rPr lang="pt-PT" dirty="0" smtClean="0">
                <a:solidFill>
                  <a:schemeClr val="accent5">
                    <a:lumMod val="50000"/>
                  </a:schemeClr>
                </a:solidFill>
              </a:rPr>
              <a:t>, Orquestra de </a:t>
            </a:r>
            <a:r>
              <a:rPr lang="pt-PT" dirty="0" err="1" smtClean="0">
                <a:solidFill>
                  <a:schemeClr val="accent5">
                    <a:lumMod val="50000"/>
                  </a:schemeClr>
                </a:solidFill>
              </a:rPr>
              <a:t>Andre</a:t>
            </a:r>
            <a:r>
              <a:rPr lang="pt-PT" dirty="0" smtClean="0">
                <a:solidFill>
                  <a:schemeClr val="accent5">
                    <a:lumMod val="50000"/>
                  </a:schemeClr>
                </a:solidFill>
              </a:rPr>
              <a:t> </a:t>
            </a:r>
            <a:r>
              <a:rPr lang="pt-PT" dirty="0" err="1" smtClean="0">
                <a:solidFill>
                  <a:schemeClr val="accent5">
                    <a:lumMod val="50000"/>
                  </a:schemeClr>
                </a:solidFill>
              </a:rPr>
              <a:t>Rieu</a:t>
            </a:r>
            <a:endParaRPr lang="pt-PT" dirty="0" smtClean="0">
              <a:solidFill>
                <a:schemeClr val="accent5">
                  <a:lumMod val="50000"/>
                </a:schemeClr>
              </a:solidFill>
            </a:endParaRPr>
          </a:p>
          <a:p>
            <a:r>
              <a:rPr lang="pt-PT" dirty="0" smtClean="0">
                <a:solidFill>
                  <a:schemeClr val="accent5">
                    <a:lumMod val="50000"/>
                  </a:schemeClr>
                </a:solidFill>
              </a:rPr>
              <a:t>Fotos e formatação                            		de </a:t>
            </a:r>
            <a:r>
              <a:rPr lang="pt-PT" sz="2400" dirty="0" smtClean="0">
                <a:solidFill>
                  <a:schemeClr val="accent5">
                    <a:lumMod val="50000"/>
                  </a:schemeClr>
                </a:solidFill>
              </a:rPr>
              <a:t>João Vieira</a:t>
            </a:r>
            <a:endParaRPr lang="pt-PT" sz="2400" dirty="0">
              <a:solidFill>
                <a:schemeClr val="accent5">
                  <a:lumMod val="50000"/>
                </a:schemeClr>
              </a:solidFill>
            </a:endParaRPr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23935" y="2926491"/>
            <a:ext cx="1584626" cy="1584626"/>
          </a:xfrm>
          <a:prstGeom prst="rect">
            <a:avLst/>
          </a:prstGeom>
        </p:spPr>
      </p:pic>
      <p:pic>
        <p:nvPicPr>
          <p:cNvPr id="7" name="Imagem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9297" y="1224091"/>
            <a:ext cx="6045158" cy="933450"/>
          </a:xfrm>
          <a:prstGeom prst="rect">
            <a:avLst/>
          </a:prstGeom>
        </p:spPr>
      </p:pic>
      <p:pic>
        <p:nvPicPr>
          <p:cNvPr id="8" name="Imagem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6962" y="4645261"/>
            <a:ext cx="5987493" cy="933450"/>
          </a:xfrm>
          <a:prstGeom prst="rect">
            <a:avLst/>
          </a:prstGeom>
        </p:spPr>
      </p:pic>
      <p:pic>
        <p:nvPicPr>
          <p:cNvPr id="11" name="Imagem 1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83009" y="821209"/>
            <a:ext cx="4465293" cy="49535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50109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ferris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8117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130722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Ilustração de Natureza 16x9">
  <a:themeElements>
    <a:clrScheme name="Ilustração de Natureza">
      <a:dk1>
        <a:srgbClr val="9A5315"/>
      </a:dk1>
      <a:lt1>
        <a:srgbClr val="FFFFFF"/>
      </a:lt1>
      <a:dk2>
        <a:srgbClr val="000000"/>
      </a:dk2>
      <a:lt2>
        <a:srgbClr val="D1E5F9"/>
      </a:lt2>
      <a:accent1>
        <a:srgbClr val="F3771A"/>
      </a:accent1>
      <a:accent2>
        <a:srgbClr val="8BBEF1"/>
      </a:accent2>
      <a:accent3>
        <a:srgbClr val="6DC025"/>
      </a:accent3>
      <a:accent4>
        <a:srgbClr val="9A5315"/>
      </a:accent4>
      <a:accent5>
        <a:srgbClr val="F1471F"/>
      </a:accent5>
      <a:accent6>
        <a:srgbClr val="DA6FDF"/>
      </a:accent6>
      <a:hlink>
        <a:srgbClr val="6DC025"/>
      </a:hlink>
      <a:folHlink>
        <a:srgbClr val="9A5315"/>
      </a:folHlink>
    </a:clrScheme>
    <a:fontScheme name="Segoe Print">
      <a:majorFont>
        <a:latin typeface="Segoe Print"/>
        <a:ea typeface=""/>
        <a:cs typeface=""/>
      </a:majorFont>
      <a:minorFont>
        <a:latin typeface="Segoe Print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NatureIllustration_16x9_TP103431353" id="{64E6DDA6-DEA8-43D6-B96E-3B15FD2C47DC}" vid="{A0182A43-40FE-4FE0-8D29-33FCA26B9113}"/>
    </a:ext>
  </a:extLst>
</a:theme>
</file>

<file path=ppt/theme/theme2.xml><?xml version="1.0" encoding="utf-8"?>
<a:theme xmlns:a="http://schemas.openxmlformats.org/drawingml/2006/main" name="Office Theme">
  <a:themeElements>
    <a:clrScheme name="Ilustração de Natureza">
      <a:dk1>
        <a:srgbClr val="9A5315"/>
      </a:dk1>
      <a:lt1>
        <a:srgbClr val="FFFFFF"/>
      </a:lt1>
      <a:dk2>
        <a:srgbClr val="000000"/>
      </a:dk2>
      <a:lt2>
        <a:srgbClr val="D1E5F9"/>
      </a:lt2>
      <a:accent1>
        <a:srgbClr val="F3771A"/>
      </a:accent1>
      <a:accent2>
        <a:srgbClr val="8BBEF1"/>
      </a:accent2>
      <a:accent3>
        <a:srgbClr val="6DC025"/>
      </a:accent3>
      <a:accent4>
        <a:srgbClr val="9A5315"/>
      </a:accent4>
      <a:accent5>
        <a:srgbClr val="F1471F"/>
      </a:accent5>
      <a:accent6>
        <a:srgbClr val="DA6FDF"/>
      </a:accent6>
      <a:hlink>
        <a:srgbClr val="6DC025"/>
      </a:hlink>
      <a:folHlink>
        <a:srgbClr val="9A5315"/>
      </a:folHlink>
    </a:clrScheme>
    <a:fontScheme name="Segoe Print">
      <a:majorFont>
        <a:latin typeface="Segoe Print"/>
        <a:ea typeface=""/>
        <a:cs typeface=""/>
      </a:majorFont>
      <a:minorFont>
        <a:latin typeface="Segoe Print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Ilustração de Natureza">
      <a:dk1>
        <a:srgbClr val="9A5315"/>
      </a:dk1>
      <a:lt1>
        <a:srgbClr val="FFFFFF"/>
      </a:lt1>
      <a:dk2>
        <a:srgbClr val="000000"/>
      </a:dk2>
      <a:lt2>
        <a:srgbClr val="D1E5F9"/>
      </a:lt2>
      <a:accent1>
        <a:srgbClr val="F3771A"/>
      </a:accent1>
      <a:accent2>
        <a:srgbClr val="8BBEF1"/>
      </a:accent2>
      <a:accent3>
        <a:srgbClr val="6DC025"/>
      </a:accent3>
      <a:accent4>
        <a:srgbClr val="9A5315"/>
      </a:accent4>
      <a:accent5>
        <a:srgbClr val="F1471F"/>
      </a:accent5>
      <a:accent6>
        <a:srgbClr val="DA6FDF"/>
      </a:accent6>
      <a:hlink>
        <a:srgbClr val="6DC025"/>
      </a:hlink>
      <a:folHlink>
        <a:srgbClr val="9A5315"/>
      </a:folHlink>
    </a:clrScheme>
    <a:fontScheme name="Segoe Print">
      <a:majorFont>
        <a:latin typeface="Segoe Print"/>
        <a:ea typeface=""/>
        <a:cs typeface=""/>
      </a:majorFont>
      <a:minorFont>
        <a:latin typeface="Segoe Print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item1.xml><?xml version="1.0" encoding="utf-8"?>
<?mso-contentType ?>
<FormTemplates xmlns="http://schemas.microsoft.com/sharepoint/v3/contenttype/forms">
  <Display>DocumentLibraryForm</Display>
  <Edit>AssetEditForm</Edit>
  <New>DocumentLibraryForm</New>
</FormTemplates>
</file>

<file path=customXml/itemProps1.xml><?xml version="1.0" encoding="utf-8"?>
<ds:datastoreItem xmlns:ds="http://schemas.openxmlformats.org/officeDocument/2006/customXml" ds:itemID="{2167F96A-C2ED-4D5B-8EFB-A18C6982D36A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Apresentação colorida da natureza, design de paisagem ilustrada (ecrã panorâmico)</Template>
  <TotalTime>0</TotalTime>
  <Words>180</Words>
  <Application>Microsoft Office PowerPoint</Application>
  <PresentationFormat>Ecrã Panorâmico</PresentationFormat>
  <Paragraphs>13</Paragraphs>
  <Slides>12</Slides>
  <Notes>0</Notes>
  <HiddenSlides>0</HiddenSlides>
  <MMClips>0</MMClips>
  <ScaleCrop>false</ScaleCrop>
  <HeadingPairs>
    <vt:vector size="6" baseType="variant">
      <vt:variant>
        <vt:lpstr>Tipos de letra usados</vt:lpstr>
      </vt:variant>
      <vt:variant>
        <vt:i4>2</vt:i4>
      </vt:variant>
      <vt:variant>
        <vt:lpstr>Tema</vt:lpstr>
      </vt:variant>
      <vt:variant>
        <vt:i4>1</vt:i4>
      </vt:variant>
      <vt:variant>
        <vt:lpstr>Títulos dos diapositivos</vt:lpstr>
      </vt:variant>
      <vt:variant>
        <vt:i4>12</vt:i4>
      </vt:variant>
    </vt:vector>
  </HeadingPairs>
  <TitlesOfParts>
    <vt:vector size="15" baseType="lpstr">
      <vt:lpstr>Arial</vt:lpstr>
      <vt:lpstr>Segoe Print</vt:lpstr>
      <vt:lpstr>Ilustração de Natureza 16x9</vt:lpstr>
      <vt:lpstr>Apesar de tudo…</vt:lpstr>
      <vt:lpstr>As pessoas são pouco razoáveis, ingratas      e egoístas mas,  apesar de tudo…   AME-AS.</vt:lpstr>
      <vt:lpstr>Quando fizer o bem, muitas vezes, hão-de dizer que o faz por interesse, com segundas intenções mas, apesar de tudo…  PRATIQUE   O BEM.</vt:lpstr>
      <vt:lpstr>Se for bem sucedido, se tiver êxito, terá falsos amigos            e autênticos inimigos, mas apesar de tudo…  FAÇA POR SER   BEM SUCEDIDO…  PROCURE           TER ÊXITO.</vt:lpstr>
      <vt:lpstr>As suas boas ações cedo cairão       no esquecimento mas, apesar      de tudo…  PRATIQUE   BOAS AÇÕES.</vt:lpstr>
      <vt:lpstr>A sinceridade       e a honestidade nem sempre são correspondidas mas, apesar        de tudo… SEJA  SINCERO   E HONESTO.</vt:lpstr>
      <vt:lpstr>O que construiu   ao longo dos anos de um momento para o outro pode ficar destruído mas, apesar       de tudo…   CONTINUE         A CONSTRUIR.</vt:lpstr>
      <vt:lpstr>A sua ajuda              é necessária, porém, as pessoas nem por isso são reconhecidas, por vezes, ainda        o criticam mas,  apesar de tudo…    AJUDEA-AS</vt:lpstr>
      <vt:lpstr>Ofereça ao mundo o melhor de si, se for incompreendido   e injustiçado, mesmo assim, apesar de tudo…  OFEREÇA          AO MUNDO         O MELHOR DE SI.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keywords/>
  <cp:lastModifiedBy/>
  <cp:revision>1</cp:revision>
  <dcterms:created xsi:type="dcterms:W3CDTF">2014-11-21T17:39:08Z</dcterms:created>
  <dcterms:modified xsi:type="dcterms:W3CDTF">2014-11-22T18:10:59Z</dcterms:modified>
  <cp:contentStatus/>
  <cp:version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TemplateID">
    <vt:lpwstr>TC034313779991</vt:lpwstr>
  </property>
</Properties>
</file>