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40" r:id="rId2"/>
  </p:sldMasterIdLst>
  <p:notesMasterIdLst>
    <p:notesMasterId r:id="rId22"/>
  </p:notesMasterIdLst>
  <p:handoutMasterIdLst>
    <p:handoutMasterId r:id="rId23"/>
  </p:handoutMasterIdLst>
  <p:sldIdLst>
    <p:sldId id="257" r:id="rId3"/>
    <p:sldId id="256" r:id="rId4"/>
    <p:sldId id="266" r:id="rId5"/>
    <p:sldId id="261" r:id="rId6"/>
    <p:sldId id="263" r:id="rId7"/>
    <p:sldId id="258" r:id="rId8"/>
    <p:sldId id="264" r:id="rId9"/>
    <p:sldId id="265" r:id="rId10"/>
    <p:sldId id="259" r:id="rId11"/>
    <p:sldId id="267" r:id="rId12"/>
    <p:sldId id="268" r:id="rId13"/>
    <p:sldId id="269" r:id="rId14"/>
    <p:sldId id="270" r:id="rId15"/>
    <p:sldId id="271" r:id="rId16"/>
    <p:sldId id="262" r:id="rId17"/>
    <p:sldId id="260" r:id="rId18"/>
    <p:sldId id="276" r:id="rId19"/>
    <p:sldId id="272" r:id="rId20"/>
    <p:sldId id="273" r:id="rId21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8603FDC-E32A-4AB5-989C-0864C3EAD2B8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154" autoAdjust="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0" d="100"/>
          <a:sy n="80" d="100"/>
        </p:scale>
        <p:origin x="1458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737DB3F-6A7D-4122-B2AC-6C0DD66BA828}" type="datetimeFigureOut">
              <a:rPr lang="pt-PT" smtClean="0"/>
              <a:pPr>
                <a:defRPr/>
              </a:pPr>
              <a:t>13/06/2015</a:t>
            </a:fld>
            <a:endParaRPr lang="pt-PT" dirty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18D3760-E536-476B-BE14-58A0E24375CC}" type="slidenum">
              <a:rPr lang="pt-PT" smtClean="0"/>
              <a:pPr>
                <a:defRPr/>
              </a:pPr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7415456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3246147-C545-4FDA-AD7E-B5DB205E5D14}" type="datetimeFigureOut">
              <a:rPr lang="pt-PT" smtClean="0"/>
              <a:pPr>
                <a:defRPr/>
              </a:pPr>
              <a:t>13/06/2015</a:t>
            </a:fld>
            <a:endParaRPr lang="pt-PT" dirty="0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PT" noProof="0" dirty="0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noProof="0" dirty="0" smtClean="0"/>
              <a:t>Clique para editar os estilos</a:t>
            </a:r>
          </a:p>
          <a:p>
            <a:pPr lvl="1"/>
            <a:r>
              <a:rPr lang="pt-PT" noProof="0" dirty="0" smtClean="0"/>
              <a:t>Segundo nível</a:t>
            </a:r>
          </a:p>
          <a:p>
            <a:pPr lvl="2"/>
            <a:r>
              <a:rPr lang="pt-PT" noProof="0" dirty="0" smtClean="0"/>
              <a:t>Terceiro nível</a:t>
            </a:r>
          </a:p>
          <a:p>
            <a:pPr lvl="3"/>
            <a:r>
              <a:rPr lang="pt-PT" noProof="0" dirty="0" smtClean="0"/>
              <a:t>Quarto nível</a:t>
            </a:r>
          </a:p>
          <a:p>
            <a:pPr lvl="4"/>
            <a:r>
              <a:rPr lang="pt-PT" noProof="0" dirty="0" smtClean="0"/>
              <a:t>Quinto nível</a:t>
            </a:r>
            <a:endParaRPr lang="pt-PT" noProof="0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A42CBAA-BF56-4C98-BBB0-153A22201CE4}" type="slidenum">
              <a:rPr lang="pt-PT" smtClean="0"/>
              <a:pPr>
                <a:defRPr/>
              </a:pPr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4700303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42CBAA-BF56-4C98-BBB0-153A22201CE4}" type="slidenum">
              <a:rPr lang="pt-PT" smtClean="0"/>
              <a:pPr>
                <a:defRPr/>
              </a:pPr>
              <a:t>18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3184652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Água3"/>
          <p:cNvSpPr/>
          <p:nvPr/>
        </p:nvSpPr>
        <p:spPr>
          <a:xfrm>
            <a:off x="2552" y="5243129"/>
            <a:ext cx="12188952" cy="1614871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23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PT" dirty="0"/>
          </a:p>
        </p:txBody>
      </p:sp>
      <p:sp>
        <p:nvSpPr>
          <p:cNvPr id="5" name="Céu"/>
          <p:cNvSpPr/>
          <p:nvPr/>
        </p:nvSpPr>
        <p:spPr>
          <a:xfrm>
            <a:off x="3175" y="0"/>
            <a:ext cx="12188825" cy="5334000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PT" dirty="0"/>
          </a:p>
        </p:txBody>
      </p:sp>
      <p:pic>
        <p:nvPicPr>
          <p:cNvPr id="6" name="Água2"/>
          <p:cNvPicPr>
            <a:picLocks noChangeAspect="1"/>
          </p:cNvPicPr>
          <p:nvPr/>
        </p:nvPicPr>
        <p:blipFill>
          <a:blip r:embed="rId2"/>
          <a:srcRect l="2673" r="9901"/>
          <a:stretch>
            <a:fillRect/>
          </a:stretch>
        </p:blipFill>
        <p:spPr bwMode="auto">
          <a:xfrm>
            <a:off x="-1588" y="5497513"/>
            <a:ext cx="12188826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Água1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/>
          </a:blip>
          <a:srcRect l="6218" r="6356"/>
          <a:stretch/>
        </p:blipFill>
        <p:spPr>
          <a:xfrm flipH="1">
            <a:off x="-1425" y="5221111"/>
            <a:ext cx="12188952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ângulo 7"/>
          <p:cNvSpPr/>
          <p:nvPr/>
        </p:nvSpPr>
        <p:spPr>
          <a:xfrm>
            <a:off x="-1425" y="5961106"/>
            <a:ext cx="12188952" cy="896846"/>
          </a:xfrm>
          <a:prstGeom prst="rect">
            <a:avLst/>
          </a:prstGeom>
          <a:gradFill>
            <a:gsLst>
              <a:gs pos="25000">
                <a:schemeClr val="accent6">
                  <a:lumMod val="60000"/>
                  <a:lumOff val="40000"/>
                  <a:alpha val="0"/>
                </a:schemeClr>
              </a:gs>
              <a:gs pos="100000">
                <a:schemeClr val="accent6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PT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05872" y="1309047"/>
            <a:ext cx="9602789" cy="2667000"/>
          </a:xfrm>
        </p:spPr>
        <p:txBody>
          <a:bodyPr>
            <a:noAutofit/>
          </a:bodyPr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05872" y="4038600"/>
            <a:ext cx="9601200" cy="9906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cap="all" baseline="0">
                <a:solidFill>
                  <a:schemeClr val="accent2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PT" smtClean="0"/>
              <a:t>Faça clique para editar o estilo</a:t>
            </a:r>
            <a:endParaRPr lang="pt-PT" dirty="0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C40D6-B547-4EE2-945B-E1ED7B06CBDC}" type="datetime1">
              <a:rPr lang="pt-PT" smtClean="0"/>
              <a:pPr>
                <a:defRPr/>
              </a:pPr>
              <a:t>13/06/2015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9ACB70-1692-416F-94CC-A92E2FE18CAB}" type="slidenum">
              <a:rPr lang="pt-PT" smtClean="0"/>
              <a:pPr>
                <a:defRPr/>
              </a:pPr>
              <a:t>‹nº›</a:t>
            </a:fld>
            <a:endParaRPr lang="pt-PT" dirty="0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éu"/>
          <p:cNvSpPr/>
          <p:nvPr/>
        </p:nvSpPr>
        <p:spPr>
          <a:xfrm>
            <a:off x="3175" y="0"/>
            <a:ext cx="12188825" cy="6858000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PT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93813" y="1309047"/>
            <a:ext cx="9601252" cy="2667000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293813" y="4038600"/>
            <a:ext cx="9601200" cy="11430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1B3DD-8F3D-4627-A677-340DF56A67F8}" type="datetime1">
              <a:rPr lang="pt-PT" smtClean="0"/>
              <a:pPr>
                <a:defRPr/>
              </a:pPr>
              <a:t>13/06/2015</a:t>
            </a:fld>
            <a:endParaRPr lang="pt-PT" dirty="0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E79F8-5904-4332-8C8E-7587B482C7DF}" type="slidenum">
              <a:rPr lang="pt-PT" smtClean="0"/>
              <a:pPr>
                <a:defRPr/>
              </a:pPr>
              <a:t>‹nº›</a:t>
            </a:fld>
            <a:endParaRPr lang="pt-PT" dirty="0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1341120" y="1572768"/>
            <a:ext cx="4572000" cy="414223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278880" y="1572768"/>
            <a:ext cx="4572000" cy="414223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C285B9-CD67-43B1-9ACC-7D79D05CD57E}" type="datetime1">
              <a:rPr lang="pt-PT" smtClean="0"/>
              <a:pPr>
                <a:defRPr/>
              </a:pPr>
              <a:t>13/06/2015</a:t>
            </a:fld>
            <a:endParaRPr lang="pt-PT" dirty="0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BD51BB-7FDF-429E-80D2-6F80E3A8E8F7}" type="slidenum">
              <a:rPr lang="pt-PT" smtClean="0"/>
              <a:pPr>
                <a:defRPr/>
              </a:pPr>
              <a:t>‹nº›</a:t>
            </a:fld>
            <a:endParaRPr lang="pt-PT" dirty="0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341120" y="1572768"/>
            <a:ext cx="4572000" cy="766588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1341120" y="2365861"/>
            <a:ext cx="4572000" cy="33491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278880" y="1572768"/>
            <a:ext cx="4572000" cy="766588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278880" y="2365861"/>
            <a:ext cx="4572000" cy="33491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10" name="Título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7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E879D-6987-4BE6-A036-500D6F98D80C}" type="datetime1">
              <a:rPr lang="pt-PT" smtClean="0"/>
              <a:pPr>
                <a:defRPr/>
              </a:pPr>
              <a:t>13/06/2015</a:t>
            </a:fld>
            <a:endParaRPr lang="pt-PT" dirty="0"/>
          </a:p>
        </p:txBody>
      </p:sp>
      <p:sp>
        <p:nvSpPr>
          <p:cNvPr id="8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9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8DC09-FF37-4812-A245-59F8D412C853}" type="slidenum">
              <a:rPr lang="pt-PT" smtClean="0"/>
              <a:pPr>
                <a:defRPr/>
              </a:pPr>
              <a:t>‹nº›</a:t>
            </a:fld>
            <a:endParaRPr lang="pt-PT" dirty="0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F341B-CA52-4A1F-9630-8A196DC5ED37}" type="datetime1">
              <a:rPr lang="pt-PT" smtClean="0"/>
              <a:pPr>
                <a:defRPr/>
              </a:pPr>
              <a:t>13/06/2015</a:t>
            </a:fld>
            <a:endParaRPr lang="pt-PT" dirty="0"/>
          </a:p>
        </p:txBody>
      </p:sp>
      <p:sp>
        <p:nvSpPr>
          <p:cNvPr id="4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5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53A2B5-2788-48EE-BACF-5982945712A6}" type="slidenum">
              <a:rPr lang="pt-PT" smtClean="0"/>
              <a:pPr>
                <a:defRPr/>
              </a:pPr>
              <a:t>‹nº›</a:t>
            </a:fld>
            <a:endParaRPr lang="pt-PT" dirty="0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éu"/>
          <p:cNvSpPr/>
          <p:nvPr/>
        </p:nvSpPr>
        <p:spPr>
          <a:xfrm>
            <a:off x="3175" y="0"/>
            <a:ext cx="12188825" cy="6858000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PT" dirty="0"/>
          </a:p>
        </p:txBody>
      </p:sp>
      <p:sp>
        <p:nvSpPr>
          <p:cNvPr id="3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E0D1A4-C2AC-40A7-AA1A-CAF6F7CCF7A4}" type="datetime1">
              <a:rPr lang="pt-PT" smtClean="0"/>
              <a:pPr>
                <a:defRPr/>
              </a:pPr>
              <a:t>13/06/2015</a:t>
            </a:fld>
            <a:endParaRPr lang="pt-PT" dirty="0"/>
          </a:p>
        </p:txBody>
      </p:sp>
      <p:sp>
        <p:nvSpPr>
          <p:cNvPr id="4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5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265E7-96C8-4AFB-B7DA-F4C7C1804888}" type="slidenum">
              <a:rPr lang="pt-PT" smtClean="0"/>
              <a:pPr>
                <a:defRPr/>
              </a:pPr>
              <a:t>‹nº›</a:t>
            </a:fld>
            <a:endParaRPr lang="pt-PT" dirty="0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127479" y="762000"/>
            <a:ext cx="3377133" cy="2743200"/>
          </a:xfrm>
        </p:spPr>
        <p:txBody>
          <a:bodyPr>
            <a:normAutofit/>
          </a:bodyPr>
          <a:lstStyle>
            <a:lvl1pPr>
              <a:defRPr sz="3200" b="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760413" y="685800"/>
            <a:ext cx="6858000" cy="4572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127479" y="3554104"/>
            <a:ext cx="3377133" cy="1703696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2FCEF4-C9A0-46D8-B7F5-1CD6B39FD138}" type="datetime1">
              <a:rPr lang="pt-PT" smtClean="0"/>
              <a:pPr>
                <a:defRPr/>
              </a:pPr>
              <a:t>13/06/2015</a:t>
            </a:fld>
            <a:endParaRPr lang="pt-PT" dirty="0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065A1-36A2-4C21-8F72-762324319D2C}" type="slidenum">
              <a:rPr lang="pt-PT" smtClean="0"/>
              <a:pPr>
                <a:defRPr/>
              </a:pPr>
              <a:t>‹nº›</a:t>
            </a:fld>
            <a:endParaRPr lang="pt-PT" dirty="0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127479" y="762000"/>
            <a:ext cx="3377133" cy="2743200"/>
          </a:xfrm>
        </p:spPr>
        <p:txBody>
          <a:bodyPr>
            <a:normAutofit/>
          </a:bodyPr>
          <a:lstStyle>
            <a:lvl1pPr>
              <a:defRPr sz="3400" b="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760413" y="685800"/>
            <a:ext cx="6858000" cy="4572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PT" noProof="0" smtClean="0"/>
              <a:t>Clique no ícone para adicionar uma imagem</a:t>
            </a:r>
            <a:endParaRPr lang="pt-PT" noProof="0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127479" y="3554104"/>
            <a:ext cx="3377133" cy="170369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F73D2-0E4E-47C1-A5BC-607BEB9DD34B}" type="datetime1">
              <a:rPr lang="pt-PT" smtClean="0"/>
              <a:pPr>
                <a:defRPr/>
              </a:pPr>
              <a:t>13/06/2015</a:t>
            </a:fld>
            <a:endParaRPr lang="pt-PT" dirty="0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8EC0B-1B86-4FE3-9BF9-52CE1B436819}" type="slidenum">
              <a:rPr lang="pt-PT" smtClean="0"/>
              <a:pPr>
                <a:defRPr/>
              </a:pPr>
              <a:t>‹nº›</a:t>
            </a:fld>
            <a:endParaRPr lang="pt-PT" dirty="0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89D21B-6D01-4415-BF9B-7F1A88E6D71C}" type="datetime1">
              <a:rPr lang="pt-PT" smtClean="0"/>
              <a:pPr>
                <a:defRPr/>
              </a:pPr>
              <a:t>13/06/2015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C1E3B7-3059-4CE0-B9FC-25BBFB96D810}" type="slidenum">
              <a:rPr lang="pt-PT" smtClean="0"/>
              <a:pPr>
                <a:defRPr/>
              </a:pPr>
              <a:t>‹nº›</a:t>
            </a:fld>
            <a:endParaRPr lang="pt-PT" dirty="0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440362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440362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0D4CE-FA81-4B96-A63B-3B249A62524E}" type="datetime1">
              <a:rPr lang="pt-PT" smtClean="0"/>
              <a:pPr>
                <a:defRPr/>
              </a:pPr>
              <a:t>13/06/2015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2B78E-54F2-41BF-B2E6-40B986CC6C8A}" type="slidenum">
              <a:rPr lang="pt-PT" smtClean="0"/>
              <a:pPr>
                <a:defRPr/>
              </a:pPr>
              <a:t>‹nº›</a:t>
            </a:fld>
            <a:endParaRPr lang="pt-PT" dirty="0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éu"/>
          <p:cNvSpPr/>
          <p:nvPr/>
        </p:nvSpPr>
        <p:spPr>
          <a:xfrm>
            <a:off x="3175" y="0"/>
            <a:ext cx="12188825" cy="6858000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58000"/>
                </a:schemeClr>
              </a:gs>
              <a:gs pos="88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PT" dirty="0"/>
          </a:p>
        </p:txBody>
      </p:sp>
      <p:sp>
        <p:nvSpPr>
          <p:cNvPr id="8" name="Água3"/>
          <p:cNvSpPr/>
          <p:nvPr/>
        </p:nvSpPr>
        <p:spPr>
          <a:xfrm>
            <a:off x="2552" y="6064101"/>
            <a:ext cx="12188952" cy="793899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49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PT" dirty="0"/>
          </a:p>
        </p:txBody>
      </p:sp>
      <p:pic>
        <p:nvPicPr>
          <p:cNvPr id="1030" name="Água2"/>
          <p:cNvPicPr>
            <a:picLocks noChangeAspect="1"/>
          </p:cNvPicPr>
          <p:nvPr/>
        </p:nvPicPr>
        <p:blipFill>
          <a:blip r:embed="rId13"/>
          <a:srcRect l="2673" r="9901"/>
          <a:stretch>
            <a:fillRect/>
          </a:stretch>
        </p:blipFill>
        <p:spPr bwMode="auto">
          <a:xfrm>
            <a:off x="-1588" y="6256338"/>
            <a:ext cx="12188826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Água1"/>
          <p:cNvPicPr>
            <a:picLocks noChangeAspect="1"/>
          </p:cNvPicPr>
          <p:nvPr/>
        </p:nvPicPr>
        <p:blipFill rotWithShape="1">
          <a:blip r:embed="rId14" cstate="print">
            <a:duotone>
              <a:schemeClr val="accent2">
                <a:shade val="45000"/>
                <a:satMod val="135000"/>
              </a:schemeClr>
              <a:prstClr val="white"/>
            </a:duotone>
            <a:extLst/>
          </a:blip>
          <a:srcRect l="6218" r="6356"/>
          <a:stretch/>
        </p:blipFill>
        <p:spPr>
          <a:xfrm flipH="1">
            <a:off x="-1425" y="5979395"/>
            <a:ext cx="12188952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1032" name="Marcador de Posição do Título 1"/>
          <p:cNvSpPr>
            <a:spLocks noGrp="1"/>
          </p:cNvSpPr>
          <p:nvPr>
            <p:ph type="title"/>
          </p:nvPr>
        </p:nvSpPr>
        <p:spPr bwMode="auto">
          <a:xfrm>
            <a:off x="1341438" y="265113"/>
            <a:ext cx="9509125" cy="108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PT" dirty="0" smtClean="0"/>
              <a:t>Clique para editar o estilo</a:t>
            </a:r>
          </a:p>
        </p:txBody>
      </p:sp>
      <p:sp>
        <p:nvSpPr>
          <p:cNvPr id="1033" name="Marcador de Posição do Texto 2"/>
          <p:cNvSpPr>
            <a:spLocks noGrp="1"/>
          </p:cNvSpPr>
          <p:nvPr>
            <p:ph type="body" idx="1"/>
          </p:nvPr>
        </p:nvSpPr>
        <p:spPr bwMode="auto">
          <a:xfrm>
            <a:off x="1341438" y="1573213"/>
            <a:ext cx="9509125" cy="4141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dirty="0" smtClean="0"/>
              <a:t>Clique para editar os estilos</a:t>
            </a:r>
          </a:p>
          <a:p>
            <a:pPr lvl="1"/>
            <a:r>
              <a:rPr lang="pt-PT" dirty="0" smtClean="0"/>
              <a:t>Segundo nível</a:t>
            </a:r>
          </a:p>
          <a:p>
            <a:pPr lvl="2"/>
            <a:r>
              <a:rPr lang="pt-PT" dirty="0" smtClean="0"/>
              <a:t>Terceiro nível</a:t>
            </a:r>
          </a:p>
          <a:p>
            <a:pPr lvl="3"/>
            <a:r>
              <a:rPr lang="pt-PT" dirty="0" smtClean="0"/>
              <a:t>Quarto nível</a:t>
            </a:r>
          </a:p>
          <a:p>
            <a:pPr lvl="4"/>
            <a:r>
              <a:rPr lang="pt-PT" dirty="0" smtClean="0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875713" y="6602413"/>
            <a:ext cx="960437" cy="2365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cap="all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3146C78-F8C3-4267-8258-6F3D35ACDA2A}" type="datetime1">
              <a:rPr lang="pt-PT" smtClean="0"/>
              <a:pPr>
                <a:defRPr/>
              </a:pPr>
              <a:t>13/06/2015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1341438" y="6602413"/>
            <a:ext cx="7159625" cy="2365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cap="all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10210800" y="6602413"/>
            <a:ext cx="639763" cy="2365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 cap="all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57337AD-0F07-49F9-A963-7DFDC8E5E8F9}" type="slidenum">
              <a:rPr lang="pt-PT" smtClean="0"/>
              <a:pPr>
                <a:defRPr/>
              </a:pPr>
              <a:t>‹nº›</a:t>
            </a:fld>
            <a:endParaRPr lang="pt-PT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51" r:id="rId2"/>
    <p:sldLayoutId id="2147483853" r:id="rId3"/>
    <p:sldLayoutId id="2147483850" r:id="rId4"/>
    <p:sldLayoutId id="2147483849" r:id="rId5"/>
    <p:sldLayoutId id="2147483848" r:id="rId6"/>
    <p:sldLayoutId id="2147483854" r:id="rId7"/>
    <p:sldLayoutId id="2147483847" r:id="rId8"/>
    <p:sldLayoutId id="2147483846" r:id="rId9"/>
    <p:sldLayoutId id="2147483845" r:id="rId10"/>
    <p:sldLayoutId id="2147483844" r:id="rId11"/>
  </p:sldLayoutIdLst>
  <p:transition spd="med">
    <p:fad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 kern="1200">
          <a:solidFill>
            <a:srgbClr val="1B4855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>
          <a:solidFill>
            <a:srgbClr val="1B4855"/>
          </a:solidFill>
          <a:latin typeface="Georgia" pitchFamily="18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>
          <a:solidFill>
            <a:srgbClr val="1B4855"/>
          </a:solidFill>
          <a:latin typeface="Georgia" pitchFamily="18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>
          <a:solidFill>
            <a:srgbClr val="1B4855"/>
          </a:solidFill>
          <a:latin typeface="Georgia" pitchFamily="18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>
          <a:solidFill>
            <a:srgbClr val="1B4855"/>
          </a:solidFill>
          <a:latin typeface="Georgia" pitchFamily="18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>
          <a:solidFill>
            <a:srgbClr val="1B4855"/>
          </a:solidFill>
          <a:latin typeface="Georgia" pitchFamily="18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>
          <a:solidFill>
            <a:srgbClr val="1B4855"/>
          </a:solidFill>
          <a:latin typeface="Georgia" pitchFamily="18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>
          <a:solidFill>
            <a:srgbClr val="1B4855"/>
          </a:solidFill>
          <a:latin typeface="Georgia" pitchFamily="18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>
          <a:solidFill>
            <a:srgbClr val="1B4855"/>
          </a:solidFill>
          <a:latin typeface="Georgia" pitchFamily="18" charset="0"/>
        </a:defRPr>
      </a:lvl9pPr>
    </p:titleStyle>
    <p:bodyStyle>
      <a:lvl1pPr marL="273050" indent="-228600" algn="l" rtl="0" eaLnBrk="1" fontAlgn="base" hangingPunct="1">
        <a:lnSpc>
          <a:spcPct val="90000"/>
        </a:lnSpc>
        <a:spcBef>
          <a:spcPts val="1800"/>
        </a:spcBef>
        <a:spcAft>
          <a:spcPct val="0"/>
        </a:spcAft>
        <a:buSzPct val="100000"/>
        <a:buFont typeface="Arial" charset="0"/>
        <a:buChar char="•"/>
        <a:defRPr sz="2000" kern="1200">
          <a:solidFill>
            <a:srgbClr val="286D7F"/>
          </a:solidFill>
          <a:latin typeface="+mn-lt"/>
          <a:ea typeface="+mn-ea"/>
          <a:cs typeface="+mn-cs"/>
        </a:defRPr>
      </a:lvl1pPr>
      <a:lvl2pPr marL="547688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SzPct val="100000"/>
        <a:buFont typeface="Arial" charset="0"/>
        <a:buChar char="•"/>
        <a:defRPr kern="1200">
          <a:solidFill>
            <a:srgbClr val="286D7F"/>
          </a:solidFill>
          <a:latin typeface="+mn-lt"/>
          <a:ea typeface="+mn-ea"/>
          <a:cs typeface="+mn-cs"/>
        </a:defRPr>
      </a:lvl2pPr>
      <a:lvl3pPr marL="822325" indent="-228600" algn="l" rtl="0" eaLnBrk="1" fontAlgn="base" hangingPunct="1">
        <a:lnSpc>
          <a:spcPct val="90000"/>
        </a:lnSpc>
        <a:spcBef>
          <a:spcPts val="800"/>
        </a:spcBef>
        <a:spcAft>
          <a:spcPct val="0"/>
        </a:spcAft>
        <a:buSzPct val="100000"/>
        <a:buFont typeface="Arial" charset="0"/>
        <a:buChar char="•"/>
        <a:defRPr sz="1600" kern="1200">
          <a:solidFill>
            <a:srgbClr val="286D7F"/>
          </a:solidFill>
          <a:latin typeface="+mn-lt"/>
          <a:ea typeface="+mn-ea"/>
          <a:cs typeface="+mn-cs"/>
        </a:defRPr>
      </a:lvl3pPr>
      <a:lvl4pPr marL="1096963" indent="-228600" algn="l" rtl="0" eaLnBrk="1" fontAlgn="base" hangingPunct="1">
        <a:lnSpc>
          <a:spcPct val="90000"/>
        </a:lnSpc>
        <a:spcBef>
          <a:spcPts val="800"/>
        </a:spcBef>
        <a:spcAft>
          <a:spcPct val="0"/>
        </a:spcAft>
        <a:buSzPct val="100000"/>
        <a:buFont typeface="Arial" charset="0"/>
        <a:buChar char="•"/>
        <a:defRPr sz="1400" kern="1200">
          <a:solidFill>
            <a:srgbClr val="286D7F"/>
          </a:solidFill>
          <a:latin typeface="+mn-lt"/>
          <a:ea typeface="+mn-ea"/>
          <a:cs typeface="+mn-cs"/>
        </a:defRPr>
      </a:lvl4pPr>
      <a:lvl5pPr marL="1371600" indent="-228600" algn="l" rtl="0" eaLnBrk="1" fontAlgn="base" hangingPunct="1">
        <a:lnSpc>
          <a:spcPct val="90000"/>
        </a:lnSpc>
        <a:spcBef>
          <a:spcPts val="800"/>
        </a:spcBef>
        <a:spcAft>
          <a:spcPct val="0"/>
        </a:spcAft>
        <a:buSzPct val="100000"/>
        <a:buFont typeface="Arial" charset="0"/>
        <a:buChar char="•"/>
        <a:defRPr sz="1400" kern="1200">
          <a:solidFill>
            <a:srgbClr val="286D7F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6pPr>
      <a:lvl7pPr marL="192024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7.gi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1984074" y="1345721"/>
            <a:ext cx="4451231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3600" dirty="0" smtClean="0">
                <a:solidFill>
                  <a:srgbClr val="002060"/>
                </a:solidFill>
                <a:latin typeface="AR JULIAN" panose="02000000000000000000" pitchFamily="2" charset="0"/>
              </a:rPr>
              <a:t>TORRE DE BELÉM</a:t>
            </a:r>
            <a:endParaRPr lang="pt-PT" sz="3600" dirty="0">
              <a:solidFill>
                <a:srgbClr val="002060"/>
              </a:solidFill>
              <a:latin typeface="AR JULIAN" panose="02000000000000000000" pitchFamily="2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911693" y="1538387"/>
            <a:ext cx="38387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16000" dirty="0" smtClean="0">
                <a:solidFill>
                  <a:srgbClr val="FF0000"/>
                </a:solidFill>
                <a:latin typeface="+mn-lt"/>
              </a:rPr>
              <a:t>500</a:t>
            </a:r>
            <a:endParaRPr lang="pt-PT" sz="160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157266" y="3421979"/>
            <a:ext cx="2104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2000" b="1" dirty="0">
                <a:solidFill>
                  <a:srgbClr val="FF0000"/>
                </a:solidFill>
              </a:rPr>
              <a:t>a</a:t>
            </a:r>
            <a:r>
              <a:rPr lang="pt-PT" sz="2000" b="1" dirty="0" smtClean="0">
                <a:solidFill>
                  <a:srgbClr val="FF0000"/>
                </a:solidFill>
              </a:rPr>
              <a:t>nos | </a:t>
            </a:r>
            <a:r>
              <a:rPr lang="pt-PT" sz="2000" b="1" dirty="0" err="1" smtClean="0">
                <a:solidFill>
                  <a:srgbClr val="FF0000"/>
                </a:solidFill>
              </a:rPr>
              <a:t>years</a:t>
            </a:r>
            <a:endParaRPr lang="pt-PT" sz="2000" b="1" dirty="0">
              <a:solidFill>
                <a:srgbClr val="FF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5583857" y="3366580"/>
            <a:ext cx="1343638" cy="4801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2800" b="1" dirty="0" smtClean="0">
                <a:solidFill>
                  <a:srgbClr val="002060"/>
                </a:solidFill>
              </a:rPr>
              <a:t>Lisboa</a:t>
            </a:r>
            <a:endParaRPr lang="pt-PT" sz="2800" b="1" dirty="0">
              <a:solidFill>
                <a:srgbClr val="002060"/>
              </a:solidFill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067" y="1830666"/>
            <a:ext cx="1514475" cy="1524000"/>
          </a:xfrm>
          <a:prstGeom prst="rect">
            <a:avLst/>
          </a:prstGeom>
          <a:ln w="9525">
            <a:solidFill>
              <a:srgbClr val="002060"/>
            </a:solidFill>
          </a:ln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517703" y="6315615"/>
            <a:ext cx="387110" cy="38711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102971" y="6366053"/>
            <a:ext cx="1414732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1400" dirty="0" smtClean="0">
                <a:solidFill>
                  <a:srgbClr val="002060"/>
                </a:solidFill>
              </a:rPr>
              <a:t>AUTOMÁTICO</a:t>
            </a:r>
            <a:endParaRPr lang="pt-PT" sz="1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5000">
        <p15:prstTrans prst="prestige"/>
        <p:sndAc>
          <p:stSnd>
            <p:snd r:embed="rId2" name="Dulce Pontes - O Amor a Portugal.wav"/>
          </p:stSnd>
        </p:sndAc>
      </p:transition>
    </mc:Choice>
    <mc:Fallback xmlns="">
      <p:transition spd="slow" advClick="0" advTm="5000">
        <p:fade/>
        <p:sndAc>
          <p:stSnd>
            <p:snd r:embed="rId5" name="Dulce Pontes - O Amor a Portuga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ítulo 1"/>
          <p:cNvSpPr>
            <a:spLocks noGrp="1"/>
          </p:cNvSpPr>
          <p:nvPr>
            <p:ph type="ctrTitle"/>
          </p:nvPr>
        </p:nvSpPr>
        <p:spPr>
          <a:xfrm>
            <a:off x="1306513" y="1309688"/>
            <a:ext cx="9602787" cy="1364501"/>
          </a:xfrm>
        </p:spPr>
        <p:txBody>
          <a:bodyPr/>
          <a:lstStyle/>
          <a:p>
            <a:r>
              <a:rPr lang="pt-PT" sz="8800" dirty="0" smtClean="0"/>
              <a:t>500 ANOS…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06513" y="3174521"/>
            <a:ext cx="9601200" cy="222561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PT" dirty="0">
                <a:solidFill>
                  <a:srgbClr val="002060"/>
                </a:solidFill>
              </a:rPr>
              <a:t>Passaram 500 anos desde que o rei D. Manuel I ordenou que se construísse um dos emblemas nacionais da história de Portugal e dos portugueses, a Torre de Belém</a:t>
            </a:r>
            <a:r>
              <a:rPr lang="pt-PT" dirty="0" smtClean="0">
                <a:solidFill>
                  <a:srgbClr val="002060"/>
                </a:solidFill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pt-PT" dirty="0" smtClean="0">
                <a:solidFill>
                  <a:srgbClr val="002060"/>
                </a:solidFill>
              </a:rPr>
              <a:t> </a:t>
            </a:r>
          </a:p>
          <a:p>
            <a:pPr fontAlgn="auto">
              <a:spcAft>
                <a:spcPts val="0"/>
              </a:spcAft>
              <a:defRPr/>
            </a:pPr>
            <a:r>
              <a:rPr lang="pt-PT" dirty="0" smtClean="0">
                <a:solidFill>
                  <a:srgbClr val="002060"/>
                </a:solidFill>
              </a:rPr>
              <a:t>Construída </a:t>
            </a:r>
            <a:r>
              <a:rPr lang="pt-PT" dirty="0">
                <a:solidFill>
                  <a:srgbClr val="002060"/>
                </a:solidFill>
              </a:rPr>
              <a:t>em homenagem ao Santo Patrono de Lisboa, S. Vicente, a Torre de Belém fazia parte de um sistema de defesa tripartida entre o baluarte de Cascais e a fortaleza de S. Sebastião da Caparica, na margem oposta do rio Tejo.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Click="0" advTm="16000">
        <p15:prstTrans prst="pageCurlDouble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Posição da Imagem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0" r="1950"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023" cy="6858000"/>
          </a:xfr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62114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376" y="0"/>
            <a:ext cx="6834996" cy="395952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376" y="3510952"/>
            <a:ext cx="6843623" cy="3347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923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513" y="0"/>
            <a:ext cx="6015487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07502" cy="3562709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62709"/>
            <a:ext cx="6107503" cy="3295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62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isContent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826" y="422694"/>
            <a:ext cx="11222968" cy="5997874"/>
          </a:xfrm>
          <a:prstGeom prst="rect">
            <a:avLst/>
          </a:prstGeom>
          <a:ln w="76200">
            <a:solidFill>
              <a:schemeClr val="accent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95590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7541" y="0"/>
            <a:ext cx="3984953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898" y="0"/>
            <a:ext cx="82411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121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065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74083" cy="6858000"/>
          </a:xfr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7434" y="284671"/>
            <a:ext cx="285057" cy="20689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024" cy="6858000"/>
          </a:xfrm>
        </p:spPr>
      </p:pic>
    </p:spTree>
    <p:extLst>
      <p:ext uri="{BB962C8B-B14F-4D97-AF65-F5344CB8AC3E}">
        <p14:creationId xmlns:p14="http://schemas.microsoft.com/office/powerpoint/2010/main" val="3155245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6454" y="189782"/>
            <a:ext cx="6357667" cy="52732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CaixaDeTexto 4"/>
          <p:cNvSpPr txBox="1"/>
          <p:nvPr/>
        </p:nvSpPr>
        <p:spPr>
          <a:xfrm>
            <a:off x="526210" y="3579962"/>
            <a:ext cx="383875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2400" dirty="0" smtClean="0">
                <a:solidFill>
                  <a:schemeClr val="accent2"/>
                </a:solidFill>
              </a:rPr>
              <a:t>Música: “Amor a Portugal”</a:t>
            </a:r>
          </a:p>
          <a:p>
            <a:pPr>
              <a:lnSpc>
                <a:spcPct val="90000"/>
              </a:lnSpc>
            </a:pPr>
            <a:endParaRPr lang="pt-PT" sz="2400" dirty="0" smtClean="0">
              <a:solidFill>
                <a:schemeClr val="accent2"/>
              </a:solidFill>
            </a:endParaRPr>
          </a:p>
          <a:p>
            <a:pPr>
              <a:lnSpc>
                <a:spcPct val="90000"/>
              </a:lnSpc>
            </a:pPr>
            <a:r>
              <a:rPr lang="pt-PT" sz="2400" dirty="0" smtClean="0">
                <a:solidFill>
                  <a:schemeClr val="accent2"/>
                </a:solidFill>
              </a:rPr>
              <a:t>Fotos e formatação</a:t>
            </a:r>
          </a:p>
          <a:p>
            <a:pPr>
              <a:lnSpc>
                <a:spcPct val="90000"/>
              </a:lnSpc>
            </a:pPr>
            <a:r>
              <a:rPr lang="pt-PT" sz="2400" dirty="0" smtClean="0">
                <a:solidFill>
                  <a:schemeClr val="accent2"/>
                </a:solidFill>
              </a:rPr>
              <a:t>	de </a:t>
            </a:r>
            <a:r>
              <a:rPr lang="pt-PT" sz="2800" dirty="0" smtClean="0">
                <a:solidFill>
                  <a:schemeClr val="accent2"/>
                </a:solidFill>
              </a:rPr>
              <a:t>João Vieira</a:t>
            </a:r>
            <a:endParaRPr lang="pt-PT" sz="2800" dirty="0">
              <a:solidFill>
                <a:schemeClr val="accent2"/>
              </a:solidFill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795" y="1640456"/>
            <a:ext cx="950058" cy="59378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8574" y="5641675"/>
            <a:ext cx="2122098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1600" dirty="0" smtClean="0">
                <a:solidFill>
                  <a:schemeClr val="accent2"/>
                </a:solidFill>
                <a:latin typeface="AR BLANCA" panose="02000000000000000000" pitchFamily="2" charset="0"/>
              </a:rPr>
              <a:t>Junho / 2015</a:t>
            </a:r>
            <a:endParaRPr lang="pt-PT" sz="1600" dirty="0">
              <a:solidFill>
                <a:schemeClr val="accent2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3814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7000">
        <p15:prstTrans prst="crush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18536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cean 16x9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a:style>
    </a:spDef>
    <a:lnDef>
      <a:spPr>
        <a:ln w="12700">
          <a:solidFill>
            <a:schemeClr val="accent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000">
            <a:solidFill>
              <a:schemeClr val="accent2"/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a:style>
    </a:spDef>
    <a:lnDef>
      <a:spPr>
        <a:ln w="12700">
          <a:solidFill>
            <a:schemeClr val="accent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000">
            <a:solidFill>
              <a:schemeClr val="accent2"/>
            </a:solidFill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a:style>
    </a:spDef>
    <a:lnDef>
      <a:spPr>
        <a:ln w="12700">
          <a:solidFill>
            <a:schemeClr val="accent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000">
            <a:solidFill>
              <a:schemeClr val="accent2"/>
            </a:solidFill>
          </a:defRPr>
        </a:defPPr>
      </a:lst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AD12F83-570C-4DE7-A9EA-544245D3B0E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Apresentação com pintura do oceano (ecrã panorâmico)</Template>
  <TotalTime>0</TotalTime>
  <Words>106</Words>
  <Application>Microsoft Office PowerPoint</Application>
  <PresentationFormat>Ecrã Panorâmico</PresentationFormat>
  <Paragraphs>15</Paragraphs>
  <Slides>19</Slides>
  <Notes>1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19</vt:i4>
      </vt:variant>
    </vt:vector>
  </HeadingPairs>
  <TitlesOfParts>
    <vt:vector size="24" baseType="lpstr">
      <vt:lpstr>AR BLANCA</vt:lpstr>
      <vt:lpstr>AR JULIAN</vt:lpstr>
      <vt:lpstr>Arial</vt:lpstr>
      <vt:lpstr>Georgia</vt:lpstr>
      <vt:lpstr>Ocean 16x9</vt:lpstr>
      <vt:lpstr>Apresentação do PowerPoint</vt:lpstr>
      <vt:lpstr>500 ANOS…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2015-06-04T21:41:17Z</dcterms:created>
  <dcterms:modified xsi:type="dcterms:W3CDTF">2015-06-13T21:19:32Z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TC028952569991</vt:lpwstr>
  </property>
  <property fmtid="{D5CDD505-2E9C-101B-9397-08002B2CF9AE}" pid="3" name="_MarkAsFinal">
    <vt:bool>true</vt:bool>
  </property>
</Properties>
</file>