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+pi+GifYhRhibkCdx3qaA==" hashData="jsgrBAsoMy1VwHBo9XYB6wGbsEgwWi+tkjoZkHj9n1w5ZpwKo61crEGU1DgMH1BeGrUj41PXexYN1ZV71x8X9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8EADA"/>
    <a:srgbClr val="95C77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76" autoAdjust="0"/>
    <p:restoredTop sz="94660"/>
  </p:normalViewPr>
  <p:slideViewPr>
    <p:cSldViewPr snapToGrid="0">
      <p:cViewPr varScale="1">
        <p:scale>
          <a:sx n="74" d="100"/>
          <a:sy n="74" d="100"/>
        </p:scale>
        <p:origin x="4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EFF68-3836-40EF-A643-4C204D9B8DB1}" type="datetimeFigureOut">
              <a:rPr lang="pt-BR" smtClean="0"/>
              <a:t>15/01/2017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8ED39-2E0C-42A2-A22F-68CB029114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047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000"/>
    </mc:Choice>
    <mc:Fallback xmlns="">
      <p:transition advTm="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EFF68-3836-40EF-A643-4C204D9B8DB1}" type="datetimeFigureOut">
              <a:rPr lang="pt-BR" smtClean="0"/>
              <a:t>15/01/2017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8ED39-2E0C-42A2-A22F-68CB029114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5829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000"/>
    </mc:Choice>
    <mc:Fallback xmlns="">
      <p:transition advTm="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EFF68-3836-40EF-A643-4C204D9B8DB1}" type="datetimeFigureOut">
              <a:rPr lang="pt-BR" smtClean="0"/>
              <a:t>15/01/2017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8ED39-2E0C-42A2-A22F-68CB029114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3328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000"/>
    </mc:Choice>
    <mc:Fallback xmlns="">
      <p:transition advTm="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EFF68-3836-40EF-A643-4C204D9B8DB1}" type="datetimeFigureOut">
              <a:rPr lang="pt-BR" smtClean="0"/>
              <a:t>15/01/2017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8ED39-2E0C-42A2-A22F-68CB029114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9064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000"/>
    </mc:Choice>
    <mc:Fallback xmlns="">
      <p:transition advTm="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EFF68-3836-40EF-A643-4C204D9B8DB1}" type="datetimeFigureOut">
              <a:rPr lang="pt-BR" smtClean="0"/>
              <a:t>15/01/2017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8ED39-2E0C-42A2-A22F-68CB029114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9532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000"/>
    </mc:Choice>
    <mc:Fallback xmlns="">
      <p:transition advTm="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EFF68-3836-40EF-A643-4C204D9B8DB1}" type="datetimeFigureOut">
              <a:rPr lang="pt-BR" smtClean="0"/>
              <a:t>15/01/2017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8ED39-2E0C-42A2-A22F-68CB029114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5461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000"/>
    </mc:Choice>
    <mc:Fallback xmlns="">
      <p:transition advTm="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EFF68-3836-40EF-A643-4C204D9B8DB1}" type="datetimeFigureOut">
              <a:rPr lang="pt-BR" smtClean="0"/>
              <a:t>15/01/2017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8ED39-2E0C-42A2-A22F-68CB029114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6681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000"/>
    </mc:Choice>
    <mc:Fallback xmlns="">
      <p:transition advTm="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EFF68-3836-40EF-A643-4C204D9B8DB1}" type="datetimeFigureOut">
              <a:rPr lang="pt-BR" smtClean="0"/>
              <a:t>15/01/2017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8ED39-2E0C-42A2-A22F-68CB029114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4130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000"/>
    </mc:Choice>
    <mc:Fallback xmlns="">
      <p:transition advTm="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EFF68-3836-40EF-A643-4C204D9B8DB1}" type="datetimeFigureOut">
              <a:rPr lang="pt-BR" smtClean="0"/>
              <a:t>15/01/2017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8ED39-2E0C-42A2-A22F-68CB029114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5835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000"/>
    </mc:Choice>
    <mc:Fallback xmlns="">
      <p:transition advTm="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EFF68-3836-40EF-A643-4C204D9B8DB1}" type="datetimeFigureOut">
              <a:rPr lang="pt-BR" smtClean="0"/>
              <a:t>15/01/2017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8ED39-2E0C-42A2-A22F-68CB029114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2105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000"/>
    </mc:Choice>
    <mc:Fallback xmlns="">
      <p:transition advTm="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EFF68-3836-40EF-A643-4C204D9B8DB1}" type="datetimeFigureOut">
              <a:rPr lang="pt-BR" smtClean="0"/>
              <a:t>15/01/2017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8ED39-2E0C-42A2-A22F-68CB029114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66364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000"/>
    </mc:Choice>
    <mc:Fallback xmlns="">
      <p:transition advTm="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8EA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EFF68-3836-40EF-A643-4C204D9B8DB1}" type="datetimeFigureOut">
              <a:rPr lang="pt-BR" smtClean="0"/>
              <a:t>15/01/2017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28ED39-2E0C-42A2-A22F-68CB029114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759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" advTm="8000"/>
    </mc:Choice>
    <mc:Fallback xmlns="">
      <p:transition advTm="8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3" Type="http://schemas.openxmlformats.org/officeDocument/2006/relationships/image" Target="../media/image11.jpg"/><Relationship Id="rId7" Type="http://schemas.openxmlformats.org/officeDocument/2006/relationships/image" Target="../media/image12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channel/UCAdCeCGHGTxtxQskjl4zkow" TargetMode="External"/><Relationship Id="rId5" Type="http://schemas.openxmlformats.org/officeDocument/2006/relationships/hyperlink" Target="http://www.slideshare.net/luziagabriele" TargetMode="External"/><Relationship Id="rId4" Type="http://schemas.openxmlformats.org/officeDocument/2006/relationships/hyperlink" Target="mailto:luziagabriele@hot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250"/>
            <a:ext cx="12191999" cy="6858250"/>
          </a:xfrm>
          <a:prstGeom prst="rect">
            <a:avLst/>
          </a:prstGeom>
        </p:spPr>
      </p:pic>
      <p:pic>
        <p:nvPicPr>
          <p:cNvPr id="2" name="101 Cordas That's amore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609600" y="342887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488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75"/>
            <a:ext cx="12191999" cy="6860475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4256390" y="1674254"/>
            <a:ext cx="4595691" cy="1170836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r>
              <a:rPr lang="pt-BR" dirty="0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Não Posso Fechar Meu Coração</a:t>
            </a:r>
            <a:endParaRPr lang="pt-BR" dirty="0">
              <a:solidFill>
                <a:schemeClr val="accent2">
                  <a:lumMod val="75000"/>
                </a:schemeClr>
              </a:solidFill>
              <a:latin typeface="Script MT Bold" panose="03040602040607080904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4984123" y="3318388"/>
            <a:ext cx="3140226" cy="1037891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r>
              <a:rPr lang="pt-BR" dirty="0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José Ernesto </a:t>
            </a:r>
            <a:r>
              <a:rPr lang="pt-BR" dirty="0" err="1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Ferraresso</a:t>
            </a:r>
            <a:endParaRPr lang="pt-BR" dirty="0">
              <a:solidFill>
                <a:schemeClr val="accent2">
                  <a:lumMod val="75000"/>
                </a:schemeClr>
              </a:solidFill>
              <a:latin typeface="Script MT Bold" panose="03040602040607080904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6095999" y="5145474"/>
            <a:ext cx="8691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200" dirty="0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Luzia</a:t>
            </a:r>
          </a:p>
          <a:p>
            <a:pPr algn="ctr"/>
            <a:r>
              <a:rPr lang="pt-BR" sz="1200" dirty="0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15-01-2017</a:t>
            </a:r>
            <a:endParaRPr lang="pt-BR" sz="1200" dirty="0">
              <a:solidFill>
                <a:schemeClr val="accent2">
                  <a:lumMod val="75000"/>
                </a:schemeClr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73611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10000">
        <p15:prstTrans prst="curtains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035"/>
            <a:ext cx="12191999" cy="6862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4169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Tm="10000">
        <p15:prstTrans prst="pageCurlSingle" invX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3400"/>
            <a:ext cx="12192000" cy="6891746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460124" y="2504532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2800" dirty="0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Não posso, nem devo </a:t>
            </a:r>
          </a:p>
          <a:p>
            <a:pPr algn="ctr"/>
            <a:r>
              <a:rPr lang="pt-BR" sz="2800" dirty="0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querer fazer isto não.</a:t>
            </a:r>
          </a:p>
          <a:p>
            <a:pPr algn="ctr"/>
            <a:r>
              <a:rPr lang="pt-BR" sz="2800" dirty="0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Meu coração deve ficar aberto</a:t>
            </a:r>
          </a:p>
          <a:p>
            <a:pPr algn="ctr"/>
            <a:r>
              <a:rPr lang="pt-BR" sz="2800" dirty="0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para receber carinhos e afeição. </a:t>
            </a:r>
            <a:endParaRPr lang="pt-BR" sz="2800" dirty="0">
              <a:solidFill>
                <a:schemeClr val="accent2">
                  <a:lumMod val="75000"/>
                </a:schemeClr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55696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Tm="12000">
        <p15:prstTrans prst="pageCurlSingle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30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618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600" advTm="10000">
        <p14:prism dir="u" isInverted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311"/>
            <a:ext cx="12191999" cy="6885311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485882" y="2507403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2800" dirty="0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Meu coração não é só meu</a:t>
            </a:r>
          </a:p>
          <a:p>
            <a:pPr algn="ctr"/>
            <a:r>
              <a:rPr lang="pt-BR" sz="2800" dirty="0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  e está compartilhado com alguém.</a:t>
            </a:r>
          </a:p>
          <a:p>
            <a:pPr algn="ctr"/>
            <a:r>
              <a:rPr lang="pt-BR" sz="2800" dirty="0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Ele sempre pertencerá</a:t>
            </a:r>
          </a:p>
          <a:p>
            <a:pPr algn="ctr"/>
            <a:r>
              <a:rPr lang="pt-BR" sz="2800" dirty="0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àqueles que me quiserem bem. </a:t>
            </a:r>
            <a:endParaRPr lang="pt-BR" sz="2800" dirty="0">
              <a:solidFill>
                <a:schemeClr val="accent2">
                  <a:lumMod val="75000"/>
                </a:schemeClr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0895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600" advTm="12000">
        <p14:gallery dir="l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416"/>
            <a:ext cx="12192000" cy="6871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145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00" advTm="10000">
        <p14:prism dir="u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1006"/>
            <a:ext cx="12192000" cy="6879005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344214" y="2510555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2800" dirty="0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Só não devo deixá-lo aberto</a:t>
            </a:r>
          </a:p>
          <a:p>
            <a:pPr algn="ctr"/>
            <a:r>
              <a:rPr lang="pt-BR" sz="2800" dirty="0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para as amarguras e as tristezas. </a:t>
            </a:r>
          </a:p>
          <a:p>
            <a:pPr algn="ctr"/>
            <a:r>
              <a:rPr lang="pt-BR" sz="2800" dirty="0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Se puder, deixo-as de lado</a:t>
            </a:r>
          </a:p>
          <a:p>
            <a:pPr algn="ctr"/>
            <a:r>
              <a:rPr lang="pt-BR" sz="2800" dirty="0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para acolher só as  belezas. </a:t>
            </a:r>
            <a:endParaRPr lang="pt-BR" sz="2800" dirty="0">
              <a:solidFill>
                <a:schemeClr val="accent2">
                  <a:lumMod val="75000"/>
                </a:schemeClr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1888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00" advTm="12000">
        <p14:prism dir="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790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00" advTm="10000">
        <p14:prism dir="d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3400"/>
            <a:ext cx="12192000" cy="68914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279820" y="2504359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2800" dirty="0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Vou abri-lo para todos,</a:t>
            </a:r>
          </a:p>
          <a:p>
            <a:pPr algn="ctr"/>
            <a:r>
              <a:rPr lang="pt-BR" sz="2800" dirty="0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pois para mim ele é tudo. </a:t>
            </a:r>
          </a:p>
          <a:p>
            <a:pPr algn="ctr"/>
            <a:r>
              <a:rPr lang="pt-BR" sz="2800" dirty="0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Dentro dele guardo o meu ser</a:t>
            </a:r>
          </a:p>
          <a:p>
            <a:pPr algn="ctr"/>
            <a:r>
              <a:rPr lang="pt-BR" sz="2800" dirty="0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e esta é a razão do meu viver.</a:t>
            </a:r>
            <a:endParaRPr lang="pt-BR" sz="2800" dirty="0">
              <a:solidFill>
                <a:schemeClr val="accent2">
                  <a:lumMod val="75000"/>
                </a:schemeClr>
              </a:solidFill>
              <a:latin typeface="Script MT Bold" panose="03040602040607080904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5353995" y="4881234"/>
            <a:ext cx="194764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2000" dirty="0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Serra Negra –SP</a:t>
            </a:r>
          </a:p>
          <a:p>
            <a:pPr algn="ctr"/>
            <a:r>
              <a:rPr lang="pt-BR" sz="2000" dirty="0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Brasil</a:t>
            </a:r>
            <a:endParaRPr lang="pt-BR" sz="2000" dirty="0">
              <a:solidFill>
                <a:schemeClr val="accent2">
                  <a:lumMod val="75000"/>
                </a:schemeClr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1171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400" advTm="12000">
        <p14:doors dir="vert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558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4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893"/>
            <a:ext cx="12192000" cy="6872893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2537223" y="950287"/>
            <a:ext cx="6096000" cy="5509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2200" dirty="0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Não posso, nem devo </a:t>
            </a:r>
          </a:p>
          <a:p>
            <a:pPr algn="ctr"/>
            <a:r>
              <a:rPr lang="pt-BR" sz="2200" dirty="0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querer fazer isto não.</a:t>
            </a:r>
          </a:p>
          <a:p>
            <a:pPr algn="ctr"/>
            <a:r>
              <a:rPr lang="pt-BR" sz="2200" dirty="0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Meu coração deve ficar aberto</a:t>
            </a:r>
          </a:p>
          <a:p>
            <a:pPr algn="ctr"/>
            <a:r>
              <a:rPr lang="pt-BR" sz="2200" dirty="0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para receber carinhos e afeição. </a:t>
            </a:r>
          </a:p>
          <a:p>
            <a:pPr algn="ctr"/>
            <a:r>
              <a:rPr lang="pt-BR" sz="2200" dirty="0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Meu coração não é só meu</a:t>
            </a:r>
          </a:p>
          <a:p>
            <a:pPr algn="ctr"/>
            <a:r>
              <a:rPr lang="pt-BR" sz="2200" dirty="0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  e está compartilhado com alguém.</a:t>
            </a:r>
          </a:p>
          <a:p>
            <a:pPr algn="ctr"/>
            <a:r>
              <a:rPr lang="pt-BR" sz="2200" dirty="0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Ele sempre pertencerá</a:t>
            </a:r>
          </a:p>
          <a:p>
            <a:pPr algn="ctr"/>
            <a:r>
              <a:rPr lang="pt-BR" sz="2200" dirty="0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àqueles que me quiserem bem. </a:t>
            </a:r>
          </a:p>
          <a:p>
            <a:pPr algn="ctr"/>
            <a:r>
              <a:rPr lang="pt-BR" sz="2200" dirty="0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Só não devo deixá-lo aberto</a:t>
            </a:r>
          </a:p>
          <a:p>
            <a:pPr algn="ctr"/>
            <a:r>
              <a:rPr lang="pt-BR" sz="2200" dirty="0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para as amarguras e as tristezas. </a:t>
            </a:r>
          </a:p>
          <a:p>
            <a:pPr algn="ctr"/>
            <a:r>
              <a:rPr lang="pt-BR" sz="2200" dirty="0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Se puder, deixo-as de lado</a:t>
            </a:r>
          </a:p>
          <a:p>
            <a:pPr algn="ctr"/>
            <a:r>
              <a:rPr lang="pt-BR" sz="2200" dirty="0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para acolher só as  belezas. </a:t>
            </a:r>
          </a:p>
          <a:p>
            <a:pPr algn="ctr"/>
            <a:r>
              <a:rPr lang="pt-BR" sz="2200" dirty="0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Vou abri-lo para todos,</a:t>
            </a:r>
          </a:p>
          <a:p>
            <a:pPr algn="ctr"/>
            <a:r>
              <a:rPr lang="pt-BR" sz="2200" dirty="0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pois para mim ele é tudo. </a:t>
            </a:r>
          </a:p>
          <a:p>
            <a:pPr algn="ctr"/>
            <a:r>
              <a:rPr lang="pt-BR" sz="2200" dirty="0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Dentro dele guardo o meu ser</a:t>
            </a:r>
          </a:p>
          <a:p>
            <a:pPr algn="ctr"/>
            <a:r>
              <a:rPr lang="pt-BR" sz="2200" dirty="0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e esta é a razão do meu viver.</a:t>
            </a:r>
            <a:endParaRPr lang="pt-BR" sz="2200" dirty="0">
              <a:solidFill>
                <a:schemeClr val="accent2">
                  <a:lumMod val="75000"/>
                </a:schemeClr>
              </a:solidFill>
              <a:latin typeface="Script MT Bold" panose="03040602040607080904" pitchFamily="66" charset="0"/>
            </a:endParaRPr>
          </a:p>
        </p:txBody>
      </p:sp>
      <p:sp>
        <p:nvSpPr>
          <p:cNvPr id="7" name="Retângulo 6"/>
          <p:cNvSpPr/>
          <p:nvPr/>
        </p:nvSpPr>
        <p:spPr>
          <a:xfrm rot="19693117">
            <a:off x="7071998" y="4725337"/>
            <a:ext cx="2787623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200" dirty="0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José Ernesto </a:t>
            </a:r>
            <a:r>
              <a:rPr lang="pt-BR" sz="2200" dirty="0" err="1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Ferraresso</a:t>
            </a:r>
            <a:endParaRPr lang="pt-BR" sz="2200" dirty="0">
              <a:solidFill>
                <a:schemeClr val="accent2">
                  <a:lumMod val="75000"/>
                </a:schemeClr>
              </a:solidFill>
              <a:latin typeface="Script MT Bold" panose="03040602040607080904" pitchFamily="66" charset="0"/>
            </a:endParaRPr>
          </a:p>
        </p:txBody>
      </p:sp>
      <p:sp>
        <p:nvSpPr>
          <p:cNvPr id="8" name="Retângulo 7"/>
          <p:cNvSpPr/>
          <p:nvPr/>
        </p:nvSpPr>
        <p:spPr>
          <a:xfrm rot="19875272">
            <a:off x="1770659" y="1003410"/>
            <a:ext cx="3891643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200" dirty="0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Não Posso Fechar Meu Coração </a:t>
            </a:r>
            <a:endParaRPr lang="pt-BR" sz="2200" dirty="0">
              <a:solidFill>
                <a:schemeClr val="accent2">
                  <a:lumMod val="75000"/>
                </a:schemeClr>
              </a:solidFill>
              <a:latin typeface="Script MT Bold" panose="03040602040607080904" pitchFamily="66" charset="0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6584" y="876545"/>
            <a:ext cx="2644164" cy="25450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5498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300" advTm="18000">
        <p14:pan dir="u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93286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7225" y="896692"/>
            <a:ext cx="2752544" cy="26321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tângulo 5"/>
          <p:cNvSpPr/>
          <p:nvPr/>
        </p:nvSpPr>
        <p:spPr>
          <a:xfrm>
            <a:off x="1107939" y="1870959"/>
            <a:ext cx="845641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dirty="0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Formatação: Luzia Gabriele</a:t>
            </a:r>
          </a:p>
          <a:p>
            <a:pPr algn="ctr"/>
            <a:r>
              <a:rPr lang="pt-BR" sz="2000" dirty="0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E-mail: </a:t>
            </a:r>
            <a:r>
              <a:rPr lang="pt-BR" sz="2000" dirty="0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  <a:hlinkClick r:id="rId4"/>
              </a:rPr>
              <a:t>luziagabriele@hotmail.com</a:t>
            </a:r>
            <a:endParaRPr lang="pt-BR" sz="2000" dirty="0" smtClean="0">
              <a:solidFill>
                <a:schemeClr val="accent2">
                  <a:lumMod val="75000"/>
                </a:schemeClr>
              </a:solidFill>
              <a:latin typeface="Script MT Bold" panose="03040602040607080904" pitchFamily="66" charset="0"/>
            </a:endParaRPr>
          </a:p>
          <a:p>
            <a:pPr algn="ctr"/>
            <a:r>
              <a:rPr lang="pt-BR" sz="2000" dirty="0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Poeta: José Ernesto </a:t>
            </a:r>
            <a:r>
              <a:rPr lang="pt-BR" sz="2000" dirty="0" err="1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Ferraresso</a:t>
            </a:r>
            <a:r>
              <a:rPr lang="pt-BR" sz="2000" dirty="0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 </a:t>
            </a:r>
          </a:p>
          <a:p>
            <a:pPr algn="ctr"/>
            <a:r>
              <a:rPr lang="pt-BR" sz="2000" dirty="0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Imagens: Internet e Arquivo Pessoal</a:t>
            </a:r>
          </a:p>
          <a:p>
            <a:pPr algn="ctr"/>
            <a:r>
              <a:rPr lang="pt-BR" sz="2000" dirty="0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Música: </a:t>
            </a:r>
            <a:r>
              <a:rPr lang="en-US" sz="2000" dirty="0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101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Cordas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 That's </a:t>
            </a:r>
            <a:r>
              <a:rPr lang="en-US" sz="2000" dirty="0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Amore Instrumental</a:t>
            </a:r>
            <a:endParaRPr lang="pt-BR" sz="2000" dirty="0" smtClean="0">
              <a:solidFill>
                <a:schemeClr val="accent2">
                  <a:lumMod val="75000"/>
                </a:schemeClr>
              </a:solidFill>
              <a:latin typeface="Script MT Bold" panose="03040602040607080904" pitchFamily="66" charset="0"/>
            </a:endParaRPr>
          </a:p>
          <a:p>
            <a:pPr algn="ctr"/>
            <a:r>
              <a:rPr lang="pt-BR" sz="2000" dirty="0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  <a:hlinkClick r:id="rId5"/>
              </a:rPr>
              <a:t>http://www.slideshare.net/luziagabriele</a:t>
            </a:r>
            <a:endParaRPr lang="pt-BR" sz="2000" dirty="0" smtClean="0">
              <a:solidFill>
                <a:schemeClr val="accent2">
                  <a:lumMod val="75000"/>
                </a:schemeClr>
              </a:solidFill>
              <a:latin typeface="Script MT Bold" panose="03040602040607080904" pitchFamily="66" charset="0"/>
            </a:endParaRPr>
          </a:p>
          <a:p>
            <a:pPr algn="ctr"/>
            <a:r>
              <a:rPr lang="pt-BR" sz="2000" dirty="0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  <a:hlinkClick r:id="rId6"/>
              </a:rPr>
              <a:t>https://www.youtube.com/channel/UCAdCeCGHGTxtxQskjl4zkow</a:t>
            </a:r>
            <a:endParaRPr lang="pt-BR" sz="2000" dirty="0" smtClean="0">
              <a:solidFill>
                <a:schemeClr val="accent2">
                  <a:lumMod val="75000"/>
                </a:schemeClr>
              </a:solidFill>
              <a:latin typeface="Script MT Bold" panose="03040602040607080904" pitchFamily="66" charset="0"/>
            </a:endParaRPr>
          </a:p>
          <a:p>
            <a:pPr algn="ctr"/>
            <a:r>
              <a:rPr lang="pt-BR" sz="2000" dirty="0" smtClean="0">
                <a:solidFill>
                  <a:schemeClr val="accent2">
                    <a:lumMod val="75000"/>
                  </a:schemeClr>
                </a:solidFill>
                <a:latin typeface="Script MT Bold" panose="03040602040607080904" pitchFamily="66" charset="0"/>
              </a:rPr>
              <a:t>Data : 15 de Janeiro de 2017</a:t>
            </a:r>
            <a:endParaRPr lang="pt-BR" sz="2000" dirty="0">
              <a:solidFill>
                <a:schemeClr val="accent2">
                  <a:lumMod val="75000"/>
                </a:schemeClr>
              </a:solidFill>
              <a:latin typeface="Script MT Bold" panose="03040602040607080904" pitchFamily="66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9708" y="5135519"/>
            <a:ext cx="1600200" cy="523875"/>
          </a:xfrm>
          <a:prstGeom prst="rect">
            <a:avLst/>
          </a:prstGeom>
        </p:spPr>
      </p:pic>
      <p:pic>
        <p:nvPicPr>
          <p:cNvPr id="8" name="Imagem 13" descr="!!!!!!!!!!!!!!!!!!!!!!!!aguia.gif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42140">
            <a:off x="8508222" y="4416294"/>
            <a:ext cx="1795463" cy="186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3835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300" advTm="20000">
        <p14:pan dir="u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327</TotalTime>
  <Words>249</Words>
  <Application>Microsoft Office PowerPoint</Application>
  <PresentationFormat>Widescreen</PresentationFormat>
  <Paragraphs>48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Não Posso Fechar Meu Coração José Ernesto Ferraresso</dc:title>
  <dc:subject>Poema</dc:subject>
  <dc:creator>Luzia Saboia Morais Gabriele</dc:creator>
  <cp:keywords>L&amp;G Produções</cp:keywords>
  <dc:description>Direitos autorais reservados a: luziagabriele@hotmail.com</dc:description>
  <cp:lastModifiedBy>Luzia Saboia Morais Gabriele</cp:lastModifiedBy>
  <cp:revision>20</cp:revision>
  <dcterms:created xsi:type="dcterms:W3CDTF">2017-01-15T04:37:36Z</dcterms:created>
  <dcterms:modified xsi:type="dcterms:W3CDTF">2017-01-15T20:27:48Z</dcterms:modified>
</cp:coreProperties>
</file>