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AYvWHYGU9CVOjBXkWISiw==" hashData="5u5aoXi8J2GNlijM2bxhwr26S4tmP9aCZtCJqlOVHc9tWiE/1doAOmZd1AvIeRIsqA8EJl9v/koVU7fItkzBn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F5BC7-E9BF-4BBD-A39F-DA1A185A4FA5}" type="datetimeFigureOut">
              <a:rPr lang="pt-BR" smtClean="0"/>
              <a:t>13/08/2018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FAEB9-2AFB-449E-A5A8-3F4360B6B2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0918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F5BC7-E9BF-4BBD-A39F-DA1A185A4FA5}" type="datetimeFigureOut">
              <a:rPr lang="pt-BR" smtClean="0"/>
              <a:t>13/08/2018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FAEB9-2AFB-449E-A5A8-3F4360B6B2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2829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F5BC7-E9BF-4BBD-A39F-DA1A185A4FA5}" type="datetimeFigureOut">
              <a:rPr lang="pt-BR" smtClean="0"/>
              <a:t>13/08/2018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FAEB9-2AFB-449E-A5A8-3F4360B6B2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5022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F5BC7-E9BF-4BBD-A39F-DA1A185A4FA5}" type="datetimeFigureOut">
              <a:rPr lang="pt-BR" smtClean="0"/>
              <a:t>13/08/2018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FAEB9-2AFB-449E-A5A8-3F4360B6B2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6639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F5BC7-E9BF-4BBD-A39F-DA1A185A4FA5}" type="datetimeFigureOut">
              <a:rPr lang="pt-BR" smtClean="0"/>
              <a:t>13/08/2018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FAEB9-2AFB-449E-A5A8-3F4360B6B2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5472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F5BC7-E9BF-4BBD-A39F-DA1A185A4FA5}" type="datetimeFigureOut">
              <a:rPr lang="pt-BR" smtClean="0"/>
              <a:t>13/08/2018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FAEB9-2AFB-449E-A5A8-3F4360B6B2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5525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F5BC7-E9BF-4BBD-A39F-DA1A185A4FA5}" type="datetimeFigureOut">
              <a:rPr lang="pt-BR" smtClean="0"/>
              <a:t>13/08/2018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FAEB9-2AFB-449E-A5A8-3F4360B6B2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0700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F5BC7-E9BF-4BBD-A39F-DA1A185A4FA5}" type="datetimeFigureOut">
              <a:rPr lang="pt-BR" smtClean="0"/>
              <a:t>13/08/2018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FAEB9-2AFB-449E-A5A8-3F4360B6B2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5703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F5BC7-E9BF-4BBD-A39F-DA1A185A4FA5}" type="datetimeFigureOut">
              <a:rPr lang="pt-BR" smtClean="0"/>
              <a:t>13/08/2018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FAEB9-2AFB-449E-A5A8-3F4360B6B2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74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F5BC7-E9BF-4BBD-A39F-DA1A185A4FA5}" type="datetimeFigureOut">
              <a:rPr lang="pt-BR" smtClean="0"/>
              <a:t>13/08/2018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FAEB9-2AFB-449E-A5A8-3F4360B6B2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6965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F5BC7-E9BF-4BBD-A39F-DA1A185A4FA5}" type="datetimeFigureOut">
              <a:rPr lang="pt-BR" smtClean="0"/>
              <a:t>13/08/2018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FAEB9-2AFB-449E-A5A8-3F4360B6B2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6999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F5BC7-E9BF-4BBD-A39F-DA1A185A4FA5}" type="datetimeFigureOut">
              <a:rPr lang="pt-BR" smtClean="0"/>
              <a:t>13/08/2018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FAEB9-2AFB-449E-A5A8-3F4360B6B2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0667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hyperlink" Target="http://www.slideshare.net/luziagabriele" TargetMode="External"/><Relationship Id="rId7" Type="http://schemas.openxmlformats.org/officeDocument/2006/relationships/image" Target="../media/image10.jpg"/><Relationship Id="rId2" Type="http://schemas.openxmlformats.org/officeDocument/2006/relationships/hyperlink" Target="mailto:luziagabriele@hotmail.com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4" Type="http://schemas.openxmlformats.org/officeDocument/2006/relationships/hyperlink" Target="https://www.youtube.com/channel/UCAdCeCGHGTxtxQskjl4zko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831"/>
            <a:ext cx="12191999" cy="6884831"/>
          </a:xfrm>
          <a:prstGeom prst="rect">
            <a:avLst/>
          </a:prstGeom>
        </p:spPr>
      </p:pic>
      <p:pic>
        <p:nvPicPr>
          <p:cNvPr id="11" name="Nana Mouskouri - Smoke gets in your eyes --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83087" y="311078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145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4547406" y="2910626"/>
            <a:ext cx="3631843" cy="657366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latin typeface="Script MT Bold" panose="03040602040607080904" pitchFamily="66" charset="0"/>
              </a:rPr>
              <a:t>José Ernesto </a:t>
            </a:r>
            <a:r>
              <a:rPr lang="pt-BR" dirty="0" err="1" smtClean="0">
                <a:latin typeface="Script MT Bold" panose="03040602040607080904" pitchFamily="66" charset="0"/>
              </a:rPr>
              <a:t>Ferraresso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5241701" y="1442434"/>
            <a:ext cx="2243255" cy="820974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latin typeface="Script MT Bold" panose="03040602040607080904" pitchFamily="66" charset="0"/>
              </a:rPr>
              <a:t>Eu Te Ofereço...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5621797" y="4430332"/>
            <a:ext cx="1261884" cy="412176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Luzia</a:t>
            </a:r>
          </a:p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13-08-2018</a:t>
            </a:r>
            <a:endParaRPr lang="pt-BR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4710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1146220" y="1714710"/>
            <a:ext cx="1007127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000" dirty="0" smtClean="0">
                <a:latin typeface="Script MT Bold" panose="03040602040607080904" pitchFamily="66" charset="0"/>
              </a:rPr>
              <a:t>Tudo aquilo que não podes imaginar:</a:t>
            </a:r>
          </a:p>
          <a:p>
            <a:pPr algn="ctr"/>
            <a:r>
              <a:rPr lang="pt-BR" sz="3000" dirty="0" smtClean="0">
                <a:latin typeface="Script MT Bold" panose="03040602040607080904" pitchFamily="66" charset="0"/>
              </a:rPr>
              <a:t>O barulho do mar com as ondas batendo nas pedras. </a:t>
            </a:r>
          </a:p>
          <a:p>
            <a:pPr algn="ctr"/>
            <a:r>
              <a:rPr lang="pt-BR" sz="3000" dirty="0" smtClean="0">
                <a:latin typeface="Script MT Bold" panose="03040602040607080904" pitchFamily="66" charset="0"/>
              </a:rPr>
              <a:t>A vida a dois, apetitosa e permanente.</a:t>
            </a:r>
          </a:p>
          <a:p>
            <a:pPr algn="ctr"/>
            <a:r>
              <a:rPr lang="pt-BR" sz="3000" dirty="0" smtClean="0">
                <a:latin typeface="Script MT Bold" panose="03040602040607080904" pitchFamily="66" charset="0"/>
              </a:rPr>
              <a:t>Os pensamentos bons que prometi para ti. </a:t>
            </a:r>
          </a:p>
          <a:p>
            <a:pPr algn="ctr"/>
            <a:r>
              <a:rPr lang="pt-BR" sz="3000" dirty="0" smtClean="0">
                <a:latin typeface="Script MT Bold" panose="03040602040607080904" pitchFamily="66" charset="0"/>
              </a:rPr>
              <a:t>Os enigmas que não foram por ti desvendados.  </a:t>
            </a:r>
          </a:p>
          <a:p>
            <a:pPr algn="ctr"/>
            <a:r>
              <a:rPr lang="pt-BR" sz="3000" dirty="0" smtClean="0">
                <a:latin typeface="Script MT Bold" panose="03040602040607080904" pitchFamily="66" charset="0"/>
              </a:rPr>
              <a:t>As maravilhas do mundo, com que o Pai nos agraciou.</a:t>
            </a:r>
            <a:endParaRPr lang="pt-BR" sz="3000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36540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5000">
        <p15:prstTrans prst="fallOve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046"/>
            <a:ext cx="12192000" cy="6844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30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drap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391178" y="2072150"/>
            <a:ext cx="7834648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000" dirty="0" smtClean="0">
                <a:latin typeface="Script MT Bold" panose="03040602040607080904" pitchFamily="66" charset="0"/>
              </a:rPr>
              <a:t>Os segredos que não foram descobertos. </a:t>
            </a:r>
          </a:p>
          <a:p>
            <a:pPr algn="ctr"/>
            <a:r>
              <a:rPr lang="pt-BR" sz="3000" dirty="0" smtClean="0">
                <a:latin typeface="Script MT Bold" panose="03040602040607080904" pitchFamily="66" charset="0"/>
              </a:rPr>
              <a:t>O firmamento e o horizonte que Ele nos deixou.</a:t>
            </a:r>
          </a:p>
          <a:p>
            <a:pPr algn="ctr"/>
            <a:r>
              <a:rPr lang="pt-BR" sz="3000" dirty="0" smtClean="0">
                <a:latin typeface="Script MT Bold" panose="03040602040607080904" pitchFamily="66" charset="0"/>
              </a:rPr>
              <a:t>Tudo aquilo que imaginei em ti e te ofereci.</a:t>
            </a:r>
          </a:p>
          <a:p>
            <a:pPr algn="ctr"/>
            <a:r>
              <a:rPr lang="pt-BR" sz="3000" dirty="0" smtClean="0">
                <a:latin typeface="Script MT Bold" panose="03040602040607080904" pitchFamily="66" charset="0"/>
              </a:rPr>
              <a:t>Um momento de carinho todos os dias.</a:t>
            </a:r>
          </a:p>
          <a:p>
            <a:pPr algn="ctr"/>
            <a:r>
              <a:rPr lang="pt-BR" sz="3000" dirty="0" smtClean="0">
                <a:latin typeface="Script MT Bold" panose="03040602040607080904" pitchFamily="66" charset="0"/>
              </a:rPr>
              <a:t>O conforto da saudade que sentes. </a:t>
            </a:r>
            <a:endParaRPr lang="pt-BR" sz="3000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78913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4000">
        <p15:prstTrans prst="wind" invX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152" y="0"/>
            <a:ext cx="122821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1828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prestig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790423" y="2033513"/>
            <a:ext cx="7126310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/>
              <a:t> </a:t>
            </a:r>
            <a:r>
              <a:rPr lang="pt-BR" sz="3000" dirty="0" smtClean="0">
                <a:latin typeface="Script MT Bold" panose="03040602040607080904" pitchFamily="66" charset="0"/>
              </a:rPr>
              <a:t>Todos os desejos que experimentou.</a:t>
            </a:r>
          </a:p>
          <a:p>
            <a:pPr algn="ctr"/>
            <a:r>
              <a:rPr lang="pt-BR" sz="3000" dirty="0" smtClean="0">
                <a:latin typeface="Script MT Bold" panose="03040602040607080904" pitchFamily="66" charset="0"/>
              </a:rPr>
              <a:t>Ser compassivo e a razão de teu viver. </a:t>
            </a:r>
          </a:p>
          <a:p>
            <a:pPr algn="ctr"/>
            <a:r>
              <a:rPr lang="pt-BR" sz="3000" dirty="0" smtClean="0">
                <a:latin typeface="Script MT Bold" panose="03040602040607080904" pitchFamily="66" charset="0"/>
              </a:rPr>
              <a:t>A brisa da noite e o sol que raiou. </a:t>
            </a:r>
          </a:p>
          <a:p>
            <a:pPr algn="ctr"/>
            <a:r>
              <a:rPr lang="pt-BR" sz="3000" dirty="0" smtClean="0">
                <a:latin typeface="Script MT Bold" panose="03040602040607080904" pitchFamily="66" charset="0"/>
              </a:rPr>
              <a:t>A paciência e o prazer, que tenho para provar </a:t>
            </a:r>
          </a:p>
          <a:p>
            <a:pPr algn="ctr"/>
            <a:r>
              <a:rPr lang="pt-BR" sz="3000" dirty="0" smtClean="0">
                <a:latin typeface="Script MT Bold" panose="03040602040607080904" pitchFamily="66" charset="0"/>
              </a:rPr>
              <a:t>E mostrar meu jeito simples de te amor.</a:t>
            </a:r>
            <a:endParaRPr lang="pt-BR" sz="3000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57356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4000">
        <p15:prstTrans prst="fracture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691"/>
            <a:ext cx="12192000" cy="6871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51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434107" y="2149423"/>
            <a:ext cx="7972023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000" dirty="0" smtClean="0">
                <a:latin typeface="Script MT Bold" panose="03040602040607080904" pitchFamily="66" charset="0"/>
              </a:rPr>
              <a:t>A poesia, um dia feita para te encantar. </a:t>
            </a:r>
          </a:p>
          <a:p>
            <a:pPr algn="ctr"/>
            <a:r>
              <a:rPr lang="pt-BR" sz="3000" dirty="0" smtClean="0">
                <a:latin typeface="Script MT Bold" panose="03040602040607080904" pitchFamily="66" charset="0"/>
              </a:rPr>
              <a:t>A esperança que foi por ti adiada. </a:t>
            </a:r>
          </a:p>
          <a:p>
            <a:pPr algn="ctr"/>
            <a:r>
              <a:rPr lang="pt-BR" sz="3000" dirty="0" smtClean="0">
                <a:latin typeface="Script MT Bold" panose="03040602040607080904" pitchFamily="66" charset="0"/>
              </a:rPr>
              <a:t>O relacionamento rompido e que agora recomeça.</a:t>
            </a:r>
          </a:p>
          <a:p>
            <a:pPr algn="ctr"/>
            <a:r>
              <a:rPr lang="pt-BR" sz="3000" dirty="0" smtClean="0">
                <a:latin typeface="Script MT Bold" panose="03040602040607080904" pitchFamily="66" charset="0"/>
              </a:rPr>
              <a:t> Enfim, tudo, e mais um tanto, </a:t>
            </a:r>
          </a:p>
          <a:p>
            <a:pPr algn="ctr"/>
            <a:r>
              <a:rPr lang="pt-BR" sz="3000" dirty="0" smtClean="0">
                <a:latin typeface="Script MT Bold" panose="03040602040607080904" pitchFamily="66" charset="0"/>
              </a:rPr>
              <a:t>Que não posso dizer quanto!</a:t>
            </a:r>
            <a:endParaRPr lang="pt-BR" sz="3000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0691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14000">
        <p14:warp dir="in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2469"/>
            <a:ext cx="12192000" cy="6880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750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6000">
        <p14:warp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657082" y="1667813"/>
            <a:ext cx="5349025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Tudo aquilo que não podes imaginar:</a:t>
            </a:r>
          </a:p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O barulho do mar com as ondas batendo nas pedras. </a:t>
            </a:r>
          </a:p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A vida a dois, apetitosa e permanente.</a:t>
            </a:r>
          </a:p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Os pensamentos bons que prometi para ti. </a:t>
            </a:r>
          </a:p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Os enigmas que não foram por ti desvendados.  </a:t>
            </a:r>
          </a:p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As maravilhas do mundo, com que o Pai nos agraciou.</a:t>
            </a:r>
          </a:p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Os segredos que não foram descobertos. </a:t>
            </a:r>
          </a:p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O firmamento e o horizonte que Ele nos deixou.</a:t>
            </a:r>
          </a:p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Tudo aquilo que imaginei em ti e te ofereci.</a:t>
            </a:r>
          </a:p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Um momento de carinho todos os dias.</a:t>
            </a:r>
          </a:p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O conforto da saudade que sentes. 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5696754" y="1667813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Todos os desejos que experimentou.</a:t>
            </a:r>
          </a:p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Ser compassivo e a razão de teu viver. </a:t>
            </a:r>
          </a:p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A brisa da noite e o sol que raiou. </a:t>
            </a:r>
          </a:p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A paciência e o prazer, que tenho para provar </a:t>
            </a:r>
          </a:p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E mostrar meu jeito simples de te amor.</a:t>
            </a:r>
          </a:p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A poesia, um dia feita para te encantar. </a:t>
            </a:r>
          </a:p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A esperança que foi por ti adiada. </a:t>
            </a:r>
          </a:p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O relacionamento rompido e que agora recomeça.</a:t>
            </a:r>
          </a:p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 Enfim, tudo, e mais um tanto, </a:t>
            </a:r>
          </a:p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Que não posso dizer quanto!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5696754" y="1206148"/>
            <a:ext cx="171181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dirty="0" smtClean="0">
                <a:latin typeface="Script MT Bold" panose="03040602040607080904" pitchFamily="66" charset="0"/>
              </a:rPr>
              <a:t>Eu Te Ofereço...</a:t>
            </a:r>
            <a:endParaRPr lang="pt-BR" sz="2000" dirty="0">
              <a:latin typeface="Script MT Bold" panose="03040602040607080904" pitchFamily="66" charset="0"/>
            </a:endParaRPr>
          </a:p>
        </p:txBody>
      </p:sp>
      <p:sp>
        <p:nvSpPr>
          <p:cNvPr id="7" name="Retângulo 6"/>
          <p:cNvSpPr>
            <a:spLocks noChangeArrowheads="1"/>
          </p:cNvSpPr>
          <p:nvPr/>
        </p:nvSpPr>
        <p:spPr bwMode="auto">
          <a:xfrm>
            <a:off x="6277759" y="4591690"/>
            <a:ext cx="27876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2200" dirty="0">
                <a:latin typeface="Script MT Bold" panose="03040602040607080904" pitchFamily="66" charset="0"/>
              </a:rPr>
              <a:t>José Ernesto </a:t>
            </a:r>
            <a:r>
              <a:rPr lang="pt-BR" altLang="pt-BR" sz="2200" dirty="0" err="1">
                <a:latin typeface="Script MT Bold" panose="03040602040607080904" pitchFamily="66" charset="0"/>
              </a:rPr>
              <a:t>Ferraresso</a:t>
            </a:r>
            <a:endParaRPr lang="pt-BR" altLang="pt-BR" sz="2200" dirty="0">
              <a:latin typeface="Script MT Bold" panose="03040602040607080904" pitchFamily="66" charset="0"/>
            </a:endParaRP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1800" dirty="0">
                <a:latin typeface="Script MT Bold" panose="03040602040607080904" pitchFamily="66" charset="0"/>
              </a:rPr>
              <a:t>Serra Negra – São Paulo </a:t>
            </a: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1800" dirty="0">
                <a:latin typeface="Script MT Bold" panose="03040602040607080904" pitchFamily="66" charset="0"/>
              </a:rPr>
              <a:t>Brasil</a:t>
            </a: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1400" dirty="0" smtClean="0">
                <a:latin typeface="Script MT Bold" panose="03040602040607080904" pitchFamily="66" charset="0"/>
              </a:rPr>
              <a:t>20/07/2018</a:t>
            </a:r>
            <a:endParaRPr lang="pt-BR" altLang="pt-BR" sz="1400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95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3000">
        <p14:prism dir="u" isContent="1" isInverted="1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1975073" y="1471623"/>
            <a:ext cx="8701088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2000" dirty="0">
                <a:latin typeface="Script MT Bold" panose="03040602040607080904" pitchFamily="66" charset="0"/>
              </a:rPr>
              <a:t>Formatação e Criação: Luzia Gabriele</a:t>
            </a: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2000" dirty="0">
                <a:latin typeface="Script MT Bold" panose="03040602040607080904" pitchFamily="66" charset="0"/>
              </a:rPr>
              <a:t>E-mail: </a:t>
            </a:r>
            <a:r>
              <a:rPr lang="pt-BR" altLang="pt-BR" sz="2000" dirty="0">
                <a:latin typeface="Script MT Bold" panose="03040602040607080904" pitchFamily="66" charset="0"/>
                <a:hlinkClick r:id="rId2"/>
              </a:rPr>
              <a:t>luziagabriele@hotmail.com</a:t>
            </a:r>
            <a:endParaRPr lang="pt-BR" altLang="pt-BR" sz="2000" dirty="0">
              <a:latin typeface="Script MT Bold" panose="03040602040607080904" pitchFamily="66" charset="0"/>
            </a:endParaRP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altLang="pt-BR" sz="2000" dirty="0">
                <a:latin typeface="Script MT Bold" panose="03040602040607080904" pitchFamily="66" charset="0"/>
              </a:rPr>
              <a:t>Texto: José Ernesto </a:t>
            </a:r>
            <a:r>
              <a:rPr lang="pt-BR" altLang="pt-BR" sz="2000" dirty="0" err="1">
                <a:latin typeface="Script MT Bold" panose="03040602040607080904" pitchFamily="66" charset="0"/>
              </a:rPr>
              <a:t>Ferraresso</a:t>
            </a:r>
            <a:r>
              <a:rPr lang="pt-BR" altLang="pt-BR" sz="2000" dirty="0">
                <a:latin typeface="Script MT Bold" panose="03040602040607080904" pitchFamily="66" charset="0"/>
              </a:rPr>
              <a:t>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pt-BR" altLang="pt-BR" sz="2000" dirty="0" smtClean="0">
                <a:latin typeface="Script MT Bold" panose="03040602040607080904" pitchFamily="66" charset="0"/>
              </a:rPr>
              <a:t>Música: </a:t>
            </a:r>
            <a:r>
              <a:rPr lang="en-US" altLang="pt-BR" sz="2000" dirty="0">
                <a:latin typeface="Script MT Bold" panose="03040602040607080904" pitchFamily="66" charset="0"/>
              </a:rPr>
              <a:t>Nana </a:t>
            </a:r>
            <a:r>
              <a:rPr lang="en-US" altLang="pt-BR" sz="2000" dirty="0" err="1">
                <a:latin typeface="Script MT Bold" panose="03040602040607080904" pitchFamily="66" charset="0"/>
              </a:rPr>
              <a:t>Mouskouri</a:t>
            </a:r>
            <a:r>
              <a:rPr lang="en-US" altLang="pt-BR" sz="2000" dirty="0">
                <a:latin typeface="Script MT Bold" panose="03040602040607080904" pitchFamily="66" charset="0"/>
              </a:rPr>
              <a:t> </a:t>
            </a:r>
            <a:r>
              <a:rPr lang="en-US" altLang="pt-BR" sz="2000" dirty="0" smtClean="0">
                <a:latin typeface="Script MT Bold" panose="03040602040607080904" pitchFamily="66" charset="0"/>
              </a:rPr>
              <a:t>Smoke Gets In Your Eyes</a:t>
            </a:r>
            <a:endParaRPr lang="pt-BR" altLang="pt-BR" sz="2000" dirty="0">
              <a:latin typeface="Script MT Bold" panose="03040602040607080904" pitchFamily="66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fr-FR" altLang="pt-BR" sz="2000" dirty="0" smtClean="0">
                <a:latin typeface="Script MT Bold" panose="03040602040607080904" pitchFamily="66" charset="0"/>
              </a:rPr>
              <a:t> </a:t>
            </a:r>
            <a:r>
              <a:rPr lang="pt-BR" altLang="pt-BR" sz="2000" dirty="0" smtClean="0">
                <a:latin typeface="Script MT Bold" panose="03040602040607080904" pitchFamily="66" charset="0"/>
                <a:hlinkClick r:id="rId3"/>
              </a:rPr>
              <a:t>http</a:t>
            </a:r>
            <a:r>
              <a:rPr lang="pt-BR" altLang="pt-BR" sz="2000" dirty="0">
                <a:latin typeface="Script MT Bold" panose="03040602040607080904" pitchFamily="66" charset="0"/>
                <a:hlinkClick r:id="rId3"/>
              </a:rPr>
              <a:t>://www.slideshare.net/luziagabriele</a:t>
            </a:r>
            <a:endParaRPr lang="pt-BR" altLang="pt-BR" sz="2000" dirty="0">
              <a:latin typeface="Script MT Bold" panose="03040602040607080904" pitchFamily="66" charset="0"/>
            </a:endParaRP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2000" dirty="0">
                <a:latin typeface="Script MT Bold" panose="03040602040607080904" pitchFamily="66" charset="0"/>
                <a:hlinkClick r:id="rId4"/>
              </a:rPr>
              <a:t>https://www.youtube.com/channel/UCAdCeCGHGTxtxQskjl4zkow</a:t>
            </a:r>
            <a:endParaRPr lang="pt-BR" altLang="pt-BR" sz="2000" dirty="0">
              <a:latin typeface="Script MT Bold" panose="03040602040607080904" pitchFamily="66" charset="0"/>
            </a:endParaRP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2000" dirty="0">
                <a:latin typeface="Script MT Bold" panose="03040602040607080904" pitchFamily="66" charset="0"/>
              </a:rPr>
              <a:t>Data: </a:t>
            </a:r>
            <a:r>
              <a:rPr lang="pt-BR" altLang="pt-BR" sz="2000" dirty="0" smtClean="0">
                <a:latin typeface="Script MT Bold" panose="03040602040607080904" pitchFamily="66" charset="0"/>
              </a:rPr>
              <a:t>08 </a:t>
            </a:r>
            <a:r>
              <a:rPr lang="pt-BR" altLang="pt-BR" sz="2000" dirty="0">
                <a:latin typeface="Script MT Bold" panose="03040602040607080904" pitchFamily="66" charset="0"/>
              </a:rPr>
              <a:t>de </a:t>
            </a:r>
            <a:r>
              <a:rPr lang="pt-BR" altLang="pt-BR" sz="2000" dirty="0" smtClean="0">
                <a:latin typeface="Script MT Bold" panose="03040602040607080904" pitchFamily="66" charset="0"/>
              </a:rPr>
              <a:t>Agosto </a:t>
            </a:r>
            <a:r>
              <a:rPr lang="pt-BR" altLang="pt-BR" sz="2000" dirty="0">
                <a:latin typeface="Script MT Bold" panose="03040602040607080904" pitchFamily="66" charset="0"/>
              </a:rPr>
              <a:t>de 2018</a:t>
            </a: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2000" dirty="0">
                <a:latin typeface="Script MT Bold" panose="03040602040607080904" pitchFamily="66" charset="0"/>
              </a:rPr>
              <a:t>Fortaleza-</a:t>
            </a:r>
            <a:r>
              <a:rPr lang="pt-BR" altLang="pt-BR" sz="2000" dirty="0" err="1">
                <a:latin typeface="Script MT Bold" panose="03040602040607080904" pitchFamily="66" charset="0"/>
              </a:rPr>
              <a:t>Ce</a:t>
            </a:r>
            <a:r>
              <a:rPr lang="pt-BR" altLang="pt-BR" sz="2000" dirty="0">
                <a:latin typeface="Script MT Bold" panose="03040602040607080904" pitchFamily="66" charset="0"/>
              </a:rPr>
              <a:t>-Brasil</a:t>
            </a:r>
          </a:p>
        </p:txBody>
      </p:sp>
      <p:pic>
        <p:nvPicPr>
          <p:cNvPr id="5" name="Imagem 13" descr="!!!!!!!!!!!!!!!!!!!!!!!!aguia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42140">
            <a:off x="2119760" y="750697"/>
            <a:ext cx="1795463" cy="186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7261" y="4278715"/>
            <a:ext cx="163671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969" y="3686414"/>
            <a:ext cx="2344361" cy="22792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6706" y="3686414"/>
            <a:ext cx="2288013" cy="22792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31559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8000">
        <p14:prism dir="d" isContent="1" isInverted="1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430</Words>
  <Application>Microsoft Office PowerPoint</Application>
  <PresentationFormat>Widescreen</PresentationFormat>
  <Paragraphs>59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Eu Te Ofereço José Ernesto Ferraresso</dc:title>
  <dc:subject>poesia</dc:subject>
  <dc:creator>Usuário do Windows</dc:creator>
  <cp:keywords>L&amp;G Produções</cp:keywords>
  <dc:description>Direitos autorais reservados a: luziagabriele@hotmail.com</dc:description>
  <cp:lastModifiedBy>Usuário do Windows</cp:lastModifiedBy>
  <cp:revision>19</cp:revision>
  <dcterms:created xsi:type="dcterms:W3CDTF">2018-08-13T20:36:08Z</dcterms:created>
  <dcterms:modified xsi:type="dcterms:W3CDTF">2018-08-14T00:27:05Z</dcterms:modified>
  <cp:category>apresentação em slides</cp:category>
</cp:coreProperties>
</file>