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x-wav"/>
  <Default Extension="gif" ContentType="image/gif"/>
  <Default Extension="jpg" ContentType="image/jpeg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  <p:sldId id="268" r:id="rId14"/>
    <p:sldId id="269" r:id="rId15"/>
    <p:sldId id="270" r:id="rId16"/>
    <p:sldId id="271" r:id="rId17"/>
    <p:sldId id="272" r:id="rId18"/>
    <p:sldId id="273" r:id="rId19"/>
    <p:sldId id="274" r:id="rId20"/>
    <p:sldId id="275" r:id="rId21"/>
    <p:sldId id="276" r:id="rId22"/>
    <p:sldId id="277" r:id="rId23"/>
    <p:sldId id="278" r:id="rId24"/>
    <p:sldId id="281" r:id="rId25"/>
    <p:sldId id="280" r:id="rId26"/>
    <p:sldId id="279" r:id="rId27"/>
    <p:sldId id="282" r:id="rId28"/>
    <p:sldId id="283" r:id="rId29"/>
    <p:sldId id="284" r:id="rId30"/>
    <p:sldId id="288" r:id="rId31"/>
    <p:sldId id="285" r:id="rId32"/>
    <p:sldId id="286" r:id="rId33"/>
    <p:sldId id="287" r:id="rId34"/>
  </p:sldIdLst>
  <p:sldSz cx="12192000" cy="6858000"/>
  <p:notesSz cx="6858000" cy="9144000"/>
  <p:defaultTextStyle>
    <a:defPPr>
      <a:defRPr lang="pt-B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AES" cryptAlgorithmClass="hash" cryptAlgorithmType="typeAny" cryptAlgorithmSid="14" spinCount="100000" saltData="7LoN4ZACCEXovDsDTTgSyg==" hashData="BdnROMvjRgHismN6kNzuenUymDmOhDRNWgxALCknCSRm5TANeKrYcdBh/1/IaBOJB3jml6j7G5o7n/6jIVNw9g=="/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532476"/>
    <a:srgbClr val="9E5ECE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000" autoAdjust="0"/>
    <p:restoredTop sz="94660"/>
  </p:normalViewPr>
  <p:slideViewPr>
    <p:cSldViewPr snapToGrid="0">
      <p:cViewPr varScale="1">
        <p:scale>
          <a:sx n="74" d="100"/>
          <a:sy n="74" d="100"/>
        </p:scale>
        <p:origin x="576" y="7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theme" Target="theme/theme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viewProps" Target="view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Slide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Subtítulo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pt-BR" smtClean="0"/>
              <a:t>Clique para editar o estilo do subtítulo mestre</a:t>
            </a:r>
            <a:endParaRPr lang="pt-BR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1B8153-4419-4A71-A19C-3321AA6B6942}" type="datetimeFigureOut">
              <a:rPr lang="pt-BR" smtClean="0"/>
              <a:t>19/01/2019</a:t>
            </a:fld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B3628D3-3580-4401-8C00-CF522C859009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12850483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8000"/>
    </mc:Choice>
    <mc:Fallback xmlns="">
      <p:transition spd="slow" advTm="8000"/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1B8153-4419-4A71-A19C-3321AA6B6942}" type="datetimeFigureOut">
              <a:rPr lang="pt-BR" smtClean="0"/>
              <a:t>19/01/2019</a:t>
            </a:fld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B3628D3-3580-4401-8C00-CF522C859009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67380853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8000"/>
    </mc:Choice>
    <mc:Fallback xmlns="">
      <p:transition spd="slow" advTm="8000"/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Cabeçalho da Se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Texto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1B8153-4419-4A71-A19C-3321AA6B6942}" type="datetimeFigureOut">
              <a:rPr lang="pt-BR" smtClean="0"/>
              <a:t>19/01/2019</a:t>
            </a:fld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B3628D3-3580-4401-8C00-CF522C859009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03690082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8000"/>
    </mc:Choice>
    <mc:Fallback xmlns="">
      <p:transition spd="slow" advTm="8000"/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uas Partes d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Conteúdo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Conteúdo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5" name="Espaço Reservado para Dat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1B8153-4419-4A71-A19C-3321AA6B6942}" type="datetimeFigureOut">
              <a:rPr lang="pt-BR" smtClean="0"/>
              <a:t>19/01/2019</a:t>
            </a:fld>
            <a:endParaRPr lang="pt-BR"/>
          </a:p>
        </p:txBody>
      </p:sp>
      <p:sp>
        <p:nvSpPr>
          <p:cNvPr id="6" name="Espaço Reservado para Rodapé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Espaço Reservado para Número de Slid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B3628D3-3580-4401-8C00-CF522C859009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406095257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8000"/>
    </mc:Choice>
    <mc:Fallback xmlns="">
      <p:transition spd="slow" advTm="8000"/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Texto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4" name="Espaço Reservado para Conteúdo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5" name="Espaço Reservado para Texto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6" name="Espaço Reservado para Conteúdo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7" name="Espaço Reservado para Data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1B8153-4419-4A71-A19C-3321AA6B6942}" type="datetimeFigureOut">
              <a:rPr lang="pt-BR" smtClean="0"/>
              <a:t>19/01/2019</a:t>
            </a:fld>
            <a:endParaRPr lang="pt-BR"/>
          </a:p>
        </p:txBody>
      </p:sp>
      <p:sp>
        <p:nvSpPr>
          <p:cNvPr id="8" name="Espaço Reservado para Rodapé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9" name="Espaço Reservado para Número de Slide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B3628D3-3580-4401-8C00-CF522C859009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74403856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8000"/>
    </mc:Choice>
    <mc:Fallback xmlns="">
      <p:transition spd="slow" advTm="8000"/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ment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Data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1B8153-4419-4A71-A19C-3321AA6B6942}" type="datetimeFigureOut">
              <a:rPr lang="pt-BR" smtClean="0"/>
              <a:t>19/01/2019</a:t>
            </a:fld>
            <a:endParaRPr lang="pt-BR"/>
          </a:p>
        </p:txBody>
      </p:sp>
      <p:sp>
        <p:nvSpPr>
          <p:cNvPr id="4" name="Espaço Reservado para Rodapé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5" name="Espaço Reservado para Número de Slid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B3628D3-3580-4401-8C00-CF522C859009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54638693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8000"/>
    </mc:Choice>
    <mc:Fallback xmlns="">
      <p:transition spd="slow" advTm="8000"/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m br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Data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1B8153-4419-4A71-A19C-3321AA6B6942}" type="datetimeFigureOut">
              <a:rPr lang="pt-BR" smtClean="0"/>
              <a:t>19/01/2019</a:t>
            </a:fld>
            <a:endParaRPr lang="pt-BR"/>
          </a:p>
        </p:txBody>
      </p:sp>
      <p:sp>
        <p:nvSpPr>
          <p:cNvPr id="3" name="Espaço Reservado para Rodapé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4" name="Espaço Reservado para Número de Slid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B3628D3-3580-4401-8C00-CF522C859009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8737611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8000"/>
    </mc:Choice>
    <mc:Fallback xmlns="">
      <p:transition spd="slow" advTm="8000"/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údo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Texto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5" name="Espaço Reservado para Dat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1B8153-4419-4A71-A19C-3321AA6B6942}" type="datetimeFigureOut">
              <a:rPr lang="pt-BR" smtClean="0"/>
              <a:t>19/01/2019</a:t>
            </a:fld>
            <a:endParaRPr lang="pt-BR"/>
          </a:p>
        </p:txBody>
      </p:sp>
      <p:sp>
        <p:nvSpPr>
          <p:cNvPr id="6" name="Espaço Reservado para Rodapé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Espaço Reservado para Número de Slid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B3628D3-3580-4401-8C00-CF522C859009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41914908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8000"/>
    </mc:Choice>
    <mc:Fallback xmlns="">
      <p:transition spd="slow" advTm="8000"/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m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Imagem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pt-BR"/>
          </a:p>
        </p:txBody>
      </p:sp>
      <p:sp>
        <p:nvSpPr>
          <p:cNvPr id="4" name="Espaço Reservado para Texto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5" name="Espaço Reservado para Dat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1B8153-4419-4A71-A19C-3321AA6B6942}" type="datetimeFigureOut">
              <a:rPr lang="pt-BR" smtClean="0"/>
              <a:t>19/01/2019</a:t>
            </a:fld>
            <a:endParaRPr lang="pt-BR"/>
          </a:p>
        </p:txBody>
      </p:sp>
      <p:sp>
        <p:nvSpPr>
          <p:cNvPr id="6" name="Espaço Reservado para Rodapé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Espaço Reservado para Número de Slid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B3628D3-3580-4401-8C00-CF522C859009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40083161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8000"/>
    </mc:Choice>
    <mc:Fallback xmlns="">
      <p:transition spd="slow" advTm="8000"/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e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Texto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1B8153-4419-4A71-A19C-3321AA6B6942}" type="datetimeFigureOut">
              <a:rPr lang="pt-BR" smtClean="0"/>
              <a:t>19/01/2019</a:t>
            </a:fld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B3628D3-3580-4401-8C00-CF522C859009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01666755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8000"/>
    </mc:Choice>
    <mc:Fallback xmlns="">
      <p:transition spd="slow" advTm="8000"/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e texto vertica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Vertical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Texto Vertical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1B8153-4419-4A71-A19C-3321AA6B6942}" type="datetimeFigureOut">
              <a:rPr lang="pt-BR" smtClean="0"/>
              <a:t>19/01/2019</a:t>
            </a:fld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B3628D3-3580-4401-8C00-CF522C859009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84577049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8000"/>
    </mc:Choice>
    <mc:Fallback xmlns="">
      <p:transition spd="slow" advTm="8000"/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3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Título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Texto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51B8153-4419-4A71-A19C-3321AA6B6942}" type="datetimeFigureOut">
              <a:rPr lang="pt-BR" smtClean="0"/>
              <a:t>19/01/2019</a:t>
            </a:fld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B3628D3-3580-4401-8C00-CF522C859009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1215731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mc:AlternateContent xmlns:mc="http://schemas.openxmlformats.org/markup-compatibility/2006" xmlns:p14="http://schemas.microsoft.com/office/powerpoint/2010/main">
    <mc:Choice Requires="p14">
      <p:transition spd="slow" p14:dur="2000" advTm="8000"/>
    </mc:Choice>
    <mc:Fallback xmlns="">
      <p:transition spd="slow" advTm="8000"/>
    </mc:Fallback>
  </mc:AlternateConten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pt-B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.xml"/><Relationship Id="rId2" Type="http://schemas.openxmlformats.org/officeDocument/2006/relationships/audio" Target="../media/media1.wav"/><Relationship Id="rId1" Type="http://schemas.microsoft.com/office/2007/relationships/media" Target="../media/media1.wav"/><Relationship Id="rId5" Type="http://schemas.openxmlformats.org/officeDocument/2006/relationships/image" Target="../media/image3.png"/><Relationship Id="rId4" Type="http://schemas.openxmlformats.org/officeDocument/2006/relationships/image" Target="../media/image2.jpg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g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g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g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g"/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g"/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g"/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g"/><Relationship Id="rId1" Type="http://schemas.openxmlformats.org/officeDocument/2006/relationships/slideLayout" Target="../slideLayouts/slideLayout2.xml"/></Relationships>
</file>

<file path=ppt/slides/_rels/slide2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g"/><Relationship Id="rId1" Type="http://schemas.openxmlformats.org/officeDocument/2006/relationships/slideLayout" Target="../slideLayouts/slideLayout2.xml"/></Relationships>
</file>

<file path=ppt/slides/_rels/slide2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g"/><Relationship Id="rId1" Type="http://schemas.openxmlformats.org/officeDocument/2006/relationships/slideLayout" Target="../slideLayouts/slideLayout2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g"/><Relationship Id="rId1" Type="http://schemas.openxmlformats.org/officeDocument/2006/relationships/slideLayout" Target="../slideLayouts/slideLayout2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g"/><Relationship Id="rId1" Type="http://schemas.openxmlformats.org/officeDocument/2006/relationships/slideLayout" Target="../slideLayouts/slideLayout2.xml"/></Relationships>
</file>

<file path=ppt/slides/_rels/slide3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gif"/><Relationship Id="rId7" Type="http://schemas.openxmlformats.org/officeDocument/2006/relationships/image" Target="../media/image24.gif"/><Relationship Id="rId2" Type="http://schemas.openxmlformats.org/officeDocument/2006/relationships/image" Target="../media/image22.gif"/><Relationship Id="rId1" Type="http://schemas.openxmlformats.org/officeDocument/2006/relationships/slideLayout" Target="../slideLayouts/slideLayout2.xml"/><Relationship Id="rId6" Type="http://schemas.openxmlformats.org/officeDocument/2006/relationships/hyperlink" Target="https://www.youtube.com/channel/UCAdCeCGHGTxtxQskjl4zkow" TargetMode="External"/><Relationship Id="rId5" Type="http://schemas.openxmlformats.org/officeDocument/2006/relationships/hyperlink" Target="http://www.slideshare.net/luziagabriele" TargetMode="External"/><Relationship Id="rId4" Type="http://schemas.openxmlformats.org/officeDocument/2006/relationships/hyperlink" Target="mailto:luziagabriele@hotmail.com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m 3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pic>
        <p:nvPicPr>
          <p:cNvPr id="3" name="Enrique Chia - Flor de Yumuri, Luna Cientueguera - INSTRUMENTAL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-789904" y="2931017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3678992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0"/>
    </mc:Choice>
    <mc:Fallback xmlns="">
      <p:transition spd="slow" advTm="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 numSld="33" showWhenStopped="0">
                <p:cTn id="7" repeatCount="indefinite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"/>
                </p:tgtEl>
              </p:cMediaNode>
            </p:audio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m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" y="0"/>
            <a:ext cx="12191999" cy="6862412"/>
          </a:xfrm>
          <a:prstGeom prst="rect">
            <a:avLst/>
          </a:prstGeom>
        </p:spPr>
      </p:pic>
      <p:sp>
        <p:nvSpPr>
          <p:cNvPr id="5" name="Retângulo 4"/>
          <p:cNvSpPr/>
          <p:nvPr/>
        </p:nvSpPr>
        <p:spPr>
          <a:xfrm>
            <a:off x="5743978" y="3617980"/>
            <a:ext cx="5306096" cy="993826"/>
          </a:xfrm>
          <a:prstGeom prst="rect">
            <a:avLst/>
          </a:prstGeom>
        </p:spPr>
        <p:txBody>
          <a:bodyPr>
            <a:prstTxWarp prst="textPlain">
              <a:avLst/>
            </a:prstTxWarp>
            <a:spAutoFit/>
          </a:bodyPr>
          <a:lstStyle/>
          <a:p>
            <a:r>
              <a:rPr lang="pt-BR" dirty="0" smtClean="0">
                <a:latin typeface="Script MT Bold" panose="03040602040607080904" pitchFamily="66" charset="0"/>
              </a:rPr>
              <a:t>Destino Marcado...José Ernesto </a:t>
            </a:r>
            <a:r>
              <a:rPr lang="pt-BR" dirty="0" err="1" smtClean="0">
                <a:latin typeface="Script MT Bold" panose="03040602040607080904" pitchFamily="66" charset="0"/>
              </a:rPr>
              <a:t>Ferraresso</a:t>
            </a:r>
            <a:endParaRPr lang="pt-BR" dirty="0">
              <a:latin typeface="Script MT Bold" panose="03040602040607080904" pitchFamily="66" charset="0"/>
            </a:endParaRPr>
          </a:p>
        </p:txBody>
      </p:sp>
      <p:sp>
        <p:nvSpPr>
          <p:cNvPr id="6" name="Retângulo 5"/>
          <p:cNvSpPr/>
          <p:nvPr/>
        </p:nvSpPr>
        <p:spPr>
          <a:xfrm>
            <a:off x="3387144" y="2362239"/>
            <a:ext cx="5009882" cy="896727"/>
          </a:xfrm>
          <a:prstGeom prst="rect">
            <a:avLst/>
          </a:prstGeom>
        </p:spPr>
        <p:txBody>
          <a:bodyPr wrap="none">
            <a:prstTxWarp prst="textPlain">
              <a:avLst/>
            </a:prstTxWarp>
            <a:spAutoFit/>
          </a:bodyPr>
          <a:lstStyle/>
          <a:p>
            <a:r>
              <a:rPr lang="pt-BR" dirty="0" smtClean="0">
                <a:latin typeface="Script MT Bold" panose="03040602040607080904" pitchFamily="66" charset="0"/>
              </a:rPr>
              <a:t>Destino Cruzado Eliana </a:t>
            </a:r>
            <a:r>
              <a:rPr lang="pt-BR" dirty="0" err="1" smtClean="0">
                <a:latin typeface="Script MT Bold" panose="03040602040607080904" pitchFamily="66" charset="0"/>
              </a:rPr>
              <a:t>Ellinger</a:t>
            </a:r>
            <a:r>
              <a:rPr lang="pt-BR" dirty="0" smtClean="0">
                <a:latin typeface="Script MT Bold" panose="03040602040607080904" pitchFamily="66" charset="0"/>
              </a:rPr>
              <a:t> </a:t>
            </a:r>
            <a:endParaRPr lang="pt-BR" dirty="0">
              <a:latin typeface="Script MT Bold" panose="03040602040607080904" pitchFamily="66" charset="0"/>
            </a:endParaRPr>
          </a:p>
        </p:txBody>
      </p:sp>
      <p:sp>
        <p:nvSpPr>
          <p:cNvPr id="7" name="CaixaDeTexto 6"/>
          <p:cNvSpPr txBox="1"/>
          <p:nvPr/>
        </p:nvSpPr>
        <p:spPr>
          <a:xfrm>
            <a:off x="6464847" y="5429083"/>
            <a:ext cx="1069047" cy="427844"/>
          </a:xfrm>
          <a:prstGeom prst="rect">
            <a:avLst/>
          </a:prstGeom>
          <a:noFill/>
        </p:spPr>
        <p:txBody>
          <a:bodyPr wrap="none" rtlCol="0">
            <a:prstTxWarp prst="textPlain">
              <a:avLst/>
            </a:prstTxWarp>
            <a:spAutoFit/>
          </a:bodyPr>
          <a:lstStyle/>
          <a:p>
            <a:pPr algn="ctr"/>
            <a:r>
              <a:rPr lang="pt-BR" dirty="0" smtClean="0">
                <a:latin typeface="Script MT Bold" panose="03040602040607080904" pitchFamily="66" charset="0"/>
              </a:rPr>
              <a:t>Luzia</a:t>
            </a:r>
          </a:p>
          <a:p>
            <a:pPr algn="ctr"/>
            <a:r>
              <a:rPr lang="pt-BR" dirty="0" smtClean="0">
                <a:latin typeface="Script MT Bold" panose="03040602040607080904" pitchFamily="66" charset="0"/>
              </a:rPr>
              <a:t>18-01-2018</a:t>
            </a:r>
            <a:endParaRPr lang="pt-BR" dirty="0">
              <a:latin typeface="Script MT Bold" panose="03040602040607080904" pitchFamily="66" charset="0"/>
            </a:endParaRPr>
          </a:p>
        </p:txBody>
      </p:sp>
      <p:sp>
        <p:nvSpPr>
          <p:cNvPr id="8" name="CaixaDeTexto 7"/>
          <p:cNvSpPr txBox="1"/>
          <p:nvPr/>
        </p:nvSpPr>
        <p:spPr>
          <a:xfrm>
            <a:off x="5473521" y="705172"/>
            <a:ext cx="991326" cy="475947"/>
          </a:xfrm>
          <a:prstGeom prst="rect">
            <a:avLst/>
          </a:prstGeom>
          <a:noFill/>
        </p:spPr>
        <p:txBody>
          <a:bodyPr wrap="none" rtlCol="0">
            <a:prstTxWarp prst="textPlain">
              <a:avLst/>
            </a:prstTxWarp>
            <a:spAutoFit/>
          </a:bodyPr>
          <a:lstStyle/>
          <a:p>
            <a:r>
              <a:rPr lang="pt-BR" dirty="0" smtClean="0">
                <a:latin typeface="Script MT Bold" panose="03040602040607080904" pitchFamily="66" charset="0"/>
              </a:rPr>
              <a:t>Dueto</a:t>
            </a:r>
            <a:endParaRPr lang="pt-BR" dirty="0">
              <a:latin typeface="Script MT Bold" panose="03040602040607080904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07201848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6000" advTm="8000">
        <p15:prstTrans prst="curtains"/>
      </p:transition>
    </mc:Choice>
    <mc:Fallback xmlns="">
      <p:transition spd="slow" advTm="8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7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900" decel="100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.0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00" accel="100000" fill="hold">
                                          <p:stCondLst>
                                            <p:cond delay="90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03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5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3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37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900" decel="100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.0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100" accel="100000" fill="hold">
                                          <p:stCondLst>
                                            <p:cond delay="90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03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  <p:bldP spid="6" grpId="0"/>
      <p:bldP spid="7" grpId="0"/>
      <p:bldP spid="8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10164"/>
            <a:ext cx="12192000" cy="6847836"/>
          </a:xfrm>
          <a:prstGeom prst="rect">
            <a:avLst/>
          </a:prstGeom>
        </p:spPr>
      </p:pic>
      <p:sp>
        <p:nvSpPr>
          <p:cNvPr id="3" name="Retângulo 2"/>
          <p:cNvSpPr/>
          <p:nvPr/>
        </p:nvSpPr>
        <p:spPr>
          <a:xfrm>
            <a:off x="7525973" y="5111770"/>
            <a:ext cx="3009157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pt-BR" sz="3200" dirty="0">
                <a:solidFill>
                  <a:schemeClr val="accent2">
                    <a:lumMod val="20000"/>
                    <a:lumOff val="80000"/>
                  </a:schemeClr>
                </a:solidFill>
                <a:latin typeface="Script MT Bold" panose="03040602040607080904" pitchFamily="66" charset="0"/>
              </a:rPr>
              <a:t>Destino Cruzado </a:t>
            </a:r>
          </a:p>
        </p:txBody>
      </p:sp>
    </p:spTree>
    <p:extLst>
      <p:ext uri="{BB962C8B-B14F-4D97-AF65-F5344CB8AC3E}">
        <p14:creationId xmlns:p14="http://schemas.microsoft.com/office/powerpoint/2010/main" val="202846211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400" advTm="4000">
        <p14:reveal/>
      </p:transition>
    </mc:Choice>
    <mc:Fallback xmlns="">
      <p:transition spd="slow" advTm="4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tângulo 1"/>
          <p:cNvSpPr/>
          <p:nvPr/>
        </p:nvSpPr>
        <p:spPr>
          <a:xfrm>
            <a:off x="3395729" y="1869257"/>
            <a:ext cx="6096000" cy="3046988"/>
          </a:xfrm>
          <a:prstGeom prst="rect">
            <a:avLst/>
          </a:prstGeom>
        </p:spPr>
        <p:txBody>
          <a:bodyPr>
            <a:spAutoFit/>
          </a:bodyPr>
          <a:lstStyle/>
          <a:p>
            <a:pPr algn="ctr"/>
            <a:r>
              <a:rPr lang="pt-BR" sz="3200" dirty="0">
                <a:solidFill>
                  <a:schemeClr val="accent2">
                    <a:lumMod val="20000"/>
                    <a:lumOff val="80000"/>
                  </a:schemeClr>
                </a:solidFill>
                <a:latin typeface="Script MT Bold" panose="03040602040607080904" pitchFamily="66" charset="0"/>
              </a:rPr>
              <a:t>Foi num caminho seguido,</a:t>
            </a:r>
          </a:p>
          <a:p>
            <a:pPr algn="ctr"/>
            <a:r>
              <a:rPr lang="pt-BR" sz="3200" dirty="0">
                <a:solidFill>
                  <a:schemeClr val="accent2">
                    <a:lumMod val="20000"/>
                    <a:lumOff val="80000"/>
                  </a:schemeClr>
                </a:solidFill>
                <a:latin typeface="Script MT Bold" panose="03040602040607080904" pitchFamily="66" charset="0"/>
              </a:rPr>
              <a:t>sem desejos nem procuras,</a:t>
            </a:r>
          </a:p>
          <a:p>
            <a:pPr algn="ctr"/>
            <a:r>
              <a:rPr lang="pt-BR" sz="3200" dirty="0">
                <a:solidFill>
                  <a:schemeClr val="accent2">
                    <a:lumMod val="20000"/>
                    <a:lumOff val="80000"/>
                  </a:schemeClr>
                </a:solidFill>
                <a:latin typeface="Script MT Bold" panose="03040602040607080904" pitchFamily="66" charset="0"/>
              </a:rPr>
              <a:t>assim como levada pelo vento,</a:t>
            </a:r>
          </a:p>
          <a:p>
            <a:pPr algn="ctr"/>
            <a:r>
              <a:rPr lang="pt-BR" sz="3200" dirty="0">
                <a:solidFill>
                  <a:schemeClr val="accent2">
                    <a:lumMod val="20000"/>
                    <a:lumOff val="80000"/>
                  </a:schemeClr>
                </a:solidFill>
                <a:latin typeface="Script MT Bold" panose="03040602040607080904" pitchFamily="66" charset="0"/>
              </a:rPr>
              <a:t>flutuando pelos ares,</a:t>
            </a:r>
          </a:p>
          <a:p>
            <a:pPr algn="ctr"/>
            <a:r>
              <a:rPr lang="pt-BR" sz="3200" dirty="0">
                <a:solidFill>
                  <a:schemeClr val="accent2">
                    <a:lumMod val="20000"/>
                    <a:lumOff val="80000"/>
                  </a:schemeClr>
                </a:solidFill>
                <a:latin typeface="Script MT Bold" panose="03040602040607080904" pitchFamily="66" charset="0"/>
              </a:rPr>
              <a:t>um encontro destinado com quem</a:t>
            </a:r>
          </a:p>
          <a:p>
            <a:pPr algn="ctr"/>
            <a:r>
              <a:rPr lang="pt-BR" sz="3200" dirty="0">
                <a:solidFill>
                  <a:schemeClr val="accent2">
                    <a:lumMod val="20000"/>
                    <a:lumOff val="80000"/>
                  </a:schemeClr>
                </a:solidFill>
                <a:latin typeface="Script MT Bold" panose="03040602040607080904" pitchFamily="66" charset="0"/>
              </a:rPr>
              <a:t>eu nem conhecia...</a:t>
            </a:r>
          </a:p>
        </p:txBody>
      </p:sp>
    </p:spTree>
    <p:extLst>
      <p:ext uri="{BB962C8B-B14F-4D97-AF65-F5344CB8AC3E}">
        <p14:creationId xmlns:p14="http://schemas.microsoft.com/office/powerpoint/2010/main" val="252454335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Tm="12000">
        <p:split orient="vert"/>
      </p:transition>
    </mc:Choice>
    <mc:Fallback xmlns="">
      <p:transition spd="slow" advTm="12000">
        <p:split orient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m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10804"/>
            <a:ext cx="12192000" cy="684719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0542251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400" advTm="4000">
        <p14:honeycomb/>
      </p:transition>
    </mc:Choice>
    <mc:Fallback xmlns="">
      <p:transition spd="slow" advTm="4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tângulo 3"/>
          <p:cNvSpPr/>
          <p:nvPr/>
        </p:nvSpPr>
        <p:spPr>
          <a:xfrm>
            <a:off x="3009363" y="2200938"/>
            <a:ext cx="7113431" cy="255454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pt-BR" sz="3200" dirty="0">
                <a:solidFill>
                  <a:schemeClr val="accent2">
                    <a:lumMod val="20000"/>
                    <a:lumOff val="80000"/>
                  </a:schemeClr>
                </a:solidFill>
                <a:latin typeface="Script MT Bold" panose="03040602040607080904" pitchFamily="66" charset="0"/>
              </a:rPr>
              <a:t>Bastou que me olhasse.</a:t>
            </a:r>
          </a:p>
          <a:p>
            <a:pPr algn="ctr"/>
            <a:r>
              <a:rPr lang="pt-BR" sz="3200" dirty="0">
                <a:solidFill>
                  <a:schemeClr val="accent2">
                    <a:lumMod val="20000"/>
                    <a:lumOff val="80000"/>
                  </a:schemeClr>
                </a:solidFill>
                <a:latin typeface="Script MT Bold" panose="03040602040607080904" pitchFamily="66" charset="0"/>
              </a:rPr>
              <a:t>que suas mãos me tocassem,</a:t>
            </a:r>
          </a:p>
          <a:p>
            <a:pPr algn="ctr"/>
            <a:r>
              <a:rPr lang="pt-BR" sz="3200" dirty="0">
                <a:solidFill>
                  <a:schemeClr val="accent2">
                    <a:lumMod val="20000"/>
                    <a:lumOff val="80000"/>
                  </a:schemeClr>
                </a:solidFill>
                <a:latin typeface="Script MT Bold" panose="03040602040607080904" pitchFamily="66" charset="0"/>
              </a:rPr>
              <a:t>para dizer "bom dia",</a:t>
            </a:r>
          </a:p>
          <a:p>
            <a:pPr algn="ctr"/>
            <a:r>
              <a:rPr lang="pt-BR" sz="3200" dirty="0">
                <a:solidFill>
                  <a:schemeClr val="accent2">
                    <a:lumMod val="20000"/>
                    <a:lumOff val="80000"/>
                  </a:schemeClr>
                </a:solidFill>
                <a:latin typeface="Script MT Bold" panose="03040602040607080904" pitchFamily="66" charset="0"/>
              </a:rPr>
              <a:t>ativou-me o coração, vibrando</a:t>
            </a:r>
          </a:p>
          <a:p>
            <a:pPr algn="ctr"/>
            <a:r>
              <a:rPr lang="pt-BR" sz="3200" dirty="0">
                <a:solidFill>
                  <a:schemeClr val="accent2">
                    <a:lumMod val="20000"/>
                    <a:lumOff val="80000"/>
                  </a:schemeClr>
                </a:solidFill>
                <a:latin typeface="Script MT Bold" panose="03040602040607080904" pitchFamily="66" charset="0"/>
              </a:rPr>
              <a:t>toda emoção que já não me pertencia...</a:t>
            </a:r>
          </a:p>
        </p:txBody>
      </p:sp>
    </p:spTree>
    <p:extLst>
      <p:ext uri="{BB962C8B-B14F-4D97-AF65-F5344CB8AC3E}">
        <p14:creationId xmlns:p14="http://schemas.microsoft.com/office/powerpoint/2010/main" val="3777986260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 advTm="11000">
        <p15:prstTrans prst="wind" invX="1"/>
      </p:transition>
    </mc:Choice>
    <mc:Fallback xmlns="">
      <p:transition spd="slow" advTm="11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m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20972"/>
            <a:ext cx="12192000" cy="683702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41378094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 advTm="4000">
        <p15:prstTrans prst="fracture"/>
      </p:transition>
    </mc:Choice>
    <mc:Fallback xmlns="">
      <p:transition spd="slow" advTm="4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tângulo 3"/>
          <p:cNvSpPr/>
          <p:nvPr/>
        </p:nvSpPr>
        <p:spPr>
          <a:xfrm>
            <a:off x="3138151" y="1808031"/>
            <a:ext cx="6817217" cy="35394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pt-BR" sz="3200" dirty="0">
                <a:solidFill>
                  <a:schemeClr val="accent2">
                    <a:lumMod val="20000"/>
                    <a:lumOff val="80000"/>
                  </a:schemeClr>
                </a:solidFill>
                <a:latin typeface="Script MT Bold" panose="03040602040607080904" pitchFamily="66" charset="0"/>
              </a:rPr>
              <a:t>Quem sabe é um sonho, pensei.</a:t>
            </a:r>
          </a:p>
          <a:p>
            <a:pPr algn="ctr"/>
            <a:r>
              <a:rPr lang="pt-BR" sz="3200" dirty="0">
                <a:solidFill>
                  <a:schemeClr val="accent2">
                    <a:lumMod val="20000"/>
                    <a:lumOff val="80000"/>
                  </a:schemeClr>
                </a:solidFill>
                <a:latin typeface="Script MT Bold" panose="03040602040607080904" pitchFamily="66" charset="0"/>
              </a:rPr>
              <a:t>Acordar tantas vezes tentei,</a:t>
            </a:r>
          </a:p>
          <a:p>
            <a:pPr algn="ctr"/>
            <a:r>
              <a:rPr lang="pt-BR" sz="3200" dirty="0">
                <a:solidFill>
                  <a:schemeClr val="accent2">
                    <a:lumMod val="20000"/>
                    <a:lumOff val="80000"/>
                  </a:schemeClr>
                </a:solidFill>
                <a:latin typeface="Script MT Bold" panose="03040602040607080904" pitchFamily="66" charset="0"/>
              </a:rPr>
              <a:t>mas ele estava ali ao meu lado,</a:t>
            </a:r>
          </a:p>
          <a:p>
            <a:pPr algn="ctr"/>
            <a:r>
              <a:rPr lang="pt-BR" sz="3200" dirty="0">
                <a:solidFill>
                  <a:schemeClr val="accent2">
                    <a:lumMod val="20000"/>
                    <a:lumOff val="80000"/>
                  </a:schemeClr>
                </a:solidFill>
                <a:latin typeface="Script MT Bold" panose="03040602040607080904" pitchFamily="66" charset="0"/>
              </a:rPr>
              <a:t>apagando totalmente o passado,</a:t>
            </a:r>
          </a:p>
          <a:p>
            <a:pPr algn="ctr"/>
            <a:r>
              <a:rPr lang="pt-BR" sz="3200" dirty="0">
                <a:solidFill>
                  <a:schemeClr val="accent2">
                    <a:lumMod val="20000"/>
                    <a:lumOff val="80000"/>
                  </a:schemeClr>
                </a:solidFill>
                <a:latin typeface="Script MT Bold" panose="03040602040607080904" pitchFamily="66" charset="0"/>
              </a:rPr>
              <a:t>reconstruindo o castelo que haviam</a:t>
            </a:r>
          </a:p>
          <a:p>
            <a:pPr algn="ctr"/>
            <a:r>
              <a:rPr lang="pt-BR" sz="3200" dirty="0">
                <a:solidFill>
                  <a:schemeClr val="accent2">
                    <a:lumMod val="20000"/>
                    <a:lumOff val="80000"/>
                  </a:schemeClr>
                </a:solidFill>
                <a:latin typeface="Script MT Bold" panose="03040602040607080904" pitchFamily="66" charset="0"/>
              </a:rPr>
              <a:t>destruído, transformando quimeras</a:t>
            </a:r>
          </a:p>
          <a:p>
            <a:pPr algn="ctr"/>
            <a:r>
              <a:rPr lang="pt-BR" sz="3200" dirty="0">
                <a:solidFill>
                  <a:schemeClr val="accent2">
                    <a:lumMod val="20000"/>
                    <a:lumOff val="80000"/>
                  </a:schemeClr>
                </a:solidFill>
                <a:latin typeface="Script MT Bold" panose="03040602040607080904" pitchFamily="66" charset="0"/>
              </a:rPr>
              <a:t>que eu havia esquecido...</a:t>
            </a:r>
          </a:p>
        </p:txBody>
      </p:sp>
    </p:spTree>
    <p:extLst>
      <p:ext uri="{BB962C8B-B14F-4D97-AF65-F5344CB8AC3E}">
        <p14:creationId xmlns:p14="http://schemas.microsoft.com/office/powerpoint/2010/main" val="116290713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 advTm="15000">
        <p15:prstTrans prst="peelOff"/>
      </p:transition>
    </mc:Choice>
    <mc:Fallback xmlns="">
      <p:transition spd="slow" advTm="15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m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19468"/>
            <a:ext cx="12192000" cy="683853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75900454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 advTm="4000">
        <p15:prstTrans prst="peelOff" invX="1"/>
      </p:transition>
    </mc:Choice>
    <mc:Fallback xmlns="">
      <p:transition spd="slow" advTm="4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tângulo 3"/>
          <p:cNvSpPr/>
          <p:nvPr/>
        </p:nvSpPr>
        <p:spPr>
          <a:xfrm>
            <a:off x="3421487" y="2696879"/>
            <a:ext cx="7061915" cy="156966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pt-BR" sz="3200" dirty="0">
                <a:solidFill>
                  <a:schemeClr val="accent2">
                    <a:lumMod val="20000"/>
                    <a:lumOff val="80000"/>
                  </a:schemeClr>
                </a:solidFill>
                <a:latin typeface="Script MT Bold" panose="03040602040607080904" pitchFamily="66" charset="0"/>
              </a:rPr>
              <a:t>Foi o renascer de uma flor que</a:t>
            </a:r>
          </a:p>
          <a:p>
            <a:pPr algn="ctr"/>
            <a:r>
              <a:rPr lang="pt-BR" sz="3200" dirty="0">
                <a:solidFill>
                  <a:schemeClr val="accent2">
                    <a:lumMod val="20000"/>
                    <a:lumOff val="80000"/>
                  </a:schemeClr>
                </a:solidFill>
                <a:latin typeface="Script MT Bold" panose="03040602040607080904" pitchFamily="66" charset="0"/>
              </a:rPr>
              <a:t>em mim desfalecia, o despertar</a:t>
            </a:r>
          </a:p>
          <a:p>
            <a:pPr algn="ctr"/>
            <a:r>
              <a:rPr lang="pt-BR" sz="3200" dirty="0">
                <a:solidFill>
                  <a:schemeClr val="accent2">
                    <a:lumMod val="20000"/>
                    <a:lumOff val="80000"/>
                  </a:schemeClr>
                </a:solidFill>
                <a:latin typeface="Script MT Bold" panose="03040602040607080904" pitchFamily="66" charset="0"/>
              </a:rPr>
              <a:t>de um vulcão que em mim adormecia...</a:t>
            </a:r>
          </a:p>
        </p:txBody>
      </p:sp>
    </p:spTree>
    <p:extLst>
      <p:ext uri="{BB962C8B-B14F-4D97-AF65-F5344CB8AC3E}">
        <p14:creationId xmlns:p14="http://schemas.microsoft.com/office/powerpoint/2010/main" val="3167242832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 advTm="8000">
        <p15:prstTrans prst="wind"/>
      </p:transition>
    </mc:Choice>
    <mc:Fallback xmlns="">
      <p:transition spd="slow" advTm="8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m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-13936"/>
            <a:ext cx="12192000" cy="687193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7550324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900" advTm="4000">
        <p14:warp dir="in"/>
      </p:transition>
    </mc:Choice>
    <mc:Fallback xmlns="">
      <p:transition spd="slow" advTm="4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tângulo 3"/>
          <p:cNvSpPr/>
          <p:nvPr/>
        </p:nvSpPr>
        <p:spPr>
          <a:xfrm>
            <a:off x="3820732" y="2300803"/>
            <a:ext cx="6096000" cy="2062103"/>
          </a:xfrm>
          <a:prstGeom prst="rect">
            <a:avLst/>
          </a:prstGeom>
        </p:spPr>
        <p:txBody>
          <a:bodyPr>
            <a:spAutoFit/>
          </a:bodyPr>
          <a:lstStyle/>
          <a:p>
            <a:pPr algn="ctr"/>
            <a:r>
              <a:rPr lang="pt-BR" sz="3200" dirty="0">
                <a:solidFill>
                  <a:schemeClr val="accent2">
                    <a:lumMod val="20000"/>
                    <a:lumOff val="80000"/>
                  </a:schemeClr>
                </a:solidFill>
                <a:latin typeface="Script MT Bold" panose="03040602040607080904" pitchFamily="66" charset="0"/>
              </a:rPr>
              <a:t>E tomou-me em seus braços,</a:t>
            </a:r>
          </a:p>
          <a:p>
            <a:pPr algn="ctr"/>
            <a:r>
              <a:rPr lang="pt-BR" sz="3200" dirty="0">
                <a:solidFill>
                  <a:schemeClr val="accent2">
                    <a:lumMod val="20000"/>
                    <a:lumOff val="80000"/>
                  </a:schemeClr>
                </a:solidFill>
                <a:latin typeface="Script MT Bold" panose="03040602040607080904" pitchFamily="66" charset="0"/>
              </a:rPr>
              <a:t>levando-me ao mais alto dos montes,</a:t>
            </a:r>
          </a:p>
          <a:p>
            <a:pPr algn="ctr"/>
            <a:r>
              <a:rPr lang="pt-BR" sz="3200" dirty="0">
                <a:solidFill>
                  <a:schemeClr val="accent2">
                    <a:lumMod val="20000"/>
                    <a:lumOff val="80000"/>
                  </a:schemeClr>
                </a:solidFill>
                <a:latin typeface="Script MT Bold" panose="03040602040607080904" pitchFamily="66" charset="0"/>
              </a:rPr>
              <a:t>matando-me a sede das fontes,</a:t>
            </a:r>
          </a:p>
          <a:p>
            <a:pPr algn="ctr"/>
            <a:r>
              <a:rPr lang="pt-BR" sz="3200" dirty="0">
                <a:solidFill>
                  <a:schemeClr val="accent2">
                    <a:lumMod val="20000"/>
                    <a:lumOff val="80000"/>
                  </a:schemeClr>
                </a:solidFill>
                <a:latin typeface="Script MT Bold" panose="03040602040607080904" pitchFamily="66" charset="0"/>
              </a:rPr>
              <a:t>por tanto amor que me oferecia...</a:t>
            </a:r>
          </a:p>
        </p:txBody>
      </p:sp>
    </p:spTree>
    <p:extLst>
      <p:ext uri="{BB962C8B-B14F-4D97-AF65-F5344CB8AC3E}">
        <p14:creationId xmlns:p14="http://schemas.microsoft.com/office/powerpoint/2010/main" val="330337896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900" advTm="11000">
        <p14:warp/>
      </p:transition>
    </mc:Choice>
    <mc:Fallback xmlns="">
      <p:transition spd="slow" advTm="11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m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-18091"/>
            <a:ext cx="12192000" cy="687609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52044625"/>
      </p:ext>
    </p:extLst>
  </p:cSld>
  <p:clrMapOvr>
    <a:masterClrMapping/>
  </p:clrMapOvr>
  <p:transition spd="slow" advTm="4000">
    <p:push dir="r"/>
  </p:transition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tângulo 3"/>
          <p:cNvSpPr/>
          <p:nvPr/>
        </p:nvSpPr>
        <p:spPr>
          <a:xfrm>
            <a:off x="3060879" y="1614847"/>
            <a:ext cx="7371008" cy="35394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pt-BR" sz="3200" dirty="0">
                <a:solidFill>
                  <a:schemeClr val="accent2">
                    <a:lumMod val="20000"/>
                    <a:lumOff val="80000"/>
                  </a:schemeClr>
                </a:solidFill>
                <a:latin typeface="Script MT Bold" panose="03040602040607080904" pitchFamily="66" charset="0"/>
              </a:rPr>
              <a:t>Eu cedi.</a:t>
            </a:r>
          </a:p>
          <a:p>
            <a:pPr algn="ctr"/>
            <a:r>
              <a:rPr lang="pt-BR" sz="3200" dirty="0">
                <a:solidFill>
                  <a:schemeClr val="accent2">
                    <a:lumMod val="20000"/>
                    <a:lumOff val="80000"/>
                  </a:schemeClr>
                </a:solidFill>
                <a:latin typeface="Script MT Bold" panose="03040602040607080904" pitchFamily="66" charset="0"/>
              </a:rPr>
              <a:t>Tomou posse do meu corpo,</a:t>
            </a:r>
          </a:p>
          <a:p>
            <a:pPr algn="ctr"/>
            <a:r>
              <a:rPr lang="pt-BR" sz="3200" dirty="0">
                <a:solidFill>
                  <a:schemeClr val="accent2">
                    <a:lumMod val="20000"/>
                    <a:lumOff val="80000"/>
                  </a:schemeClr>
                </a:solidFill>
                <a:latin typeface="Script MT Bold" panose="03040602040607080904" pitchFamily="66" charset="0"/>
              </a:rPr>
              <a:t>seus braços, seus beijos suaves,</a:t>
            </a:r>
          </a:p>
          <a:p>
            <a:pPr algn="ctr"/>
            <a:r>
              <a:rPr lang="pt-BR" sz="3200" dirty="0">
                <a:solidFill>
                  <a:schemeClr val="accent2">
                    <a:lumMod val="20000"/>
                    <a:lumOff val="80000"/>
                  </a:schemeClr>
                </a:solidFill>
                <a:latin typeface="Script MT Bold" panose="03040602040607080904" pitchFamily="66" charset="0"/>
              </a:rPr>
              <a:t>fortes desejos como nunca dantes senti!</a:t>
            </a:r>
          </a:p>
          <a:p>
            <a:pPr algn="ctr"/>
            <a:r>
              <a:rPr lang="pt-BR" sz="3200" dirty="0">
                <a:solidFill>
                  <a:schemeClr val="accent2">
                    <a:lumMod val="20000"/>
                    <a:lumOff val="80000"/>
                  </a:schemeClr>
                </a:solidFill>
                <a:latin typeface="Script MT Bold" panose="03040602040607080904" pitchFamily="66" charset="0"/>
              </a:rPr>
              <a:t>Tornamo-nos amantes...que fosse juntos,</a:t>
            </a:r>
          </a:p>
          <a:p>
            <a:pPr algn="ctr"/>
            <a:r>
              <a:rPr lang="pt-BR" sz="3200" dirty="0">
                <a:solidFill>
                  <a:schemeClr val="accent2">
                    <a:lumMod val="20000"/>
                    <a:lumOff val="80000"/>
                  </a:schemeClr>
                </a:solidFill>
                <a:latin typeface="Script MT Bold" panose="03040602040607080904" pitchFamily="66" charset="0"/>
              </a:rPr>
              <a:t>distantes, o que o destino escrevia,</a:t>
            </a:r>
          </a:p>
          <a:p>
            <a:pPr algn="ctr"/>
            <a:r>
              <a:rPr lang="pt-BR" sz="3200" dirty="0">
                <a:solidFill>
                  <a:schemeClr val="accent2">
                    <a:lumMod val="20000"/>
                    <a:lumOff val="80000"/>
                  </a:schemeClr>
                </a:solidFill>
                <a:latin typeface="Script MT Bold" panose="03040602040607080904" pitchFamily="66" charset="0"/>
              </a:rPr>
              <a:t>nosso amor foi crescendo a cada dia...</a:t>
            </a:r>
          </a:p>
        </p:txBody>
      </p:sp>
    </p:spTree>
    <p:extLst>
      <p:ext uri="{BB962C8B-B14F-4D97-AF65-F5344CB8AC3E}">
        <p14:creationId xmlns:p14="http://schemas.microsoft.com/office/powerpoint/2010/main" val="4073995153"/>
      </p:ext>
    </p:extLst>
  </p:cSld>
  <p:clrMapOvr>
    <a:masterClrMapping/>
  </p:clrMapOvr>
  <p:transition spd="slow" advTm="15000">
    <p:push/>
  </p:transition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m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8446"/>
            <a:ext cx="12192000" cy="684955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3249692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 advTm="4000">
        <p14:ripple/>
      </p:transition>
    </mc:Choice>
    <mc:Fallback xmlns="">
      <p:transition spd="slow" advTm="4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tângulo 3"/>
          <p:cNvSpPr/>
          <p:nvPr/>
        </p:nvSpPr>
        <p:spPr>
          <a:xfrm>
            <a:off x="3331335" y="2580969"/>
            <a:ext cx="6946006" cy="156966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pt-BR" sz="3200" dirty="0">
                <a:solidFill>
                  <a:schemeClr val="accent2">
                    <a:lumMod val="20000"/>
                    <a:lumOff val="80000"/>
                  </a:schemeClr>
                </a:solidFill>
                <a:latin typeface="Script MT Bold" panose="03040602040607080904" pitchFamily="66" charset="0"/>
              </a:rPr>
              <a:t>Embora nos embargasse a distância,</a:t>
            </a:r>
          </a:p>
          <a:p>
            <a:pPr algn="ctr"/>
            <a:r>
              <a:rPr lang="pt-BR" sz="3200" dirty="0">
                <a:solidFill>
                  <a:schemeClr val="accent2">
                    <a:lumMod val="20000"/>
                    <a:lumOff val="80000"/>
                  </a:schemeClr>
                </a:solidFill>
                <a:latin typeface="Script MT Bold" panose="03040602040607080904" pitchFamily="66" charset="0"/>
              </a:rPr>
              <a:t>para anuviar a saudade, decidi apenas</a:t>
            </a:r>
          </a:p>
          <a:p>
            <a:pPr algn="ctr"/>
            <a:r>
              <a:rPr lang="pt-BR" sz="3200" dirty="0">
                <a:solidFill>
                  <a:schemeClr val="accent2">
                    <a:lumMod val="20000"/>
                    <a:lumOff val="80000"/>
                  </a:schemeClr>
                </a:solidFill>
                <a:latin typeface="Script MT Bold" panose="03040602040607080904" pitchFamily="66" charset="0"/>
              </a:rPr>
              <a:t>fazer de ti meu álbum de poemas!</a:t>
            </a:r>
          </a:p>
        </p:txBody>
      </p:sp>
      <p:sp>
        <p:nvSpPr>
          <p:cNvPr id="5" name="Retângulo 4"/>
          <p:cNvSpPr/>
          <p:nvPr/>
        </p:nvSpPr>
        <p:spPr>
          <a:xfrm>
            <a:off x="7628560" y="4802678"/>
            <a:ext cx="2015295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pt-BR" sz="2400" dirty="0">
                <a:solidFill>
                  <a:schemeClr val="accent2">
                    <a:lumMod val="20000"/>
                    <a:lumOff val="80000"/>
                  </a:schemeClr>
                </a:solidFill>
                <a:latin typeface="Script MT Bold" panose="03040602040607080904" pitchFamily="66" charset="0"/>
              </a:rPr>
              <a:t>Eliana </a:t>
            </a:r>
            <a:r>
              <a:rPr lang="pt-BR" sz="2400" dirty="0" err="1">
                <a:solidFill>
                  <a:schemeClr val="accent2">
                    <a:lumMod val="20000"/>
                    <a:lumOff val="80000"/>
                  </a:schemeClr>
                </a:solidFill>
                <a:latin typeface="Script MT Bold" panose="03040602040607080904" pitchFamily="66" charset="0"/>
              </a:rPr>
              <a:t>Ellinger</a:t>
            </a:r>
            <a:endParaRPr lang="pt-BR" sz="2400" dirty="0">
              <a:solidFill>
                <a:schemeClr val="accent2">
                  <a:lumMod val="20000"/>
                  <a:lumOff val="80000"/>
                </a:schemeClr>
              </a:solidFill>
              <a:latin typeface="Script MT Bold" panose="03040602040607080904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5371052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Tm="8000">
        <p14:ripple dir="ru"/>
      </p:transition>
    </mc:Choice>
    <mc:Fallback xmlns="">
      <p:transition spd="slow" advTm="8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m 4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8380"/>
            <a:ext cx="12192000" cy="6849620"/>
          </a:xfrm>
          <a:prstGeom prst="rect">
            <a:avLst/>
          </a:prstGeom>
        </p:spPr>
      </p:pic>
      <p:sp>
        <p:nvSpPr>
          <p:cNvPr id="7" name="Retângulo 6"/>
          <p:cNvSpPr/>
          <p:nvPr/>
        </p:nvSpPr>
        <p:spPr>
          <a:xfrm>
            <a:off x="1060336" y="1364020"/>
            <a:ext cx="2630848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pt-BR" sz="3200" dirty="0">
                <a:solidFill>
                  <a:schemeClr val="accent2">
                    <a:lumMod val="20000"/>
                    <a:lumOff val="80000"/>
                  </a:schemeClr>
                </a:solidFill>
                <a:latin typeface="Script MT Bold" panose="03040602040607080904" pitchFamily="66" charset="0"/>
              </a:rPr>
              <a:t>Eliana </a:t>
            </a:r>
            <a:r>
              <a:rPr lang="pt-BR" sz="3200" dirty="0" err="1">
                <a:solidFill>
                  <a:schemeClr val="accent2">
                    <a:lumMod val="20000"/>
                    <a:lumOff val="80000"/>
                  </a:schemeClr>
                </a:solidFill>
                <a:latin typeface="Script MT Bold" panose="03040602040607080904" pitchFamily="66" charset="0"/>
              </a:rPr>
              <a:t>Ellinger</a:t>
            </a:r>
            <a:endParaRPr lang="pt-BR" sz="3200" dirty="0">
              <a:solidFill>
                <a:schemeClr val="accent2">
                  <a:lumMod val="20000"/>
                  <a:lumOff val="80000"/>
                </a:schemeClr>
              </a:solidFill>
              <a:latin typeface="Script MT Bold" panose="03040602040607080904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446379911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6000" advTm="8000">
        <p15:prstTrans prst="curtains"/>
      </p:transition>
    </mc:Choice>
    <mc:Fallback xmlns="">
      <p:transition spd="slow" advTm="8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14972"/>
            <a:ext cx="12192000" cy="6843027"/>
          </a:xfrm>
          <a:prstGeom prst="rect">
            <a:avLst/>
          </a:prstGeom>
        </p:spPr>
      </p:pic>
      <p:sp>
        <p:nvSpPr>
          <p:cNvPr id="4" name="Retângulo 3"/>
          <p:cNvSpPr/>
          <p:nvPr/>
        </p:nvSpPr>
        <p:spPr>
          <a:xfrm>
            <a:off x="7818500" y="5137529"/>
            <a:ext cx="3284874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pt-BR" sz="3200" dirty="0">
                <a:solidFill>
                  <a:schemeClr val="accent2">
                    <a:lumMod val="20000"/>
                    <a:lumOff val="80000"/>
                  </a:schemeClr>
                </a:solidFill>
                <a:latin typeface="Script MT Bold" panose="03040602040607080904" pitchFamily="66" charset="0"/>
              </a:rPr>
              <a:t>Destino Marcado...</a:t>
            </a:r>
          </a:p>
        </p:txBody>
      </p:sp>
    </p:spTree>
    <p:extLst>
      <p:ext uri="{BB962C8B-B14F-4D97-AF65-F5344CB8AC3E}">
        <p14:creationId xmlns:p14="http://schemas.microsoft.com/office/powerpoint/2010/main" val="98568024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400" advTm="4000">
        <p14:reveal/>
      </p:transition>
    </mc:Choice>
    <mc:Fallback xmlns="">
      <p:transition spd="slow" advTm="4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tângulo 3"/>
          <p:cNvSpPr/>
          <p:nvPr/>
        </p:nvSpPr>
        <p:spPr>
          <a:xfrm>
            <a:off x="3099516" y="2455349"/>
            <a:ext cx="7422524" cy="206210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pt-BR" sz="3200" dirty="0">
                <a:solidFill>
                  <a:schemeClr val="accent2">
                    <a:lumMod val="20000"/>
                    <a:lumOff val="80000"/>
                  </a:schemeClr>
                </a:solidFill>
                <a:latin typeface="Script MT Bold" panose="03040602040607080904" pitchFamily="66" charset="0"/>
              </a:rPr>
              <a:t>Seguia sem destino, estava cabisbaixo</a:t>
            </a:r>
          </a:p>
          <a:p>
            <a:pPr algn="ctr"/>
            <a:r>
              <a:rPr lang="pt-BR" sz="3200" dirty="0">
                <a:solidFill>
                  <a:schemeClr val="accent2">
                    <a:lumMod val="20000"/>
                    <a:lumOff val="80000"/>
                  </a:schemeClr>
                </a:solidFill>
                <a:latin typeface="Script MT Bold" panose="03040602040607080904" pitchFamily="66" charset="0"/>
              </a:rPr>
              <a:t> e de repente aconteceu!</a:t>
            </a:r>
          </a:p>
          <a:p>
            <a:pPr algn="ctr"/>
            <a:r>
              <a:rPr lang="pt-BR" sz="3200" dirty="0">
                <a:solidFill>
                  <a:schemeClr val="accent2">
                    <a:lumMod val="20000"/>
                    <a:lumOff val="80000"/>
                  </a:schemeClr>
                </a:solidFill>
                <a:latin typeface="Script MT Bold" panose="03040602040607080904" pitchFamily="66" charset="0"/>
              </a:rPr>
              <a:t>Foi num cumprimento sem pretensão alguma </a:t>
            </a:r>
          </a:p>
          <a:p>
            <a:pPr algn="ctr"/>
            <a:r>
              <a:rPr lang="pt-BR" sz="3200" dirty="0">
                <a:solidFill>
                  <a:schemeClr val="accent2">
                    <a:lumMod val="20000"/>
                    <a:lumOff val="80000"/>
                  </a:schemeClr>
                </a:solidFill>
                <a:latin typeface="Script MT Bold" panose="03040602040607080904" pitchFamily="66" charset="0"/>
              </a:rPr>
              <a:t> que tudo começou!</a:t>
            </a:r>
          </a:p>
        </p:txBody>
      </p:sp>
    </p:spTree>
    <p:extLst>
      <p:ext uri="{BB962C8B-B14F-4D97-AF65-F5344CB8AC3E}">
        <p14:creationId xmlns:p14="http://schemas.microsoft.com/office/powerpoint/2010/main" val="227131693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 advTm="12000">
        <p14:prism isContent="1" isInverted="1"/>
      </p:transition>
    </mc:Choice>
    <mc:Fallback xmlns="">
      <p:transition spd="slow" advTm="12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m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-28630"/>
            <a:ext cx="12191999" cy="688663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2338736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 advTm="4000">
        <p14:prism dir="r" isContent="1" isInverted="1"/>
      </p:transition>
    </mc:Choice>
    <mc:Fallback xmlns="">
      <p:transition spd="slow" advTm="4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tângulo 3"/>
          <p:cNvSpPr/>
          <p:nvPr/>
        </p:nvSpPr>
        <p:spPr>
          <a:xfrm>
            <a:off x="2047740" y="1717879"/>
            <a:ext cx="8950817" cy="35394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pt-BR" sz="3200" dirty="0">
                <a:solidFill>
                  <a:schemeClr val="accent2">
                    <a:lumMod val="20000"/>
                    <a:lumOff val="80000"/>
                  </a:schemeClr>
                </a:solidFill>
                <a:latin typeface="Script MT Bold" panose="03040602040607080904" pitchFamily="66" charset="0"/>
              </a:rPr>
              <a:t>Senti uma atração estranha e uma forte comoção</a:t>
            </a:r>
          </a:p>
          <a:p>
            <a:pPr algn="ctr"/>
            <a:r>
              <a:rPr lang="pt-BR" sz="3200" dirty="0">
                <a:solidFill>
                  <a:schemeClr val="accent2">
                    <a:lumMod val="20000"/>
                    <a:lumOff val="80000"/>
                  </a:schemeClr>
                </a:solidFill>
                <a:latin typeface="Script MT Bold" panose="03040602040607080904" pitchFamily="66" charset="0"/>
              </a:rPr>
              <a:t>quando a vi passar.</a:t>
            </a:r>
          </a:p>
          <a:p>
            <a:pPr algn="ctr"/>
            <a:r>
              <a:rPr lang="pt-BR" sz="3200" dirty="0">
                <a:solidFill>
                  <a:schemeClr val="accent2">
                    <a:lumMod val="20000"/>
                    <a:lumOff val="80000"/>
                  </a:schemeClr>
                </a:solidFill>
                <a:latin typeface="Script MT Bold" panose="03040602040607080904" pitchFamily="66" charset="0"/>
              </a:rPr>
              <a:t>Assustado, deparei-me com aquela imagem</a:t>
            </a:r>
          </a:p>
          <a:p>
            <a:pPr algn="ctr"/>
            <a:r>
              <a:rPr lang="pt-BR" sz="3200" dirty="0">
                <a:solidFill>
                  <a:schemeClr val="accent2">
                    <a:lumMod val="20000"/>
                    <a:lumOff val="80000"/>
                  </a:schemeClr>
                </a:solidFill>
                <a:latin typeface="Script MT Bold" panose="03040602040607080904" pitchFamily="66" charset="0"/>
              </a:rPr>
              <a:t>que mexeu com meu ser, ativando dentro de mim desejo</a:t>
            </a:r>
          </a:p>
          <a:p>
            <a:pPr algn="ctr"/>
            <a:r>
              <a:rPr lang="pt-BR" sz="3200" dirty="0">
                <a:solidFill>
                  <a:schemeClr val="accent2">
                    <a:lumMod val="20000"/>
                    <a:lumOff val="80000"/>
                  </a:schemeClr>
                </a:solidFill>
                <a:latin typeface="Script MT Bold" panose="03040602040607080904" pitchFamily="66" charset="0"/>
              </a:rPr>
              <a:t> e tocou na minha emoção.</a:t>
            </a:r>
          </a:p>
          <a:p>
            <a:pPr algn="ctr"/>
            <a:r>
              <a:rPr lang="pt-BR" sz="3200" dirty="0">
                <a:solidFill>
                  <a:schemeClr val="accent2">
                    <a:lumMod val="20000"/>
                    <a:lumOff val="80000"/>
                  </a:schemeClr>
                </a:solidFill>
                <a:latin typeface="Script MT Bold" panose="03040602040607080904" pitchFamily="66" charset="0"/>
              </a:rPr>
              <a:t> Parecia algo imaginário... ao contrário,</a:t>
            </a:r>
          </a:p>
          <a:p>
            <a:pPr algn="ctr"/>
            <a:r>
              <a:rPr lang="pt-BR" sz="3200" dirty="0">
                <a:solidFill>
                  <a:schemeClr val="accent2">
                    <a:lumMod val="20000"/>
                    <a:lumOff val="80000"/>
                  </a:schemeClr>
                </a:solidFill>
                <a:latin typeface="Script MT Bold" panose="03040602040607080904" pitchFamily="66" charset="0"/>
              </a:rPr>
              <a:t>tudo era verdadeiro e real.</a:t>
            </a:r>
          </a:p>
        </p:txBody>
      </p:sp>
    </p:spTree>
    <p:extLst>
      <p:ext uri="{BB962C8B-B14F-4D97-AF65-F5344CB8AC3E}">
        <p14:creationId xmlns:p14="http://schemas.microsoft.com/office/powerpoint/2010/main" val="113730584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 advTm="18000">
        <p14:prism dir="u" isContent="1" isInverted="1"/>
      </p:transition>
    </mc:Choice>
    <mc:Fallback xmlns="">
      <p:transition spd="slow" advTm="18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m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-23788"/>
            <a:ext cx="12191999" cy="688178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7807498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 advTm="4000">
        <p14:prism dir="d" isContent="1" isInverted="1"/>
      </p:transition>
    </mc:Choice>
    <mc:Fallback xmlns="">
      <p:transition spd="slow" advTm="4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tângulo 3"/>
          <p:cNvSpPr/>
          <p:nvPr/>
        </p:nvSpPr>
        <p:spPr>
          <a:xfrm>
            <a:off x="2009105" y="2149423"/>
            <a:ext cx="9298545" cy="255454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pt-BR" sz="3200" dirty="0">
                <a:solidFill>
                  <a:schemeClr val="accent2">
                    <a:lumMod val="20000"/>
                    <a:lumOff val="80000"/>
                  </a:schemeClr>
                </a:solidFill>
                <a:latin typeface="Script MT Bold" panose="03040602040607080904" pitchFamily="66" charset="0"/>
              </a:rPr>
              <a:t>Aquela impressão fora crescendo, nossos olhares</a:t>
            </a:r>
          </a:p>
          <a:p>
            <a:pPr algn="ctr"/>
            <a:r>
              <a:rPr lang="pt-BR" sz="3200" dirty="0">
                <a:solidFill>
                  <a:schemeClr val="accent2">
                    <a:lumMod val="20000"/>
                    <a:lumOff val="80000"/>
                  </a:schemeClr>
                </a:solidFill>
                <a:latin typeface="Script MT Bold" panose="03040602040607080904" pitchFamily="66" charset="0"/>
              </a:rPr>
              <a:t>se moviam um para o outro, relembranças surgiram</a:t>
            </a:r>
          </a:p>
          <a:p>
            <a:pPr algn="ctr"/>
            <a:r>
              <a:rPr lang="pt-BR" sz="3200" dirty="0">
                <a:solidFill>
                  <a:schemeClr val="accent2">
                    <a:lumMod val="20000"/>
                    <a:lumOff val="80000"/>
                  </a:schemeClr>
                </a:solidFill>
                <a:latin typeface="Script MT Bold" panose="03040602040607080904" pitchFamily="66" charset="0"/>
              </a:rPr>
              <a:t>do passado e renascia naquele instante, uma  força,</a:t>
            </a:r>
          </a:p>
          <a:p>
            <a:pPr algn="ctr"/>
            <a:r>
              <a:rPr lang="pt-BR" sz="3200" dirty="0">
                <a:solidFill>
                  <a:schemeClr val="accent2">
                    <a:lumMod val="20000"/>
                    <a:lumOff val="80000"/>
                  </a:schemeClr>
                </a:solidFill>
                <a:latin typeface="Script MT Bold" panose="03040602040607080904" pitchFamily="66" charset="0"/>
              </a:rPr>
              <a:t>um destino marcado.</a:t>
            </a:r>
          </a:p>
          <a:p>
            <a:pPr algn="ctr"/>
            <a:r>
              <a:rPr lang="pt-BR" sz="3200" dirty="0">
                <a:solidFill>
                  <a:schemeClr val="accent2">
                    <a:lumMod val="20000"/>
                    <a:lumOff val="80000"/>
                  </a:schemeClr>
                </a:solidFill>
                <a:latin typeface="Script MT Bold" panose="03040602040607080904" pitchFamily="66" charset="0"/>
              </a:rPr>
              <a:t>O que estava inerte, fora despertado!</a:t>
            </a:r>
          </a:p>
        </p:txBody>
      </p:sp>
    </p:spTree>
    <p:extLst>
      <p:ext uri="{BB962C8B-B14F-4D97-AF65-F5344CB8AC3E}">
        <p14:creationId xmlns:p14="http://schemas.microsoft.com/office/powerpoint/2010/main" val="40635109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00" advTm="18000">
        <p14:flythrough/>
      </p:transition>
    </mc:Choice>
    <mc:Fallback xmlns="">
      <p:transition spd="slow" advTm="18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m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-20359"/>
            <a:ext cx="12192000" cy="687835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7434658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00" advTm="4000">
        <p14:flythrough dir="out"/>
      </p:transition>
    </mc:Choice>
    <mc:Fallback xmlns="">
      <p:transition spd="slow" advTm="4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tângulo 3"/>
          <p:cNvSpPr/>
          <p:nvPr/>
        </p:nvSpPr>
        <p:spPr>
          <a:xfrm>
            <a:off x="1828800" y="2252454"/>
            <a:ext cx="9453092" cy="255454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pt-BR" sz="3200" dirty="0" smtClean="0">
                <a:solidFill>
                  <a:schemeClr val="accent2">
                    <a:lumMod val="20000"/>
                    <a:lumOff val="80000"/>
                  </a:schemeClr>
                </a:solidFill>
                <a:latin typeface="Script MT Bold" panose="03040602040607080904" pitchFamily="66" charset="0"/>
              </a:rPr>
              <a:t>De </a:t>
            </a:r>
            <a:r>
              <a:rPr lang="pt-BR" sz="3200" dirty="0">
                <a:solidFill>
                  <a:schemeClr val="accent2">
                    <a:lumMod val="20000"/>
                    <a:lumOff val="80000"/>
                  </a:schemeClr>
                </a:solidFill>
                <a:latin typeface="Script MT Bold" panose="03040602040607080904" pitchFamily="66" charset="0"/>
              </a:rPr>
              <a:t>repente, sem perceber ela estava em meus braços!</a:t>
            </a:r>
          </a:p>
          <a:p>
            <a:pPr algn="ctr"/>
            <a:r>
              <a:rPr lang="pt-BR" sz="3200" dirty="0">
                <a:solidFill>
                  <a:schemeClr val="accent2">
                    <a:lumMod val="20000"/>
                    <a:lumOff val="80000"/>
                  </a:schemeClr>
                </a:solidFill>
                <a:latin typeface="Script MT Bold" panose="03040602040607080904" pitchFamily="66" charset="0"/>
              </a:rPr>
              <a:t>Eu a afagava e tateava com minhas mãos o seu corpo!</a:t>
            </a:r>
          </a:p>
          <a:p>
            <a:pPr algn="ctr"/>
            <a:r>
              <a:rPr lang="pt-BR" sz="3200" dirty="0">
                <a:solidFill>
                  <a:schemeClr val="accent2">
                    <a:lumMod val="20000"/>
                    <a:lumOff val="80000"/>
                  </a:schemeClr>
                </a:solidFill>
                <a:latin typeface="Script MT Bold" panose="03040602040607080904" pitchFamily="66" charset="0"/>
              </a:rPr>
              <a:t>E entrelaçados, ela se mostrava como uma fêmea, </a:t>
            </a:r>
          </a:p>
          <a:p>
            <a:pPr algn="ctr"/>
            <a:r>
              <a:rPr lang="pt-BR" sz="3200" dirty="0">
                <a:solidFill>
                  <a:schemeClr val="accent2">
                    <a:lumMod val="20000"/>
                    <a:lumOff val="80000"/>
                  </a:schemeClr>
                </a:solidFill>
                <a:latin typeface="Script MT Bold" panose="03040602040607080904" pitchFamily="66" charset="0"/>
              </a:rPr>
              <a:t>que queria devorar sua presa com volúpia de prazer</a:t>
            </a:r>
          </a:p>
          <a:p>
            <a:pPr algn="ctr"/>
            <a:r>
              <a:rPr lang="pt-BR" sz="3200" dirty="0">
                <a:solidFill>
                  <a:schemeClr val="accent2">
                    <a:lumMod val="20000"/>
                    <a:lumOff val="80000"/>
                  </a:schemeClr>
                </a:solidFill>
                <a:latin typeface="Script MT Bold" panose="03040602040607080904" pitchFamily="66" charset="0"/>
              </a:rPr>
              <a:t> para saciar seu desejo de amar.</a:t>
            </a:r>
          </a:p>
        </p:txBody>
      </p:sp>
    </p:spTree>
    <p:extLst>
      <p:ext uri="{BB962C8B-B14F-4D97-AF65-F5344CB8AC3E}">
        <p14:creationId xmlns:p14="http://schemas.microsoft.com/office/powerpoint/2010/main" val="3818427381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 advTm="18000">
        <p15:prstTrans prst="pageCurlSingle" invX="1"/>
      </p:transition>
    </mc:Choice>
    <mc:Fallback xmlns="">
      <p:transition spd="slow" advTm="18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m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68005664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 advTm="4000">
        <p15:prstTrans prst="pageCurlSingle"/>
      </p:transition>
    </mc:Choice>
    <mc:Fallback xmlns="">
      <p:transition spd="slow" advTm="4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tângulo 3"/>
          <p:cNvSpPr/>
          <p:nvPr/>
        </p:nvSpPr>
        <p:spPr>
          <a:xfrm>
            <a:off x="1262131" y="2239575"/>
            <a:ext cx="10367492" cy="255454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pt-BR" sz="3200" dirty="0">
                <a:solidFill>
                  <a:schemeClr val="accent2">
                    <a:lumMod val="20000"/>
                    <a:lumOff val="80000"/>
                  </a:schemeClr>
                </a:solidFill>
                <a:latin typeface="Script MT Bold" panose="03040602040607080904" pitchFamily="66" charset="0"/>
              </a:rPr>
              <a:t>Ficamos colados e entrelaçados por um longo tempo!</a:t>
            </a:r>
          </a:p>
          <a:p>
            <a:pPr algn="ctr"/>
            <a:r>
              <a:rPr lang="pt-BR" sz="3200" dirty="0">
                <a:solidFill>
                  <a:schemeClr val="accent2">
                    <a:lumMod val="20000"/>
                    <a:lumOff val="80000"/>
                  </a:schemeClr>
                </a:solidFill>
                <a:latin typeface="Script MT Bold" panose="03040602040607080904" pitchFamily="66" charset="0"/>
              </a:rPr>
              <a:t>Levantamos, olhamos um para o outro e nos beijamos!</a:t>
            </a:r>
          </a:p>
          <a:p>
            <a:pPr algn="ctr"/>
            <a:r>
              <a:rPr lang="pt-BR" sz="3200" dirty="0">
                <a:solidFill>
                  <a:schemeClr val="accent2">
                    <a:lumMod val="20000"/>
                    <a:lumOff val="80000"/>
                  </a:schemeClr>
                </a:solidFill>
                <a:latin typeface="Script MT Bold" panose="03040602040607080904" pitchFamily="66" charset="0"/>
              </a:rPr>
              <a:t> Saímos em direção de uma pedra e ficamos</a:t>
            </a:r>
          </a:p>
          <a:p>
            <a:pPr algn="ctr"/>
            <a:r>
              <a:rPr lang="pt-BR" sz="3200" dirty="0">
                <a:solidFill>
                  <a:schemeClr val="accent2">
                    <a:lumMod val="20000"/>
                    <a:lumOff val="80000"/>
                  </a:schemeClr>
                </a:solidFill>
                <a:latin typeface="Script MT Bold" panose="03040602040607080904" pitchFamily="66" charset="0"/>
              </a:rPr>
              <a:t> olhando para aquela paisagem, pois o que parecia irreal </a:t>
            </a:r>
          </a:p>
          <a:p>
            <a:pPr algn="ctr"/>
            <a:r>
              <a:rPr lang="pt-BR" sz="3200" dirty="0">
                <a:solidFill>
                  <a:schemeClr val="accent2">
                    <a:lumMod val="20000"/>
                    <a:lumOff val="80000"/>
                  </a:schemeClr>
                </a:solidFill>
                <a:latin typeface="Script MT Bold" panose="03040602040607080904" pitchFamily="66" charset="0"/>
              </a:rPr>
              <a:t>acabara de ser concretizado.</a:t>
            </a:r>
          </a:p>
        </p:txBody>
      </p:sp>
    </p:spTree>
    <p:extLst>
      <p:ext uri="{BB962C8B-B14F-4D97-AF65-F5344CB8AC3E}">
        <p14:creationId xmlns:p14="http://schemas.microsoft.com/office/powerpoint/2010/main" val="395583137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50" advTm="18000">
        <p14:flip dir="r"/>
      </p:transition>
    </mc:Choice>
    <mc:Fallback xmlns="">
      <p:transition spd="slow" advTm="18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m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0981718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50" advTm="4000">
        <p14:flip dir="l"/>
      </p:transition>
    </mc:Choice>
    <mc:Fallback xmlns="">
      <p:transition spd="slow" advTm="4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tângulo 3"/>
          <p:cNvSpPr/>
          <p:nvPr/>
        </p:nvSpPr>
        <p:spPr>
          <a:xfrm>
            <a:off x="1545464" y="1994876"/>
            <a:ext cx="9762186" cy="255454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pt-BR" sz="3200" dirty="0">
                <a:solidFill>
                  <a:schemeClr val="accent2">
                    <a:lumMod val="20000"/>
                    <a:lumOff val="80000"/>
                  </a:schemeClr>
                </a:solidFill>
                <a:latin typeface="Script MT Bold" panose="03040602040607080904" pitchFamily="66" charset="0"/>
              </a:rPr>
              <a:t>Embora quisesse sair do seu lado, uma forma me atraia! </a:t>
            </a:r>
          </a:p>
          <a:p>
            <a:pPr algn="ctr"/>
            <a:r>
              <a:rPr lang="pt-BR" sz="3200" dirty="0">
                <a:solidFill>
                  <a:schemeClr val="accent2">
                    <a:lumMod val="20000"/>
                    <a:lumOff val="80000"/>
                  </a:schemeClr>
                </a:solidFill>
                <a:latin typeface="Script MT Bold" panose="03040602040607080904" pitchFamily="66" charset="0"/>
              </a:rPr>
              <a:t>Acariciei sua tez, beijei ardentemente seus lábios</a:t>
            </a:r>
          </a:p>
          <a:p>
            <a:pPr algn="ctr"/>
            <a:r>
              <a:rPr lang="pt-BR" sz="3200" dirty="0">
                <a:solidFill>
                  <a:schemeClr val="accent2">
                    <a:lumMod val="20000"/>
                    <a:lumOff val="80000"/>
                  </a:schemeClr>
                </a:solidFill>
                <a:latin typeface="Script MT Bold" panose="03040602040607080904" pitchFamily="66" charset="0"/>
              </a:rPr>
              <a:t>que foram me possuindo e  nosso amor unido e realizado.</a:t>
            </a:r>
          </a:p>
          <a:p>
            <a:pPr algn="ctr"/>
            <a:r>
              <a:rPr lang="pt-BR" sz="3200" dirty="0">
                <a:solidFill>
                  <a:schemeClr val="accent2">
                    <a:lumMod val="20000"/>
                    <a:lumOff val="80000"/>
                  </a:schemeClr>
                </a:solidFill>
                <a:latin typeface="Script MT Bold" panose="03040602040607080904" pitchFamily="66" charset="0"/>
              </a:rPr>
              <a:t>Repartimos nosso amor para sempre como dois seres</a:t>
            </a:r>
          </a:p>
          <a:p>
            <a:pPr algn="ctr"/>
            <a:r>
              <a:rPr lang="pt-BR" sz="3200" dirty="0">
                <a:solidFill>
                  <a:schemeClr val="accent2">
                    <a:lumMod val="20000"/>
                    <a:lumOff val="80000"/>
                  </a:schemeClr>
                </a:solidFill>
                <a:latin typeface="Script MT Bold" panose="03040602040607080904" pitchFamily="66" charset="0"/>
              </a:rPr>
              <a:t> apaixonados e eternamente enamorados.</a:t>
            </a:r>
          </a:p>
        </p:txBody>
      </p:sp>
      <p:sp>
        <p:nvSpPr>
          <p:cNvPr id="5" name="Retângulo 4"/>
          <p:cNvSpPr/>
          <p:nvPr/>
        </p:nvSpPr>
        <p:spPr>
          <a:xfrm>
            <a:off x="7276563" y="4986151"/>
            <a:ext cx="3116687" cy="101566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pt-BR" sz="2400" dirty="0">
                <a:solidFill>
                  <a:schemeClr val="accent2">
                    <a:lumMod val="20000"/>
                    <a:lumOff val="80000"/>
                  </a:schemeClr>
                </a:solidFill>
                <a:latin typeface="Script MT Bold" panose="03040602040607080904" pitchFamily="66" charset="0"/>
              </a:rPr>
              <a:t>José Ernesto </a:t>
            </a:r>
            <a:r>
              <a:rPr lang="pt-BR" sz="2400" dirty="0" err="1" smtClean="0">
                <a:solidFill>
                  <a:schemeClr val="accent2">
                    <a:lumMod val="20000"/>
                    <a:lumOff val="80000"/>
                  </a:schemeClr>
                </a:solidFill>
                <a:latin typeface="Script MT Bold" panose="03040602040607080904" pitchFamily="66" charset="0"/>
              </a:rPr>
              <a:t>Ferraresso</a:t>
            </a:r>
            <a:endParaRPr lang="pt-BR" sz="2400" dirty="0" smtClean="0">
              <a:solidFill>
                <a:schemeClr val="accent2">
                  <a:lumMod val="20000"/>
                  <a:lumOff val="80000"/>
                </a:schemeClr>
              </a:solidFill>
              <a:latin typeface="Script MT Bold" panose="03040602040607080904" pitchFamily="66" charset="0"/>
            </a:endParaRPr>
          </a:p>
          <a:p>
            <a:pPr algn="ctr"/>
            <a:r>
              <a:rPr lang="pt-BR" dirty="0" smtClean="0">
                <a:solidFill>
                  <a:schemeClr val="accent2">
                    <a:lumMod val="20000"/>
                    <a:lumOff val="80000"/>
                  </a:schemeClr>
                </a:solidFill>
                <a:latin typeface="Script MT Bold" panose="03040602040607080904" pitchFamily="66" charset="0"/>
              </a:rPr>
              <a:t>Serra Negra - SP- Brasil</a:t>
            </a:r>
            <a:endParaRPr lang="pt-BR" dirty="0">
              <a:solidFill>
                <a:schemeClr val="accent2">
                  <a:lumMod val="20000"/>
                  <a:lumOff val="80000"/>
                </a:schemeClr>
              </a:solidFill>
              <a:latin typeface="Script MT Bold" panose="03040602040607080904" pitchFamily="66" charset="0"/>
            </a:endParaRPr>
          </a:p>
          <a:p>
            <a:pPr algn="ctr"/>
            <a:r>
              <a:rPr lang="pt-BR" sz="1600" dirty="0" smtClean="0">
                <a:solidFill>
                  <a:schemeClr val="accent2">
                    <a:lumMod val="20000"/>
                    <a:lumOff val="80000"/>
                  </a:schemeClr>
                </a:solidFill>
                <a:latin typeface="Script MT Bold" panose="03040602040607080904" pitchFamily="66" charset="0"/>
              </a:rPr>
              <a:t>08/05/2015</a:t>
            </a:r>
            <a:endParaRPr lang="pt-BR" sz="1600" dirty="0">
              <a:solidFill>
                <a:schemeClr val="accent2">
                  <a:lumMod val="20000"/>
                  <a:lumOff val="80000"/>
                </a:schemeClr>
              </a:solidFill>
              <a:latin typeface="Script MT Bold" panose="03040602040607080904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85637873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Tm="18000">
        <p:split/>
      </p:transition>
    </mc:Choice>
    <mc:Fallback xmlns="">
      <p:transition spd="slow" advTm="18000">
        <p:split/>
      </p:transition>
    </mc:Fallback>
  </mc:AlternateContent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m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-5571"/>
            <a:ext cx="12192000" cy="6863571"/>
          </a:xfrm>
          <a:prstGeom prst="rect">
            <a:avLst/>
          </a:prstGeom>
        </p:spPr>
      </p:pic>
      <p:sp>
        <p:nvSpPr>
          <p:cNvPr id="2" name="Retângulo 1"/>
          <p:cNvSpPr/>
          <p:nvPr/>
        </p:nvSpPr>
        <p:spPr>
          <a:xfrm>
            <a:off x="616111" y="1402655"/>
            <a:ext cx="3986989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pt-BR" sz="3200" dirty="0">
                <a:solidFill>
                  <a:schemeClr val="accent2">
                    <a:lumMod val="20000"/>
                    <a:lumOff val="80000"/>
                  </a:schemeClr>
                </a:solidFill>
                <a:latin typeface="Script MT Bold" panose="03040602040607080904" pitchFamily="66" charset="0"/>
              </a:rPr>
              <a:t>José Ernesto </a:t>
            </a:r>
            <a:r>
              <a:rPr lang="pt-BR" sz="3200" dirty="0" err="1">
                <a:solidFill>
                  <a:schemeClr val="accent2">
                    <a:lumMod val="20000"/>
                    <a:lumOff val="80000"/>
                  </a:schemeClr>
                </a:solidFill>
                <a:latin typeface="Script MT Bold" panose="03040602040607080904" pitchFamily="66" charset="0"/>
              </a:rPr>
              <a:t>Ferraresso</a:t>
            </a:r>
            <a:endParaRPr lang="pt-BR" sz="3200" dirty="0">
              <a:solidFill>
                <a:schemeClr val="accent2">
                  <a:lumMod val="20000"/>
                  <a:lumOff val="80000"/>
                </a:schemeClr>
              </a:solidFill>
              <a:latin typeface="Script MT Bold" panose="03040602040607080904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7510792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 advTm="4000">
        <p15:prstTrans prst="prestige"/>
      </p:transition>
    </mc:Choice>
    <mc:Fallback xmlns="">
      <p:transition spd="slow" advTm="4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tângulo 3"/>
          <p:cNvSpPr/>
          <p:nvPr/>
        </p:nvSpPr>
        <p:spPr>
          <a:xfrm>
            <a:off x="3099516" y="1186057"/>
            <a:ext cx="4460383" cy="563231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pt-BR" sz="2000" dirty="0">
                <a:solidFill>
                  <a:schemeClr val="accent2">
                    <a:lumMod val="20000"/>
                    <a:lumOff val="80000"/>
                  </a:schemeClr>
                </a:solidFill>
                <a:latin typeface="Script MT Bold" panose="03040602040607080904" pitchFamily="66" charset="0"/>
              </a:rPr>
              <a:t>Foi num caminho seguido,</a:t>
            </a:r>
          </a:p>
          <a:p>
            <a:pPr algn="ctr"/>
            <a:r>
              <a:rPr lang="pt-BR" sz="2000" dirty="0">
                <a:solidFill>
                  <a:schemeClr val="accent2">
                    <a:lumMod val="20000"/>
                    <a:lumOff val="80000"/>
                  </a:schemeClr>
                </a:solidFill>
                <a:latin typeface="Script MT Bold" panose="03040602040607080904" pitchFamily="66" charset="0"/>
              </a:rPr>
              <a:t>sem desejos nem procuras,</a:t>
            </a:r>
          </a:p>
          <a:p>
            <a:pPr algn="ctr"/>
            <a:r>
              <a:rPr lang="pt-BR" sz="2000" dirty="0">
                <a:solidFill>
                  <a:schemeClr val="accent2">
                    <a:lumMod val="20000"/>
                    <a:lumOff val="80000"/>
                  </a:schemeClr>
                </a:solidFill>
                <a:latin typeface="Script MT Bold" panose="03040602040607080904" pitchFamily="66" charset="0"/>
              </a:rPr>
              <a:t>assim como levada pelo vento,</a:t>
            </a:r>
          </a:p>
          <a:p>
            <a:pPr algn="ctr"/>
            <a:r>
              <a:rPr lang="pt-BR" sz="2000" dirty="0">
                <a:solidFill>
                  <a:schemeClr val="accent2">
                    <a:lumMod val="20000"/>
                    <a:lumOff val="80000"/>
                  </a:schemeClr>
                </a:solidFill>
                <a:latin typeface="Script MT Bold" panose="03040602040607080904" pitchFamily="66" charset="0"/>
              </a:rPr>
              <a:t>flutuando pelos ares,</a:t>
            </a:r>
          </a:p>
          <a:p>
            <a:pPr algn="ctr"/>
            <a:r>
              <a:rPr lang="pt-BR" sz="2000" dirty="0">
                <a:solidFill>
                  <a:schemeClr val="accent2">
                    <a:lumMod val="20000"/>
                    <a:lumOff val="80000"/>
                  </a:schemeClr>
                </a:solidFill>
                <a:latin typeface="Script MT Bold" panose="03040602040607080904" pitchFamily="66" charset="0"/>
              </a:rPr>
              <a:t>um encontro destinado com quem</a:t>
            </a:r>
          </a:p>
          <a:p>
            <a:pPr algn="ctr"/>
            <a:r>
              <a:rPr lang="pt-BR" sz="2000" dirty="0">
                <a:solidFill>
                  <a:schemeClr val="accent2">
                    <a:lumMod val="20000"/>
                    <a:lumOff val="80000"/>
                  </a:schemeClr>
                </a:solidFill>
                <a:latin typeface="Script MT Bold" panose="03040602040607080904" pitchFamily="66" charset="0"/>
              </a:rPr>
              <a:t>eu nem conhecia...</a:t>
            </a:r>
          </a:p>
          <a:p>
            <a:pPr algn="ctr"/>
            <a:r>
              <a:rPr lang="pt-BR" sz="2000" dirty="0">
                <a:solidFill>
                  <a:schemeClr val="accent2">
                    <a:lumMod val="20000"/>
                    <a:lumOff val="80000"/>
                  </a:schemeClr>
                </a:solidFill>
                <a:latin typeface="Script MT Bold" panose="03040602040607080904" pitchFamily="66" charset="0"/>
              </a:rPr>
              <a:t>Bastou que me olhasse.</a:t>
            </a:r>
          </a:p>
          <a:p>
            <a:pPr algn="ctr"/>
            <a:r>
              <a:rPr lang="pt-BR" sz="2000" dirty="0">
                <a:solidFill>
                  <a:schemeClr val="accent2">
                    <a:lumMod val="20000"/>
                    <a:lumOff val="80000"/>
                  </a:schemeClr>
                </a:solidFill>
                <a:latin typeface="Script MT Bold" panose="03040602040607080904" pitchFamily="66" charset="0"/>
              </a:rPr>
              <a:t>que suas mãos me tocassem,</a:t>
            </a:r>
          </a:p>
          <a:p>
            <a:pPr algn="ctr"/>
            <a:r>
              <a:rPr lang="pt-BR" sz="2000" dirty="0">
                <a:solidFill>
                  <a:schemeClr val="accent2">
                    <a:lumMod val="20000"/>
                    <a:lumOff val="80000"/>
                  </a:schemeClr>
                </a:solidFill>
                <a:latin typeface="Script MT Bold" panose="03040602040607080904" pitchFamily="66" charset="0"/>
              </a:rPr>
              <a:t>para dizer "bom dia",</a:t>
            </a:r>
          </a:p>
          <a:p>
            <a:pPr algn="ctr"/>
            <a:r>
              <a:rPr lang="pt-BR" sz="2000" dirty="0">
                <a:solidFill>
                  <a:schemeClr val="accent2">
                    <a:lumMod val="20000"/>
                    <a:lumOff val="80000"/>
                  </a:schemeClr>
                </a:solidFill>
                <a:latin typeface="Script MT Bold" panose="03040602040607080904" pitchFamily="66" charset="0"/>
              </a:rPr>
              <a:t>ativou-me o coração, vibrando</a:t>
            </a:r>
          </a:p>
          <a:p>
            <a:pPr algn="ctr"/>
            <a:r>
              <a:rPr lang="pt-BR" sz="2000" dirty="0">
                <a:solidFill>
                  <a:schemeClr val="accent2">
                    <a:lumMod val="20000"/>
                    <a:lumOff val="80000"/>
                  </a:schemeClr>
                </a:solidFill>
                <a:latin typeface="Script MT Bold" panose="03040602040607080904" pitchFamily="66" charset="0"/>
              </a:rPr>
              <a:t>toda emoção que já não me pertencia...</a:t>
            </a:r>
          </a:p>
          <a:p>
            <a:pPr algn="ctr"/>
            <a:r>
              <a:rPr lang="pt-BR" sz="2000" dirty="0">
                <a:solidFill>
                  <a:schemeClr val="accent2">
                    <a:lumMod val="20000"/>
                    <a:lumOff val="80000"/>
                  </a:schemeClr>
                </a:solidFill>
                <a:latin typeface="Script MT Bold" panose="03040602040607080904" pitchFamily="66" charset="0"/>
              </a:rPr>
              <a:t>Quem sabe é um sonho, pensei.</a:t>
            </a:r>
          </a:p>
          <a:p>
            <a:pPr algn="ctr"/>
            <a:r>
              <a:rPr lang="pt-BR" sz="2000" dirty="0">
                <a:solidFill>
                  <a:schemeClr val="accent2">
                    <a:lumMod val="20000"/>
                    <a:lumOff val="80000"/>
                  </a:schemeClr>
                </a:solidFill>
                <a:latin typeface="Script MT Bold" panose="03040602040607080904" pitchFamily="66" charset="0"/>
              </a:rPr>
              <a:t>Acordar tantas vezes tentei,</a:t>
            </a:r>
          </a:p>
          <a:p>
            <a:pPr algn="ctr"/>
            <a:r>
              <a:rPr lang="pt-BR" sz="2000" dirty="0">
                <a:solidFill>
                  <a:schemeClr val="accent2">
                    <a:lumMod val="20000"/>
                    <a:lumOff val="80000"/>
                  </a:schemeClr>
                </a:solidFill>
                <a:latin typeface="Script MT Bold" panose="03040602040607080904" pitchFamily="66" charset="0"/>
              </a:rPr>
              <a:t>mas ele estava ali ao meu lado,</a:t>
            </a:r>
          </a:p>
          <a:p>
            <a:pPr algn="ctr"/>
            <a:r>
              <a:rPr lang="pt-BR" sz="2000" dirty="0">
                <a:solidFill>
                  <a:schemeClr val="accent2">
                    <a:lumMod val="20000"/>
                    <a:lumOff val="80000"/>
                  </a:schemeClr>
                </a:solidFill>
                <a:latin typeface="Script MT Bold" panose="03040602040607080904" pitchFamily="66" charset="0"/>
              </a:rPr>
              <a:t>apagando totalmente o passado,</a:t>
            </a:r>
          </a:p>
          <a:p>
            <a:pPr algn="ctr"/>
            <a:r>
              <a:rPr lang="pt-BR" sz="2000" dirty="0">
                <a:solidFill>
                  <a:schemeClr val="accent2">
                    <a:lumMod val="20000"/>
                    <a:lumOff val="80000"/>
                  </a:schemeClr>
                </a:solidFill>
                <a:latin typeface="Script MT Bold" panose="03040602040607080904" pitchFamily="66" charset="0"/>
              </a:rPr>
              <a:t>reconstruindo o castelo que haviam</a:t>
            </a:r>
          </a:p>
          <a:p>
            <a:pPr algn="ctr"/>
            <a:r>
              <a:rPr lang="pt-BR" sz="2000" dirty="0">
                <a:solidFill>
                  <a:schemeClr val="accent2">
                    <a:lumMod val="20000"/>
                    <a:lumOff val="80000"/>
                  </a:schemeClr>
                </a:solidFill>
                <a:latin typeface="Script MT Bold" panose="03040602040607080904" pitchFamily="66" charset="0"/>
              </a:rPr>
              <a:t>destruído, transformando quimeras</a:t>
            </a:r>
          </a:p>
          <a:p>
            <a:pPr algn="ctr"/>
            <a:r>
              <a:rPr lang="pt-BR" sz="2000" dirty="0">
                <a:solidFill>
                  <a:schemeClr val="accent2">
                    <a:lumMod val="20000"/>
                    <a:lumOff val="80000"/>
                  </a:schemeClr>
                </a:solidFill>
                <a:latin typeface="Script MT Bold" panose="03040602040607080904" pitchFamily="66" charset="0"/>
              </a:rPr>
              <a:t>que eu havia esquecido...</a:t>
            </a:r>
          </a:p>
        </p:txBody>
      </p:sp>
      <p:sp>
        <p:nvSpPr>
          <p:cNvPr id="5" name="Retângulo 4"/>
          <p:cNvSpPr/>
          <p:nvPr/>
        </p:nvSpPr>
        <p:spPr>
          <a:xfrm>
            <a:off x="6705600" y="1186057"/>
            <a:ext cx="6096000" cy="5324535"/>
          </a:xfrm>
          <a:prstGeom prst="rect">
            <a:avLst/>
          </a:prstGeom>
        </p:spPr>
        <p:txBody>
          <a:bodyPr>
            <a:spAutoFit/>
          </a:bodyPr>
          <a:lstStyle/>
          <a:p>
            <a:pPr algn="ctr"/>
            <a:r>
              <a:rPr lang="pt-BR" sz="2000" dirty="0">
                <a:solidFill>
                  <a:schemeClr val="accent2">
                    <a:lumMod val="20000"/>
                    <a:lumOff val="80000"/>
                  </a:schemeClr>
                </a:solidFill>
                <a:latin typeface="Script MT Bold" panose="03040602040607080904" pitchFamily="66" charset="0"/>
              </a:rPr>
              <a:t>Foi o renascer de uma flor que</a:t>
            </a:r>
          </a:p>
          <a:p>
            <a:pPr algn="ctr"/>
            <a:r>
              <a:rPr lang="pt-BR" sz="2000" dirty="0">
                <a:solidFill>
                  <a:schemeClr val="accent2">
                    <a:lumMod val="20000"/>
                    <a:lumOff val="80000"/>
                  </a:schemeClr>
                </a:solidFill>
                <a:latin typeface="Script MT Bold" panose="03040602040607080904" pitchFamily="66" charset="0"/>
              </a:rPr>
              <a:t>em mim desfalecia, o despertar</a:t>
            </a:r>
          </a:p>
          <a:p>
            <a:pPr algn="ctr"/>
            <a:r>
              <a:rPr lang="pt-BR" sz="2000" dirty="0">
                <a:solidFill>
                  <a:schemeClr val="accent2">
                    <a:lumMod val="20000"/>
                    <a:lumOff val="80000"/>
                  </a:schemeClr>
                </a:solidFill>
                <a:latin typeface="Script MT Bold" panose="03040602040607080904" pitchFamily="66" charset="0"/>
              </a:rPr>
              <a:t>de um vulcão que em mim adormecia...</a:t>
            </a:r>
          </a:p>
          <a:p>
            <a:pPr algn="ctr"/>
            <a:r>
              <a:rPr lang="pt-BR" sz="2000" dirty="0">
                <a:solidFill>
                  <a:schemeClr val="accent2">
                    <a:lumMod val="20000"/>
                    <a:lumOff val="80000"/>
                  </a:schemeClr>
                </a:solidFill>
                <a:latin typeface="Script MT Bold" panose="03040602040607080904" pitchFamily="66" charset="0"/>
              </a:rPr>
              <a:t>E tomou-me em seus braços,</a:t>
            </a:r>
          </a:p>
          <a:p>
            <a:pPr algn="ctr"/>
            <a:r>
              <a:rPr lang="pt-BR" sz="2000" dirty="0">
                <a:solidFill>
                  <a:schemeClr val="accent2">
                    <a:lumMod val="20000"/>
                    <a:lumOff val="80000"/>
                  </a:schemeClr>
                </a:solidFill>
                <a:latin typeface="Script MT Bold" panose="03040602040607080904" pitchFamily="66" charset="0"/>
              </a:rPr>
              <a:t>levando-me ao mais alto dos montes,</a:t>
            </a:r>
          </a:p>
          <a:p>
            <a:pPr algn="ctr"/>
            <a:r>
              <a:rPr lang="pt-BR" sz="2000" dirty="0">
                <a:solidFill>
                  <a:schemeClr val="accent2">
                    <a:lumMod val="20000"/>
                    <a:lumOff val="80000"/>
                  </a:schemeClr>
                </a:solidFill>
                <a:latin typeface="Script MT Bold" panose="03040602040607080904" pitchFamily="66" charset="0"/>
              </a:rPr>
              <a:t>matando-me a sede das fontes,</a:t>
            </a:r>
          </a:p>
          <a:p>
            <a:pPr algn="ctr"/>
            <a:r>
              <a:rPr lang="pt-BR" sz="2000" dirty="0">
                <a:solidFill>
                  <a:schemeClr val="accent2">
                    <a:lumMod val="20000"/>
                    <a:lumOff val="80000"/>
                  </a:schemeClr>
                </a:solidFill>
                <a:latin typeface="Script MT Bold" panose="03040602040607080904" pitchFamily="66" charset="0"/>
              </a:rPr>
              <a:t>por tanto amor que me oferecia...</a:t>
            </a:r>
          </a:p>
          <a:p>
            <a:pPr algn="ctr"/>
            <a:r>
              <a:rPr lang="pt-BR" sz="2000" dirty="0">
                <a:solidFill>
                  <a:schemeClr val="accent2">
                    <a:lumMod val="20000"/>
                    <a:lumOff val="80000"/>
                  </a:schemeClr>
                </a:solidFill>
                <a:latin typeface="Script MT Bold" panose="03040602040607080904" pitchFamily="66" charset="0"/>
              </a:rPr>
              <a:t>Eu cedi.</a:t>
            </a:r>
          </a:p>
          <a:p>
            <a:pPr algn="ctr"/>
            <a:r>
              <a:rPr lang="pt-BR" sz="2000" dirty="0">
                <a:solidFill>
                  <a:schemeClr val="accent2">
                    <a:lumMod val="20000"/>
                    <a:lumOff val="80000"/>
                  </a:schemeClr>
                </a:solidFill>
                <a:latin typeface="Script MT Bold" panose="03040602040607080904" pitchFamily="66" charset="0"/>
              </a:rPr>
              <a:t>Tomou posse do meu corpo,</a:t>
            </a:r>
          </a:p>
          <a:p>
            <a:pPr algn="ctr"/>
            <a:r>
              <a:rPr lang="pt-BR" sz="2000" dirty="0">
                <a:solidFill>
                  <a:schemeClr val="accent2">
                    <a:lumMod val="20000"/>
                    <a:lumOff val="80000"/>
                  </a:schemeClr>
                </a:solidFill>
                <a:latin typeface="Script MT Bold" panose="03040602040607080904" pitchFamily="66" charset="0"/>
              </a:rPr>
              <a:t>seus braços, seus beijos suaves,</a:t>
            </a:r>
          </a:p>
          <a:p>
            <a:pPr algn="ctr"/>
            <a:r>
              <a:rPr lang="pt-BR" sz="2000" dirty="0">
                <a:solidFill>
                  <a:schemeClr val="accent2">
                    <a:lumMod val="20000"/>
                    <a:lumOff val="80000"/>
                  </a:schemeClr>
                </a:solidFill>
                <a:latin typeface="Script MT Bold" panose="03040602040607080904" pitchFamily="66" charset="0"/>
              </a:rPr>
              <a:t>fortes desejos como nunca dantes senti!</a:t>
            </a:r>
          </a:p>
          <a:p>
            <a:pPr algn="ctr"/>
            <a:r>
              <a:rPr lang="pt-BR" sz="2000" dirty="0">
                <a:solidFill>
                  <a:schemeClr val="accent2">
                    <a:lumMod val="20000"/>
                    <a:lumOff val="80000"/>
                  </a:schemeClr>
                </a:solidFill>
                <a:latin typeface="Script MT Bold" panose="03040602040607080904" pitchFamily="66" charset="0"/>
              </a:rPr>
              <a:t>Tornamo-nos amantes...que fosse juntos,</a:t>
            </a:r>
          </a:p>
          <a:p>
            <a:pPr algn="ctr"/>
            <a:r>
              <a:rPr lang="pt-BR" sz="2000" dirty="0">
                <a:solidFill>
                  <a:schemeClr val="accent2">
                    <a:lumMod val="20000"/>
                    <a:lumOff val="80000"/>
                  </a:schemeClr>
                </a:solidFill>
                <a:latin typeface="Script MT Bold" panose="03040602040607080904" pitchFamily="66" charset="0"/>
              </a:rPr>
              <a:t>distantes, o que o destino escrevia,</a:t>
            </a:r>
          </a:p>
          <a:p>
            <a:pPr algn="ctr"/>
            <a:r>
              <a:rPr lang="pt-BR" sz="2000" dirty="0">
                <a:solidFill>
                  <a:schemeClr val="accent2">
                    <a:lumMod val="20000"/>
                    <a:lumOff val="80000"/>
                  </a:schemeClr>
                </a:solidFill>
                <a:latin typeface="Script MT Bold" panose="03040602040607080904" pitchFamily="66" charset="0"/>
              </a:rPr>
              <a:t>nosso amor foi crescendo a cada dia...</a:t>
            </a:r>
          </a:p>
          <a:p>
            <a:pPr algn="ctr"/>
            <a:r>
              <a:rPr lang="pt-BR" sz="2000" dirty="0">
                <a:solidFill>
                  <a:schemeClr val="accent2">
                    <a:lumMod val="20000"/>
                    <a:lumOff val="80000"/>
                  </a:schemeClr>
                </a:solidFill>
                <a:latin typeface="Script MT Bold" panose="03040602040607080904" pitchFamily="66" charset="0"/>
              </a:rPr>
              <a:t>Embora nos embargasse a distância,</a:t>
            </a:r>
          </a:p>
          <a:p>
            <a:pPr algn="ctr"/>
            <a:r>
              <a:rPr lang="pt-BR" sz="2000" dirty="0">
                <a:solidFill>
                  <a:schemeClr val="accent2">
                    <a:lumMod val="20000"/>
                    <a:lumOff val="80000"/>
                  </a:schemeClr>
                </a:solidFill>
                <a:latin typeface="Script MT Bold" panose="03040602040607080904" pitchFamily="66" charset="0"/>
              </a:rPr>
              <a:t>para anuviar a saudade, decidi apenas</a:t>
            </a:r>
          </a:p>
          <a:p>
            <a:pPr algn="ctr"/>
            <a:r>
              <a:rPr lang="pt-BR" sz="2000" dirty="0">
                <a:solidFill>
                  <a:schemeClr val="accent2">
                    <a:lumMod val="20000"/>
                    <a:lumOff val="80000"/>
                  </a:schemeClr>
                </a:solidFill>
                <a:latin typeface="Script MT Bold" panose="03040602040607080904" pitchFamily="66" charset="0"/>
              </a:rPr>
              <a:t>fazer de ti meu álbum de poemas!</a:t>
            </a:r>
          </a:p>
        </p:txBody>
      </p:sp>
      <p:pic>
        <p:nvPicPr>
          <p:cNvPr id="6" name="Imagem 5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9724" y="505763"/>
            <a:ext cx="3352800" cy="3219450"/>
          </a:xfrm>
          <a:prstGeom prst="rect">
            <a:avLst/>
          </a:prstGeom>
          <a:ln>
            <a:noFill/>
          </a:ln>
          <a:effectLst>
            <a:reflection blurRad="12700" stA="30000" endPos="30000" dist="5000" dir="5400000" sy="-100000" algn="bl" rotWithShape="0"/>
          </a:effectLst>
          <a:scene3d>
            <a:camera prst="perspectiveContrastingLeftFacing">
              <a:rot lat="300000" lon="19800000" rev="0"/>
            </a:camera>
            <a:lightRig rig="threePt" dir="t">
              <a:rot lat="0" lon="0" rev="2700000"/>
            </a:lightRig>
          </a:scene3d>
          <a:sp3d>
            <a:bevelT w="63500" h="50800"/>
          </a:sp3d>
        </p:spPr>
      </p:pic>
      <p:sp>
        <p:nvSpPr>
          <p:cNvPr id="7" name="Retângulo 6"/>
          <p:cNvSpPr/>
          <p:nvPr/>
        </p:nvSpPr>
        <p:spPr>
          <a:xfrm rot="21418863">
            <a:off x="890004" y="3849034"/>
            <a:ext cx="2092239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pt-BR" sz="2400" dirty="0" smtClean="0">
                <a:solidFill>
                  <a:schemeClr val="accent2">
                    <a:lumMod val="20000"/>
                    <a:lumOff val="80000"/>
                  </a:schemeClr>
                </a:solidFill>
                <a:latin typeface="Script MT Bold" panose="03040602040607080904" pitchFamily="66" charset="0"/>
              </a:rPr>
              <a:t>Eliana </a:t>
            </a:r>
            <a:r>
              <a:rPr lang="pt-BR" sz="2400" dirty="0" err="1" smtClean="0">
                <a:solidFill>
                  <a:schemeClr val="accent2">
                    <a:lumMod val="20000"/>
                    <a:lumOff val="80000"/>
                  </a:schemeClr>
                </a:solidFill>
                <a:latin typeface="Script MT Bold" panose="03040602040607080904" pitchFamily="66" charset="0"/>
              </a:rPr>
              <a:t>Ellinger</a:t>
            </a:r>
            <a:r>
              <a:rPr lang="pt-BR" sz="2400" dirty="0" smtClean="0">
                <a:solidFill>
                  <a:schemeClr val="accent2">
                    <a:lumMod val="20000"/>
                    <a:lumOff val="80000"/>
                  </a:schemeClr>
                </a:solidFill>
                <a:latin typeface="Script MT Bold" panose="03040602040607080904" pitchFamily="66" charset="0"/>
              </a:rPr>
              <a:t> </a:t>
            </a:r>
            <a:endParaRPr lang="pt-BR" sz="2400" dirty="0">
              <a:solidFill>
                <a:schemeClr val="accent2">
                  <a:lumMod val="20000"/>
                  <a:lumOff val="80000"/>
                </a:schemeClr>
              </a:solidFill>
              <a:latin typeface="Script MT Bold" panose="03040602040607080904" pitchFamily="66" charset="0"/>
            </a:endParaRPr>
          </a:p>
        </p:txBody>
      </p:sp>
      <p:sp>
        <p:nvSpPr>
          <p:cNvPr id="8" name="Retângulo 7"/>
          <p:cNvSpPr/>
          <p:nvPr/>
        </p:nvSpPr>
        <p:spPr>
          <a:xfrm>
            <a:off x="6379753" y="724392"/>
            <a:ext cx="2300630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pt-BR" sz="2400" dirty="0">
                <a:solidFill>
                  <a:schemeClr val="accent2">
                    <a:lumMod val="20000"/>
                    <a:lumOff val="80000"/>
                  </a:schemeClr>
                </a:solidFill>
                <a:latin typeface="Script MT Bold" panose="03040602040607080904" pitchFamily="66" charset="0"/>
              </a:rPr>
              <a:t>Destino Cruzado </a:t>
            </a:r>
          </a:p>
        </p:txBody>
      </p:sp>
    </p:spTree>
    <p:extLst>
      <p:ext uri="{BB962C8B-B14F-4D97-AF65-F5344CB8AC3E}">
        <p14:creationId xmlns:p14="http://schemas.microsoft.com/office/powerpoint/2010/main" val="346614606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300" advTm="22000">
        <p14:pan dir="u"/>
      </p:transition>
    </mc:Choice>
    <mc:Fallback xmlns="">
      <p:transition spd="slow" advTm="22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tângulo 3"/>
          <p:cNvSpPr/>
          <p:nvPr/>
        </p:nvSpPr>
        <p:spPr>
          <a:xfrm>
            <a:off x="1442435" y="1619870"/>
            <a:ext cx="6096000" cy="4524315"/>
          </a:xfrm>
          <a:prstGeom prst="rect">
            <a:avLst/>
          </a:prstGeom>
        </p:spPr>
        <p:txBody>
          <a:bodyPr>
            <a:spAutoFit/>
          </a:bodyPr>
          <a:lstStyle/>
          <a:p>
            <a:pPr algn="ctr"/>
            <a:r>
              <a:rPr lang="pt-BR" dirty="0">
                <a:solidFill>
                  <a:schemeClr val="accent2">
                    <a:lumMod val="20000"/>
                    <a:lumOff val="80000"/>
                  </a:schemeClr>
                </a:solidFill>
                <a:latin typeface="Script MT Bold" panose="03040602040607080904" pitchFamily="66" charset="0"/>
              </a:rPr>
              <a:t>Seguia sem destino, estava cabisbaixo</a:t>
            </a:r>
          </a:p>
          <a:p>
            <a:pPr algn="ctr"/>
            <a:r>
              <a:rPr lang="pt-BR" dirty="0">
                <a:solidFill>
                  <a:schemeClr val="accent2">
                    <a:lumMod val="20000"/>
                    <a:lumOff val="80000"/>
                  </a:schemeClr>
                </a:solidFill>
                <a:latin typeface="Script MT Bold" panose="03040602040607080904" pitchFamily="66" charset="0"/>
              </a:rPr>
              <a:t> e de repente aconteceu!</a:t>
            </a:r>
          </a:p>
          <a:p>
            <a:pPr algn="ctr"/>
            <a:r>
              <a:rPr lang="pt-BR" dirty="0">
                <a:solidFill>
                  <a:schemeClr val="accent2">
                    <a:lumMod val="20000"/>
                    <a:lumOff val="80000"/>
                  </a:schemeClr>
                </a:solidFill>
                <a:latin typeface="Script MT Bold" panose="03040602040607080904" pitchFamily="66" charset="0"/>
              </a:rPr>
              <a:t>Foi num cumprimento sem pretensão alguma </a:t>
            </a:r>
          </a:p>
          <a:p>
            <a:pPr algn="ctr"/>
            <a:r>
              <a:rPr lang="pt-BR" dirty="0">
                <a:solidFill>
                  <a:schemeClr val="accent2">
                    <a:lumMod val="20000"/>
                    <a:lumOff val="80000"/>
                  </a:schemeClr>
                </a:solidFill>
                <a:latin typeface="Script MT Bold" panose="03040602040607080904" pitchFamily="66" charset="0"/>
              </a:rPr>
              <a:t> que tudo começou!</a:t>
            </a:r>
          </a:p>
          <a:p>
            <a:pPr algn="ctr"/>
            <a:r>
              <a:rPr lang="pt-BR" dirty="0">
                <a:solidFill>
                  <a:schemeClr val="accent2">
                    <a:lumMod val="20000"/>
                    <a:lumOff val="80000"/>
                  </a:schemeClr>
                </a:solidFill>
                <a:latin typeface="Script MT Bold" panose="03040602040607080904" pitchFamily="66" charset="0"/>
              </a:rPr>
              <a:t>Senti uma atração estranha e uma forte comoção</a:t>
            </a:r>
          </a:p>
          <a:p>
            <a:pPr algn="ctr"/>
            <a:r>
              <a:rPr lang="pt-BR" dirty="0">
                <a:solidFill>
                  <a:schemeClr val="accent2">
                    <a:lumMod val="20000"/>
                    <a:lumOff val="80000"/>
                  </a:schemeClr>
                </a:solidFill>
                <a:latin typeface="Script MT Bold" panose="03040602040607080904" pitchFamily="66" charset="0"/>
              </a:rPr>
              <a:t>quando a vi passar.</a:t>
            </a:r>
          </a:p>
          <a:p>
            <a:pPr algn="ctr"/>
            <a:r>
              <a:rPr lang="pt-BR" dirty="0">
                <a:solidFill>
                  <a:schemeClr val="accent2">
                    <a:lumMod val="20000"/>
                    <a:lumOff val="80000"/>
                  </a:schemeClr>
                </a:solidFill>
                <a:latin typeface="Script MT Bold" panose="03040602040607080904" pitchFamily="66" charset="0"/>
              </a:rPr>
              <a:t>Assustado, deparei-me com aquela imagem</a:t>
            </a:r>
          </a:p>
          <a:p>
            <a:pPr algn="ctr"/>
            <a:r>
              <a:rPr lang="pt-BR" dirty="0">
                <a:solidFill>
                  <a:schemeClr val="accent2">
                    <a:lumMod val="20000"/>
                    <a:lumOff val="80000"/>
                  </a:schemeClr>
                </a:solidFill>
                <a:latin typeface="Script MT Bold" panose="03040602040607080904" pitchFamily="66" charset="0"/>
              </a:rPr>
              <a:t>que mexeu com meu ser, ativando dentro de mim desejo</a:t>
            </a:r>
          </a:p>
          <a:p>
            <a:pPr algn="ctr"/>
            <a:r>
              <a:rPr lang="pt-BR" dirty="0">
                <a:solidFill>
                  <a:schemeClr val="accent2">
                    <a:lumMod val="20000"/>
                    <a:lumOff val="80000"/>
                  </a:schemeClr>
                </a:solidFill>
                <a:latin typeface="Script MT Bold" panose="03040602040607080904" pitchFamily="66" charset="0"/>
              </a:rPr>
              <a:t> e tocou na minha emoção.</a:t>
            </a:r>
          </a:p>
          <a:p>
            <a:pPr algn="ctr"/>
            <a:r>
              <a:rPr lang="pt-BR" dirty="0">
                <a:solidFill>
                  <a:schemeClr val="accent2">
                    <a:lumMod val="20000"/>
                    <a:lumOff val="80000"/>
                  </a:schemeClr>
                </a:solidFill>
                <a:latin typeface="Script MT Bold" panose="03040602040607080904" pitchFamily="66" charset="0"/>
              </a:rPr>
              <a:t> Parecia algo imaginário... ao contrário,</a:t>
            </a:r>
          </a:p>
          <a:p>
            <a:pPr algn="ctr"/>
            <a:r>
              <a:rPr lang="pt-BR" dirty="0">
                <a:solidFill>
                  <a:schemeClr val="accent2">
                    <a:lumMod val="20000"/>
                    <a:lumOff val="80000"/>
                  </a:schemeClr>
                </a:solidFill>
                <a:latin typeface="Script MT Bold" panose="03040602040607080904" pitchFamily="66" charset="0"/>
              </a:rPr>
              <a:t>tudo era verdadeiro e real.</a:t>
            </a:r>
          </a:p>
          <a:p>
            <a:pPr algn="ctr"/>
            <a:r>
              <a:rPr lang="pt-BR" dirty="0">
                <a:solidFill>
                  <a:schemeClr val="accent2">
                    <a:lumMod val="20000"/>
                    <a:lumOff val="80000"/>
                  </a:schemeClr>
                </a:solidFill>
                <a:latin typeface="Script MT Bold" panose="03040602040607080904" pitchFamily="66" charset="0"/>
              </a:rPr>
              <a:t>Aquela impressão fora crescendo, nossos olhares</a:t>
            </a:r>
          </a:p>
          <a:p>
            <a:pPr algn="ctr"/>
            <a:r>
              <a:rPr lang="pt-BR" dirty="0">
                <a:solidFill>
                  <a:schemeClr val="accent2">
                    <a:lumMod val="20000"/>
                    <a:lumOff val="80000"/>
                  </a:schemeClr>
                </a:solidFill>
                <a:latin typeface="Script MT Bold" panose="03040602040607080904" pitchFamily="66" charset="0"/>
              </a:rPr>
              <a:t>se moviam um para o outro, relembranças surgiram</a:t>
            </a:r>
          </a:p>
          <a:p>
            <a:pPr algn="ctr"/>
            <a:r>
              <a:rPr lang="pt-BR" dirty="0">
                <a:solidFill>
                  <a:schemeClr val="accent2">
                    <a:lumMod val="20000"/>
                    <a:lumOff val="80000"/>
                  </a:schemeClr>
                </a:solidFill>
                <a:latin typeface="Script MT Bold" panose="03040602040607080904" pitchFamily="66" charset="0"/>
              </a:rPr>
              <a:t>do passado e renascia naquele instante, uma  força,</a:t>
            </a:r>
          </a:p>
          <a:p>
            <a:pPr algn="ctr"/>
            <a:r>
              <a:rPr lang="pt-BR" dirty="0">
                <a:solidFill>
                  <a:schemeClr val="accent2">
                    <a:lumMod val="20000"/>
                    <a:lumOff val="80000"/>
                  </a:schemeClr>
                </a:solidFill>
                <a:latin typeface="Script MT Bold" panose="03040602040607080904" pitchFamily="66" charset="0"/>
              </a:rPr>
              <a:t>um destino marcado.</a:t>
            </a:r>
          </a:p>
          <a:p>
            <a:pPr algn="ctr"/>
            <a:r>
              <a:rPr lang="pt-BR" dirty="0">
                <a:solidFill>
                  <a:schemeClr val="accent2">
                    <a:lumMod val="20000"/>
                    <a:lumOff val="80000"/>
                  </a:schemeClr>
                </a:solidFill>
                <a:latin typeface="Script MT Bold" panose="03040602040607080904" pitchFamily="66" charset="0"/>
              </a:rPr>
              <a:t>O que estava inerte, fora despertado!</a:t>
            </a:r>
          </a:p>
        </p:txBody>
      </p:sp>
      <p:sp>
        <p:nvSpPr>
          <p:cNvPr id="5" name="Retângulo 4"/>
          <p:cNvSpPr/>
          <p:nvPr/>
        </p:nvSpPr>
        <p:spPr>
          <a:xfrm>
            <a:off x="6405093" y="1619870"/>
            <a:ext cx="6096000" cy="4247317"/>
          </a:xfrm>
          <a:prstGeom prst="rect">
            <a:avLst/>
          </a:prstGeom>
        </p:spPr>
        <p:txBody>
          <a:bodyPr>
            <a:spAutoFit/>
          </a:bodyPr>
          <a:lstStyle/>
          <a:p>
            <a:pPr algn="ctr"/>
            <a:r>
              <a:rPr lang="pt-BR" dirty="0">
                <a:solidFill>
                  <a:schemeClr val="accent2">
                    <a:lumMod val="20000"/>
                    <a:lumOff val="80000"/>
                  </a:schemeClr>
                </a:solidFill>
                <a:latin typeface="Script MT Bold" panose="03040602040607080904" pitchFamily="66" charset="0"/>
              </a:rPr>
              <a:t>De repente, sem perceber ela estava em meus braços!</a:t>
            </a:r>
          </a:p>
          <a:p>
            <a:pPr algn="ctr"/>
            <a:r>
              <a:rPr lang="pt-BR" dirty="0">
                <a:solidFill>
                  <a:schemeClr val="accent2">
                    <a:lumMod val="20000"/>
                    <a:lumOff val="80000"/>
                  </a:schemeClr>
                </a:solidFill>
                <a:latin typeface="Script MT Bold" panose="03040602040607080904" pitchFamily="66" charset="0"/>
              </a:rPr>
              <a:t>Eu a afagava e tateava com minhas mãos o seu corpo!</a:t>
            </a:r>
          </a:p>
          <a:p>
            <a:pPr algn="ctr"/>
            <a:r>
              <a:rPr lang="pt-BR" dirty="0">
                <a:solidFill>
                  <a:schemeClr val="accent2">
                    <a:lumMod val="20000"/>
                    <a:lumOff val="80000"/>
                  </a:schemeClr>
                </a:solidFill>
                <a:latin typeface="Script MT Bold" panose="03040602040607080904" pitchFamily="66" charset="0"/>
              </a:rPr>
              <a:t>E entrelaçados, ela se mostrava como uma fêmea, </a:t>
            </a:r>
          </a:p>
          <a:p>
            <a:pPr algn="ctr"/>
            <a:r>
              <a:rPr lang="pt-BR" dirty="0">
                <a:solidFill>
                  <a:schemeClr val="accent2">
                    <a:lumMod val="20000"/>
                    <a:lumOff val="80000"/>
                  </a:schemeClr>
                </a:solidFill>
                <a:latin typeface="Script MT Bold" panose="03040602040607080904" pitchFamily="66" charset="0"/>
              </a:rPr>
              <a:t>que queria devorar sua presa com volúpia de prazer</a:t>
            </a:r>
          </a:p>
          <a:p>
            <a:pPr algn="ctr"/>
            <a:r>
              <a:rPr lang="pt-BR" dirty="0">
                <a:solidFill>
                  <a:schemeClr val="accent2">
                    <a:lumMod val="20000"/>
                    <a:lumOff val="80000"/>
                  </a:schemeClr>
                </a:solidFill>
                <a:latin typeface="Script MT Bold" panose="03040602040607080904" pitchFamily="66" charset="0"/>
              </a:rPr>
              <a:t> para saciar seu desejo de amar.</a:t>
            </a:r>
          </a:p>
          <a:p>
            <a:pPr algn="ctr"/>
            <a:r>
              <a:rPr lang="pt-BR" dirty="0">
                <a:solidFill>
                  <a:schemeClr val="accent2">
                    <a:lumMod val="20000"/>
                    <a:lumOff val="80000"/>
                  </a:schemeClr>
                </a:solidFill>
                <a:latin typeface="Script MT Bold" panose="03040602040607080904" pitchFamily="66" charset="0"/>
              </a:rPr>
              <a:t>Ficamos colados e entrelaçados por um longo tempo!</a:t>
            </a:r>
          </a:p>
          <a:p>
            <a:pPr algn="ctr"/>
            <a:r>
              <a:rPr lang="pt-BR" dirty="0">
                <a:solidFill>
                  <a:schemeClr val="accent2">
                    <a:lumMod val="20000"/>
                    <a:lumOff val="80000"/>
                  </a:schemeClr>
                </a:solidFill>
                <a:latin typeface="Script MT Bold" panose="03040602040607080904" pitchFamily="66" charset="0"/>
              </a:rPr>
              <a:t>Levantamos, olhamos um para o outro e nos beijamos!</a:t>
            </a:r>
          </a:p>
          <a:p>
            <a:pPr algn="ctr"/>
            <a:r>
              <a:rPr lang="pt-BR" dirty="0">
                <a:solidFill>
                  <a:schemeClr val="accent2">
                    <a:lumMod val="20000"/>
                    <a:lumOff val="80000"/>
                  </a:schemeClr>
                </a:solidFill>
                <a:latin typeface="Script MT Bold" panose="03040602040607080904" pitchFamily="66" charset="0"/>
              </a:rPr>
              <a:t> Saímos em direção de uma pedra e ficamos</a:t>
            </a:r>
          </a:p>
          <a:p>
            <a:pPr algn="ctr"/>
            <a:r>
              <a:rPr lang="pt-BR" dirty="0">
                <a:solidFill>
                  <a:schemeClr val="accent2">
                    <a:lumMod val="20000"/>
                    <a:lumOff val="80000"/>
                  </a:schemeClr>
                </a:solidFill>
                <a:latin typeface="Script MT Bold" panose="03040602040607080904" pitchFamily="66" charset="0"/>
              </a:rPr>
              <a:t> olhando para aquela paisagem, pois o que parecia irreal </a:t>
            </a:r>
          </a:p>
          <a:p>
            <a:pPr algn="ctr"/>
            <a:r>
              <a:rPr lang="pt-BR" dirty="0">
                <a:solidFill>
                  <a:schemeClr val="accent2">
                    <a:lumMod val="20000"/>
                    <a:lumOff val="80000"/>
                  </a:schemeClr>
                </a:solidFill>
                <a:latin typeface="Script MT Bold" panose="03040602040607080904" pitchFamily="66" charset="0"/>
              </a:rPr>
              <a:t>acabara de ser concretizado.</a:t>
            </a:r>
          </a:p>
          <a:p>
            <a:pPr algn="ctr"/>
            <a:r>
              <a:rPr lang="pt-BR" dirty="0">
                <a:solidFill>
                  <a:schemeClr val="accent2">
                    <a:lumMod val="20000"/>
                    <a:lumOff val="80000"/>
                  </a:schemeClr>
                </a:solidFill>
                <a:latin typeface="Script MT Bold" panose="03040602040607080904" pitchFamily="66" charset="0"/>
              </a:rPr>
              <a:t>Embora quisesse sair do seu lado, uma forma me atraia! </a:t>
            </a:r>
          </a:p>
          <a:p>
            <a:pPr algn="ctr"/>
            <a:r>
              <a:rPr lang="pt-BR" dirty="0">
                <a:solidFill>
                  <a:schemeClr val="accent2">
                    <a:lumMod val="20000"/>
                    <a:lumOff val="80000"/>
                  </a:schemeClr>
                </a:solidFill>
                <a:latin typeface="Script MT Bold" panose="03040602040607080904" pitchFamily="66" charset="0"/>
              </a:rPr>
              <a:t>Acariciei sua tez, beijei ardentemente seus lábios</a:t>
            </a:r>
          </a:p>
          <a:p>
            <a:pPr algn="ctr"/>
            <a:r>
              <a:rPr lang="pt-BR" dirty="0">
                <a:solidFill>
                  <a:schemeClr val="accent2">
                    <a:lumMod val="20000"/>
                    <a:lumOff val="80000"/>
                  </a:schemeClr>
                </a:solidFill>
                <a:latin typeface="Script MT Bold" panose="03040602040607080904" pitchFamily="66" charset="0"/>
              </a:rPr>
              <a:t>que foram me possuindo e  nosso amor unido e realizado.</a:t>
            </a:r>
          </a:p>
          <a:p>
            <a:pPr algn="ctr"/>
            <a:r>
              <a:rPr lang="pt-BR" dirty="0">
                <a:solidFill>
                  <a:schemeClr val="accent2">
                    <a:lumMod val="20000"/>
                    <a:lumOff val="80000"/>
                  </a:schemeClr>
                </a:solidFill>
                <a:latin typeface="Script MT Bold" panose="03040602040607080904" pitchFamily="66" charset="0"/>
              </a:rPr>
              <a:t>Repartimos nosso amor para sempre como dois seres</a:t>
            </a:r>
          </a:p>
          <a:p>
            <a:pPr algn="ctr"/>
            <a:r>
              <a:rPr lang="pt-BR" dirty="0">
                <a:solidFill>
                  <a:schemeClr val="accent2">
                    <a:lumMod val="20000"/>
                    <a:lumOff val="80000"/>
                  </a:schemeClr>
                </a:solidFill>
                <a:latin typeface="Script MT Bold" panose="03040602040607080904" pitchFamily="66" charset="0"/>
              </a:rPr>
              <a:t> apaixonados e eternamente enamorados.</a:t>
            </a:r>
          </a:p>
        </p:txBody>
      </p:sp>
      <p:pic>
        <p:nvPicPr>
          <p:cNvPr id="7" name="Imagem 6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402558"/>
            <a:ext cx="2524796" cy="2434624"/>
          </a:xfrm>
          <a:prstGeom prst="rect">
            <a:avLst/>
          </a:prstGeom>
          <a:ln>
            <a:noFill/>
          </a:ln>
          <a:effectLst>
            <a:reflection blurRad="12700" stA="30000" endPos="30000" dist="5000" dir="5400000" sy="-100000" algn="bl" rotWithShape="0"/>
          </a:effectLst>
          <a:scene3d>
            <a:camera prst="perspectiveContrastingLeftFacing">
              <a:rot lat="300000" lon="19800000" rev="0"/>
            </a:camera>
            <a:lightRig rig="threePt" dir="t">
              <a:rot lat="0" lon="0" rev="2700000"/>
            </a:lightRig>
          </a:scene3d>
          <a:sp3d>
            <a:bevelT w="63500" h="50800"/>
          </a:sp3d>
        </p:spPr>
      </p:pic>
      <p:sp>
        <p:nvSpPr>
          <p:cNvPr id="8" name="Retângulo 7"/>
          <p:cNvSpPr/>
          <p:nvPr/>
        </p:nvSpPr>
        <p:spPr>
          <a:xfrm>
            <a:off x="8122277" y="5842337"/>
            <a:ext cx="3116687" cy="86177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pt-BR" sz="2000" dirty="0">
                <a:solidFill>
                  <a:schemeClr val="accent2">
                    <a:lumMod val="20000"/>
                    <a:lumOff val="80000"/>
                  </a:schemeClr>
                </a:solidFill>
                <a:latin typeface="Script MT Bold" panose="03040602040607080904" pitchFamily="66" charset="0"/>
              </a:rPr>
              <a:t>José Ernesto </a:t>
            </a:r>
            <a:r>
              <a:rPr lang="pt-BR" sz="2000" dirty="0" err="1" smtClean="0">
                <a:solidFill>
                  <a:schemeClr val="accent2">
                    <a:lumMod val="20000"/>
                    <a:lumOff val="80000"/>
                  </a:schemeClr>
                </a:solidFill>
                <a:latin typeface="Script MT Bold" panose="03040602040607080904" pitchFamily="66" charset="0"/>
              </a:rPr>
              <a:t>Ferraresso</a:t>
            </a:r>
            <a:endParaRPr lang="pt-BR" sz="2000" dirty="0" smtClean="0">
              <a:solidFill>
                <a:schemeClr val="accent2">
                  <a:lumMod val="20000"/>
                  <a:lumOff val="80000"/>
                </a:schemeClr>
              </a:solidFill>
              <a:latin typeface="Script MT Bold" panose="03040602040607080904" pitchFamily="66" charset="0"/>
            </a:endParaRPr>
          </a:p>
          <a:p>
            <a:pPr algn="ctr"/>
            <a:r>
              <a:rPr lang="pt-BR" sz="1600" dirty="0" smtClean="0">
                <a:solidFill>
                  <a:schemeClr val="accent2">
                    <a:lumMod val="20000"/>
                    <a:lumOff val="80000"/>
                  </a:schemeClr>
                </a:solidFill>
                <a:latin typeface="Script MT Bold" panose="03040602040607080904" pitchFamily="66" charset="0"/>
              </a:rPr>
              <a:t>Serra Negra - SP- Brasil</a:t>
            </a:r>
            <a:endParaRPr lang="pt-BR" sz="1600" dirty="0">
              <a:solidFill>
                <a:schemeClr val="accent2">
                  <a:lumMod val="20000"/>
                  <a:lumOff val="80000"/>
                </a:schemeClr>
              </a:solidFill>
              <a:latin typeface="Script MT Bold" panose="03040602040607080904" pitchFamily="66" charset="0"/>
            </a:endParaRPr>
          </a:p>
          <a:p>
            <a:pPr algn="ctr"/>
            <a:r>
              <a:rPr lang="pt-BR" sz="1400" dirty="0" smtClean="0">
                <a:solidFill>
                  <a:schemeClr val="accent2">
                    <a:lumMod val="20000"/>
                    <a:lumOff val="80000"/>
                  </a:schemeClr>
                </a:solidFill>
                <a:latin typeface="Script MT Bold" panose="03040602040607080904" pitchFamily="66" charset="0"/>
              </a:rPr>
              <a:t>08/05/2015</a:t>
            </a:r>
            <a:endParaRPr lang="pt-BR" sz="1400" dirty="0">
              <a:solidFill>
                <a:schemeClr val="accent2">
                  <a:lumMod val="20000"/>
                  <a:lumOff val="80000"/>
                </a:schemeClr>
              </a:solidFill>
              <a:latin typeface="Script MT Bold" panose="03040602040607080904" pitchFamily="66" charset="0"/>
            </a:endParaRPr>
          </a:p>
        </p:txBody>
      </p:sp>
      <p:sp>
        <p:nvSpPr>
          <p:cNvPr id="9" name="Retângulo 8"/>
          <p:cNvSpPr/>
          <p:nvPr/>
        </p:nvSpPr>
        <p:spPr>
          <a:xfrm>
            <a:off x="5574308" y="973540"/>
            <a:ext cx="2505814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pt-BR" sz="2400" dirty="0">
                <a:solidFill>
                  <a:schemeClr val="accent2">
                    <a:lumMod val="20000"/>
                    <a:lumOff val="80000"/>
                  </a:schemeClr>
                </a:solidFill>
                <a:latin typeface="Script MT Bold" panose="03040602040607080904" pitchFamily="66" charset="0"/>
              </a:rPr>
              <a:t>Destino Marcado...</a:t>
            </a:r>
          </a:p>
        </p:txBody>
      </p:sp>
    </p:spTree>
    <p:extLst>
      <p:ext uri="{BB962C8B-B14F-4D97-AF65-F5344CB8AC3E}">
        <p14:creationId xmlns:p14="http://schemas.microsoft.com/office/powerpoint/2010/main" val="41938265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300" advTm="24000">
        <p14:pan dir="u"/>
      </p:transition>
    </mc:Choice>
    <mc:Fallback xmlns="">
      <p:transition spd="slow" advTm="24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m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818192" y="4726505"/>
            <a:ext cx="1786934" cy="357387"/>
          </a:xfrm>
          <a:prstGeom prst="rect">
            <a:avLst/>
          </a:prstGeom>
        </p:spPr>
      </p:pic>
      <p:pic>
        <p:nvPicPr>
          <p:cNvPr id="5" name="Imagem 4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9750758">
            <a:off x="1218374" y="4216749"/>
            <a:ext cx="2000250" cy="15668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6" name="Retângulo 5"/>
          <p:cNvSpPr>
            <a:spLocks noChangeArrowheads="1"/>
          </p:cNvSpPr>
          <p:nvPr/>
        </p:nvSpPr>
        <p:spPr bwMode="auto">
          <a:xfrm>
            <a:off x="244699" y="1120075"/>
            <a:ext cx="11281893" cy="286232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ctr" eaLnBrk="1" fontAlgn="auto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FontTx/>
              <a:buNone/>
              <a:defRPr/>
            </a:pPr>
            <a:r>
              <a:rPr lang="pt-BR" altLang="pt-BR" sz="2000" dirty="0" smtClean="0">
                <a:solidFill>
                  <a:schemeClr val="accent2">
                    <a:lumMod val="20000"/>
                    <a:lumOff val="80000"/>
                  </a:schemeClr>
                </a:solidFill>
                <a:latin typeface="Script MT Bold" panose="03040602040607080904" pitchFamily="66" charset="0"/>
              </a:rPr>
              <a:t>Formatação e Criação: Luzia Gabriele</a:t>
            </a:r>
          </a:p>
          <a:p>
            <a:pPr algn="ctr" eaLnBrk="1" fontAlgn="auto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FontTx/>
              <a:buNone/>
              <a:defRPr/>
            </a:pPr>
            <a:r>
              <a:rPr lang="pt-BR" altLang="pt-BR" sz="2000" dirty="0" smtClean="0">
                <a:solidFill>
                  <a:schemeClr val="accent2">
                    <a:lumMod val="20000"/>
                    <a:lumOff val="80000"/>
                  </a:schemeClr>
                </a:solidFill>
                <a:latin typeface="Script MT Bold" panose="03040602040607080904" pitchFamily="66" charset="0"/>
              </a:rPr>
              <a:t>E-mail: </a:t>
            </a:r>
            <a:r>
              <a:rPr lang="pt-BR" altLang="pt-BR" sz="2000" b="1" dirty="0" smtClean="0">
                <a:solidFill>
                  <a:schemeClr val="accent2">
                    <a:lumMod val="20000"/>
                    <a:lumOff val="80000"/>
                  </a:schemeClr>
                </a:solidFill>
                <a:latin typeface="Script MT Bold" panose="03040602040607080904" pitchFamily="66" charset="0"/>
                <a:hlinkClick r:id="rId4"/>
              </a:rPr>
              <a:t>luziagabriele@hotmail.com</a:t>
            </a:r>
            <a:endParaRPr lang="pt-BR" altLang="pt-BR" sz="2000" b="1" dirty="0" smtClean="0">
              <a:solidFill>
                <a:schemeClr val="accent2">
                  <a:lumMod val="20000"/>
                  <a:lumOff val="80000"/>
                </a:schemeClr>
              </a:solidFill>
              <a:latin typeface="Script MT Bold" panose="03040602040607080904" pitchFamily="66" charset="0"/>
            </a:endParaRPr>
          </a:p>
          <a:p>
            <a:pPr algn="ctr">
              <a:lnSpc>
                <a:spcPct val="100000"/>
              </a:lnSpc>
              <a:spcBef>
                <a:spcPct val="0"/>
              </a:spcBef>
              <a:buNone/>
              <a:defRPr/>
            </a:pPr>
            <a:r>
              <a:rPr lang="pt-BR" altLang="pt-BR" sz="2000" dirty="0" smtClean="0">
                <a:solidFill>
                  <a:schemeClr val="accent2">
                    <a:lumMod val="20000"/>
                    <a:lumOff val="80000"/>
                  </a:schemeClr>
                </a:solidFill>
                <a:latin typeface="Script MT Bold" panose="03040602040607080904" pitchFamily="66" charset="0"/>
              </a:rPr>
              <a:t>Texto</a:t>
            </a:r>
            <a:r>
              <a:rPr lang="pt-BR" altLang="pt-BR" sz="2000" dirty="0">
                <a:solidFill>
                  <a:schemeClr val="accent2">
                    <a:lumMod val="20000"/>
                    <a:lumOff val="80000"/>
                  </a:schemeClr>
                </a:solidFill>
                <a:latin typeface="Script MT Bold" panose="03040602040607080904" pitchFamily="66" charset="0"/>
              </a:rPr>
              <a:t>: Eliana </a:t>
            </a:r>
            <a:r>
              <a:rPr lang="pt-BR" altLang="pt-BR" sz="2000" dirty="0" err="1" smtClean="0">
                <a:solidFill>
                  <a:schemeClr val="accent2">
                    <a:lumMod val="20000"/>
                    <a:lumOff val="80000"/>
                  </a:schemeClr>
                </a:solidFill>
                <a:latin typeface="Script MT Bold" panose="03040602040607080904" pitchFamily="66" charset="0"/>
              </a:rPr>
              <a:t>Ellinger</a:t>
            </a:r>
            <a:r>
              <a:rPr lang="pt-BR" altLang="pt-BR" sz="2000" dirty="0" smtClean="0">
                <a:solidFill>
                  <a:schemeClr val="accent2">
                    <a:lumMod val="20000"/>
                    <a:lumOff val="80000"/>
                  </a:schemeClr>
                </a:solidFill>
                <a:latin typeface="Script MT Bold" panose="03040602040607080904" pitchFamily="66" charset="0"/>
              </a:rPr>
              <a:t> e José </a:t>
            </a:r>
            <a:r>
              <a:rPr lang="pt-BR" altLang="pt-BR" sz="2000" dirty="0">
                <a:solidFill>
                  <a:schemeClr val="accent2">
                    <a:lumMod val="20000"/>
                    <a:lumOff val="80000"/>
                  </a:schemeClr>
                </a:solidFill>
                <a:latin typeface="Script MT Bold" panose="03040602040607080904" pitchFamily="66" charset="0"/>
              </a:rPr>
              <a:t>Ernesto </a:t>
            </a:r>
            <a:r>
              <a:rPr lang="pt-BR" altLang="pt-BR" sz="2000" dirty="0" err="1" smtClean="0">
                <a:solidFill>
                  <a:schemeClr val="accent2">
                    <a:lumMod val="20000"/>
                    <a:lumOff val="80000"/>
                  </a:schemeClr>
                </a:solidFill>
                <a:latin typeface="Script MT Bold" panose="03040602040607080904" pitchFamily="66" charset="0"/>
              </a:rPr>
              <a:t>Ferraresso</a:t>
            </a:r>
            <a:r>
              <a:rPr lang="pt-BR" altLang="pt-BR" sz="2000" dirty="0">
                <a:solidFill>
                  <a:schemeClr val="accent2">
                    <a:lumMod val="20000"/>
                    <a:lumOff val="80000"/>
                  </a:schemeClr>
                </a:solidFill>
                <a:latin typeface="Script MT Bold" panose="03040602040607080904" pitchFamily="66" charset="0"/>
              </a:rPr>
              <a:t> </a:t>
            </a:r>
            <a:endParaRPr lang="pt-BR" altLang="pt-BR" sz="2000" dirty="0" smtClean="0">
              <a:solidFill>
                <a:schemeClr val="accent2">
                  <a:lumMod val="20000"/>
                  <a:lumOff val="80000"/>
                </a:schemeClr>
              </a:solidFill>
              <a:latin typeface="Script MT Bold" panose="03040602040607080904" pitchFamily="66" charset="0"/>
            </a:endParaRPr>
          </a:p>
          <a:p>
            <a:pPr algn="ctr">
              <a:lnSpc>
                <a:spcPct val="100000"/>
              </a:lnSpc>
              <a:spcBef>
                <a:spcPct val="0"/>
              </a:spcBef>
              <a:buNone/>
              <a:defRPr/>
            </a:pPr>
            <a:r>
              <a:rPr lang="pt-BR" altLang="pt-BR" sz="2000" dirty="0" smtClean="0">
                <a:solidFill>
                  <a:schemeClr val="accent2">
                    <a:lumMod val="20000"/>
                    <a:lumOff val="80000"/>
                  </a:schemeClr>
                </a:solidFill>
                <a:latin typeface="Script MT Bold" panose="03040602040607080904" pitchFamily="66" charset="0"/>
              </a:rPr>
              <a:t>Imagens: Internet e Arquivo Pessoal</a:t>
            </a:r>
          </a:p>
          <a:p>
            <a:pPr algn="ctr">
              <a:lnSpc>
                <a:spcPct val="100000"/>
              </a:lnSpc>
              <a:spcBef>
                <a:spcPct val="0"/>
              </a:spcBef>
              <a:buNone/>
              <a:defRPr/>
            </a:pPr>
            <a:r>
              <a:rPr lang="pt-BR" altLang="pt-BR" sz="2000" dirty="0">
                <a:solidFill>
                  <a:schemeClr val="accent2">
                    <a:lumMod val="20000"/>
                    <a:lumOff val="80000"/>
                  </a:schemeClr>
                </a:solidFill>
                <a:latin typeface="Script MT Bold" panose="03040602040607080904" pitchFamily="66" charset="0"/>
              </a:rPr>
              <a:t>Música</a:t>
            </a:r>
            <a:r>
              <a:rPr lang="pt-BR" altLang="pt-BR" sz="2000" dirty="0" smtClean="0">
                <a:solidFill>
                  <a:schemeClr val="accent2">
                    <a:lumMod val="20000"/>
                    <a:lumOff val="80000"/>
                  </a:schemeClr>
                </a:solidFill>
                <a:latin typeface="Script MT Bold" panose="03040602040607080904" pitchFamily="66" charset="0"/>
              </a:rPr>
              <a:t>: </a:t>
            </a:r>
            <a:r>
              <a:rPr lang="pt-BR" altLang="pt-BR" sz="2000" dirty="0">
                <a:solidFill>
                  <a:schemeClr val="accent2">
                    <a:lumMod val="20000"/>
                    <a:lumOff val="80000"/>
                  </a:schemeClr>
                </a:solidFill>
                <a:latin typeface="Script MT Bold" panose="03040602040607080904" pitchFamily="66" charset="0"/>
              </a:rPr>
              <a:t>Enrique Chia </a:t>
            </a:r>
            <a:r>
              <a:rPr lang="pt-BR" altLang="pt-BR" sz="2000" dirty="0" smtClean="0">
                <a:solidFill>
                  <a:schemeClr val="accent2">
                    <a:lumMod val="20000"/>
                    <a:lumOff val="80000"/>
                  </a:schemeClr>
                </a:solidFill>
                <a:latin typeface="Script MT Bold" panose="03040602040607080904" pitchFamily="66" charset="0"/>
              </a:rPr>
              <a:t>Flor </a:t>
            </a:r>
            <a:r>
              <a:rPr lang="pt-BR" altLang="pt-BR" sz="2000" dirty="0">
                <a:solidFill>
                  <a:schemeClr val="accent2">
                    <a:lumMod val="20000"/>
                    <a:lumOff val="80000"/>
                  </a:schemeClr>
                </a:solidFill>
                <a:latin typeface="Script MT Bold" panose="03040602040607080904" pitchFamily="66" charset="0"/>
              </a:rPr>
              <a:t>de </a:t>
            </a:r>
            <a:r>
              <a:rPr lang="pt-BR" altLang="pt-BR" sz="2000" dirty="0" err="1">
                <a:solidFill>
                  <a:schemeClr val="accent2">
                    <a:lumMod val="20000"/>
                    <a:lumOff val="80000"/>
                  </a:schemeClr>
                </a:solidFill>
                <a:latin typeface="Script MT Bold" panose="03040602040607080904" pitchFamily="66" charset="0"/>
              </a:rPr>
              <a:t>Yumuri</a:t>
            </a:r>
            <a:r>
              <a:rPr lang="pt-BR" altLang="pt-BR" sz="2000" dirty="0">
                <a:solidFill>
                  <a:schemeClr val="accent2">
                    <a:lumMod val="20000"/>
                    <a:lumOff val="80000"/>
                  </a:schemeClr>
                </a:solidFill>
                <a:latin typeface="Script MT Bold" panose="03040602040607080904" pitchFamily="66" charset="0"/>
              </a:rPr>
              <a:t>, Luna </a:t>
            </a:r>
            <a:r>
              <a:rPr lang="pt-BR" altLang="pt-BR" sz="2000" dirty="0" err="1" smtClean="0">
                <a:solidFill>
                  <a:schemeClr val="accent2">
                    <a:lumMod val="20000"/>
                    <a:lumOff val="80000"/>
                  </a:schemeClr>
                </a:solidFill>
                <a:latin typeface="Script MT Bold" panose="03040602040607080904" pitchFamily="66" charset="0"/>
              </a:rPr>
              <a:t>Cientueguera</a:t>
            </a:r>
            <a:r>
              <a:rPr lang="pt-BR" altLang="pt-BR" sz="2000" dirty="0" smtClean="0">
                <a:solidFill>
                  <a:schemeClr val="accent2">
                    <a:lumMod val="20000"/>
                    <a:lumOff val="80000"/>
                  </a:schemeClr>
                </a:solidFill>
                <a:latin typeface="Script MT Bold" panose="03040602040607080904" pitchFamily="66" charset="0"/>
              </a:rPr>
              <a:t> </a:t>
            </a:r>
          </a:p>
          <a:p>
            <a:pPr algn="ctr">
              <a:lnSpc>
                <a:spcPct val="100000"/>
              </a:lnSpc>
              <a:spcBef>
                <a:spcPct val="0"/>
              </a:spcBef>
              <a:buNone/>
              <a:defRPr/>
            </a:pPr>
            <a:r>
              <a:rPr lang="pt-BR" altLang="pt-BR" sz="2000" b="1" dirty="0" smtClean="0">
                <a:solidFill>
                  <a:schemeClr val="accent2">
                    <a:lumMod val="20000"/>
                    <a:lumOff val="80000"/>
                  </a:schemeClr>
                </a:solidFill>
                <a:latin typeface="Script MT Bold" panose="03040602040607080904" pitchFamily="66" charset="0"/>
                <a:hlinkClick r:id="rId5"/>
              </a:rPr>
              <a:t>http://www.slideshare.net/luziagabriele</a:t>
            </a:r>
            <a:endParaRPr lang="pt-BR" altLang="pt-BR" sz="2000" b="1" dirty="0" smtClean="0">
              <a:solidFill>
                <a:schemeClr val="accent2">
                  <a:lumMod val="20000"/>
                  <a:lumOff val="80000"/>
                </a:schemeClr>
              </a:solidFill>
              <a:latin typeface="Script MT Bold" panose="03040602040607080904" pitchFamily="66" charset="0"/>
            </a:endParaRPr>
          </a:p>
          <a:p>
            <a:pPr algn="ctr" eaLnBrk="1" fontAlgn="auto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FontTx/>
              <a:buNone/>
              <a:defRPr/>
            </a:pPr>
            <a:r>
              <a:rPr lang="pt-BR" altLang="pt-BR" sz="2000" b="1" dirty="0" smtClean="0">
                <a:solidFill>
                  <a:schemeClr val="accent2">
                    <a:lumMod val="20000"/>
                    <a:lumOff val="80000"/>
                  </a:schemeClr>
                </a:solidFill>
                <a:latin typeface="Script MT Bold" panose="03040602040607080904" pitchFamily="66" charset="0"/>
                <a:hlinkClick r:id="rId6"/>
              </a:rPr>
              <a:t>https://www.youtube.com/channel/UCAdCeCGHGTxtxQskjl4zkow</a:t>
            </a:r>
            <a:endParaRPr lang="pt-BR" altLang="pt-BR" sz="2000" b="1" dirty="0" smtClean="0">
              <a:solidFill>
                <a:schemeClr val="accent2">
                  <a:lumMod val="20000"/>
                  <a:lumOff val="80000"/>
                </a:schemeClr>
              </a:solidFill>
              <a:latin typeface="Script MT Bold" panose="03040602040607080904" pitchFamily="66" charset="0"/>
            </a:endParaRPr>
          </a:p>
          <a:p>
            <a:pPr algn="ctr" eaLnBrk="1" fontAlgn="auto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FontTx/>
              <a:buNone/>
              <a:defRPr/>
            </a:pPr>
            <a:r>
              <a:rPr lang="pt-BR" altLang="pt-BR" sz="2000" dirty="0" smtClean="0">
                <a:solidFill>
                  <a:schemeClr val="accent2">
                    <a:lumMod val="20000"/>
                    <a:lumOff val="80000"/>
                  </a:schemeClr>
                </a:solidFill>
                <a:latin typeface="Script MT Bold" panose="03040602040607080904" pitchFamily="66" charset="0"/>
              </a:rPr>
              <a:t>Data : 18 de Janeiro  de 2019</a:t>
            </a:r>
          </a:p>
          <a:p>
            <a:pPr algn="ctr" eaLnBrk="1" fontAlgn="auto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FontTx/>
              <a:buNone/>
              <a:defRPr/>
            </a:pPr>
            <a:r>
              <a:rPr lang="pt-BR" altLang="pt-BR" sz="2000" dirty="0" smtClean="0">
                <a:solidFill>
                  <a:schemeClr val="accent2">
                    <a:lumMod val="20000"/>
                    <a:lumOff val="80000"/>
                  </a:schemeClr>
                </a:solidFill>
                <a:latin typeface="Script MT Bold" panose="03040602040607080904" pitchFamily="66" charset="0"/>
              </a:rPr>
              <a:t>Fortaleza-Ceará-Brasil</a:t>
            </a:r>
          </a:p>
        </p:txBody>
      </p:sp>
      <p:pic>
        <p:nvPicPr>
          <p:cNvPr id="7" name="Imagem 6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665880" y="3814972"/>
            <a:ext cx="2566006" cy="2566006"/>
          </a:xfrm>
          <a:prstGeom prst="ellipse">
            <a:avLst/>
          </a:prstGeom>
          <a:ln>
            <a:noFill/>
          </a:ln>
          <a:effectLst>
            <a:softEdge rad="112500"/>
          </a:effectLst>
        </p:spPr>
      </p:pic>
    </p:spTree>
    <p:extLst>
      <p:ext uri="{BB962C8B-B14F-4D97-AF65-F5344CB8AC3E}">
        <p14:creationId xmlns:p14="http://schemas.microsoft.com/office/powerpoint/2010/main" val="275115287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300" advTm="18000">
        <p14:pan dir="u"/>
      </p:transition>
    </mc:Choice>
    <mc:Fallback>
      <p:transition spd="slow" advTm="18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Tema do Office">
  <a:themeElements>
    <a:clrScheme name="Escritório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Escritório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Escritório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561</TotalTime>
  <Words>1027</Words>
  <Application>Microsoft Office PowerPoint</Application>
  <PresentationFormat>Widescreen</PresentationFormat>
  <Paragraphs>160</Paragraphs>
  <Slides>33</Slides>
  <Notes>0</Notes>
  <HiddenSlides>0</HiddenSlides>
  <MMClips>1</MMClips>
  <ScaleCrop>false</ScaleCrop>
  <HeadingPairs>
    <vt:vector size="6" baseType="variant">
      <vt:variant>
        <vt:lpstr>Fontes usadas</vt:lpstr>
      </vt:variant>
      <vt:variant>
        <vt:i4>4</vt:i4>
      </vt:variant>
      <vt:variant>
        <vt:lpstr>Tema</vt:lpstr>
      </vt:variant>
      <vt:variant>
        <vt:i4>1</vt:i4>
      </vt:variant>
      <vt:variant>
        <vt:lpstr>Títulos de slides</vt:lpstr>
      </vt:variant>
      <vt:variant>
        <vt:i4>33</vt:i4>
      </vt:variant>
    </vt:vector>
  </HeadingPairs>
  <TitlesOfParts>
    <vt:vector size="38" baseType="lpstr">
      <vt:lpstr>Arial</vt:lpstr>
      <vt:lpstr>Calibri</vt:lpstr>
      <vt:lpstr>Calibri Light</vt:lpstr>
      <vt:lpstr>Script MT Bold</vt:lpstr>
      <vt:lpstr>Tema do Office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</vt:vector>
  </TitlesOfParts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Destino Cruzado Eliana Ellinger e Destino Marcado José Ernesto Ferraresso</dc:title>
  <dc:subject>Dueto poesias</dc:subject>
  <dc:creator>Luzia Gabriele</dc:creator>
  <cp:keywords>L&amp;G Produções</cp:keywords>
  <dc:description>Direitos autorais reservados a: luziagabriele@hotmail.com</dc:description>
  <cp:lastModifiedBy>Usuário do Windows</cp:lastModifiedBy>
  <cp:revision>30</cp:revision>
  <dcterms:created xsi:type="dcterms:W3CDTF">2019-01-18T15:38:25Z</dcterms:created>
  <dcterms:modified xsi:type="dcterms:W3CDTF">2019-01-19T08:46:36Z</dcterms:modified>
  <cp:category>apresentação em slides</cp:category>
</cp:coreProperties>
</file>