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61" r:id="rId16"/>
    <p:sldId id="262" r:id="rId17"/>
    <p:sldId id="263" r:id="rId18"/>
    <p:sldId id="264" r:id="rId19"/>
    <p:sldId id="265" r:id="rId20"/>
    <p:sldId id="266" r:id="rId21"/>
    <p:sldId id="267" r:id="rId22"/>
    <p:sldId id="268" r:id="rId23"/>
    <p:sldId id="279" r:id="rId24"/>
    <p:sldId id="280" r:id="rId25"/>
    <p:sldId id="281" r:id="rId26"/>
    <p:sldId id="282" r:id="rId27"/>
    <p:sldId id="283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85" r:id="rId3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1LvAsoYW9O9qvTWUte8cg==" hashData="uAjs8pBbdlI4+NrNoT6ts/GhauuJ0Rjl5v9yXMHCvJguK51JqPMo4QF40T0+AwIAoFpfKWHLs1eEng7ZdMY/O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44453-FFFE-481A-8E48-EFA2B4918A95}" type="datetimeFigureOut">
              <a:rPr lang="pt-BR" smtClean="0"/>
              <a:t>02/08/2017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B58C-4FE9-4C84-92EC-544C186134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278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8000"/>
    </mc:Choice>
    <mc:Fallback xmlns="">
      <p:transition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44453-FFFE-481A-8E48-EFA2B4918A95}" type="datetimeFigureOut">
              <a:rPr lang="pt-BR" smtClean="0"/>
              <a:t>02/08/2017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B58C-4FE9-4C84-92EC-544C186134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792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8000"/>
    </mc:Choice>
    <mc:Fallback xmlns="">
      <p:transition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44453-FFFE-481A-8E48-EFA2B4918A95}" type="datetimeFigureOut">
              <a:rPr lang="pt-BR" smtClean="0"/>
              <a:t>02/08/2017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B58C-4FE9-4C84-92EC-544C186134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752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8000"/>
    </mc:Choice>
    <mc:Fallback xmlns="">
      <p:transition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44453-FFFE-481A-8E48-EFA2B4918A95}" type="datetimeFigureOut">
              <a:rPr lang="pt-BR" smtClean="0"/>
              <a:t>02/08/2017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B58C-4FE9-4C84-92EC-544C186134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98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8000"/>
    </mc:Choice>
    <mc:Fallback xmlns="">
      <p:transition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44453-FFFE-481A-8E48-EFA2B4918A95}" type="datetimeFigureOut">
              <a:rPr lang="pt-BR" smtClean="0"/>
              <a:t>02/08/2017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B58C-4FE9-4C84-92EC-544C186134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357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8000"/>
    </mc:Choice>
    <mc:Fallback xmlns="">
      <p:transition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44453-FFFE-481A-8E48-EFA2B4918A95}" type="datetimeFigureOut">
              <a:rPr lang="pt-BR" smtClean="0"/>
              <a:t>02/08/2017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B58C-4FE9-4C84-92EC-544C186134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93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8000"/>
    </mc:Choice>
    <mc:Fallback xmlns="">
      <p:transition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44453-FFFE-481A-8E48-EFA2B4918A95}" type="datetimeFigureOut">
              <a:rPr lang="pt-BR" smtClean="0"/>
              <a:t>02/08/2017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B58C-4FE9-4C84-92EC-544C186134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269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8000"/>
    </mc:Choice>
    <mc:Fallback xmlns="">
      <p:transition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44453-FFFE-481A-8E48-EFA2B4918A95}" type="datetimeFigureOut">
              <a:rPr lang="pt-BR" smtClean="0"/>
              <a:t>02/08/2017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B58C-4FE9-4C84-92EC-544C186134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423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8000"/>
    </mc:Choice>
    <mc:Fallback xmlns="">
      <p:transition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44453-FFFE-481A-8E48-EFA2B4918A95}" type="datetimeFigureOut">
              <a:rPr lang="pt-BR" smtClean="0"/>
              <a:t>02/08/2017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B58C-4FE9-4C84-92EC-544C186134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096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8000"/>
    </mc:Choice>
    <mc:Fallback xmlns="">
      <p:transition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44453-FFFE-481A-8E48-EFA2B4918A95}" type="datetimeFigureOut">
              <a:rPr lang="pt-BR" smtClean="0"/>
              <a:t>02/08/2017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B58C-4FE9-4C84-92EC-544C186134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542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8000"/>
    </mc:Choice>
    <mc:Fallback xmlns="">
      <p:transition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44453-FFFE-481A-8E48-EFA2B4918A95}" type="datetimeFigureOut">
              <a:rPr lang="pt-BR" smtClean="0"/>
              <a:t>02/08/2017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B58C-4FE9-4C84-92EC-544C186134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63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8000"/>
    </mc:Choice>
    <mc:Fallback xmlns="">
      <p:transition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544453-FFFE-481A-8E48-EFA2B4918A95}" type="datetimeFigureOut">
              <a:rPr lang="pt-BR" smtClean="0"/>
              <a:t>02/08/2017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AB58C-4FE9-4C84-92EC-544C186134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9897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 advTm="8000"/>
    </mc:Choice>
    <mc:Fallback xmlns="">
      <p:transition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hyperlink" Target="http://www.slideshare.net/luziagabriele" TargetMode="External"/><Relationship Id="rId7" Type="http://schemas.openxmlformats.org/officeDocument/2006/relationships/image" Target="../media/image24.gif"/><Relationship Id="rId2" Type="http://schemas.openxmlformats.org/officeDocument/2006/relationships/hyperlink" Target="mailto:luziagabriele@hotmail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gif"/><Relationship Id="rId4" Type="http://schemas.openxmlformats.org/officeDocument/2006/relationships/hyperlink" Target="https://www.youtube.com/channel/UCAdCeCGHGTxtxQskjl4zkow" TargetMode="External"/><Relationship Id="rId9" Type="http://schemas.openxmlformats.org/officeDocument/2006/relationships/image" Target="../media/image2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Tango A Media Luz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096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07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7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1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980816" y="1347348"/>
            <a:ext cx="3054823" cy="870466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Uma Vez ...Um Tango</a:t>
            </a:r>
            <a:endParaRPr lang="pt-BR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389155" y="2423441"/>
            <a:ext cx="2238143" cy="793192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Maria </a:t>
            </a:r>
            <a:r>
              <a:rPr lang="pt-BR" dirty="0" err="1" smtClean="0">
                <a:solidFill>
                  <a:srgbClr val="C00000"/>
                </a:solidFill>
                <a:latin typeface="Script MT Bold" panose="03040602040607080904" pitchFamily="66" charset="0"/>
              </a:rPr>
              <a:t>Tomásia</a:t>
            </a:r>
            <a:r>
              <a:rPr lang="pt-BR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</a:t>
            </a:r>
            <a:endParaRPr lang="pt-BR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6800045" y="2820037"/>
            <a:ext cx="3830640" cy="905176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Ritmo Inesquecível e Sensual</a:t>
            </a:r>
            <a:endParaRPr lang="pt-BR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7830355" y="3915861"/>
            <a:ext cx="2196236" cy="815446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José Ernesto </a:t>
            </a:r>
            <a:r>
              <a:rPr lang="pt-BR" dirty="0" err="1" smtClean="0">
                <a:solidFill>
                  <a:srgbClr val="C00000"/>
                </a:solidFill>
                <a:latin typeface="Script MT Bold" panose="03040602040607080904" pitchFamily="66" charset="0"/>
              </a:rPr>
              <a:t>Ferraresso</a:t>
            </a:r>
            <a:r>
              <a:rPr lang="pt-BR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</a:t>
            </a:r>
            <a:endParaRPr lang="pt-BR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767342" y="643944"/>
            <a:ext cx="1300766" cy="510999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Dueto</a:t>
            </a:r>
            <a:endParaRPr lang="pt-BR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9341395" y="5865006"/>
            <a:ext cx="1070349" cy="448424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Luzia</a:t>
            </a:r>
          </a:p>
          <a:p>
            <a:pPr algn="ctr"/>
            <a:r>
              <a:rPr lang="pt-BR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29-07-2017</a:t>
            </a:r>
            <a:endParaRPr lang="pt-BR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089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7454"/>
            <a:ext cx="12192001" cy="686545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81255" y="4429826"/>
            <a:ext cx="38945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Uma Vez... Um Tango 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41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7000">
        <p14:flash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163650" y="2738684"/>
            <a:ext cx="781747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Ah! Aquele tango até hoje vivo a recordar...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O amplo salão na penumbra,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mal dava para vislumbrar,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quem estava a bailar!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7979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drap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42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wind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125273" y="2584137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A orquestra mudou o ritmo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E um tango começou a tocar.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Tu de mim te aproximaste e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convidou-me a dançar!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92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596"/>
            <a:ext cx="12191999" cy="6877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748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allOve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906332" y="2291091"/>
            <a:ext cx="676570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Logo nos primeiros passos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no frenesi do compasso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mais me aproximava de ti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teu perfume de macho me embriagava!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Nossos corpos se juntavam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565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2000">
        <p15:prstTrans prst="peelOff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0494"/>
            <a:ext cx="12191999" cy="6918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205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7000">
        <p15:prstTrans prst="peelOff" invX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66941" y="2510032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A cada acorde da música!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Nossos olhos nem piscavam</a:t>
            </a:r>
          </a:p>
          <a:p>
            <a:pPr algn="ctr"/>
            <a:r>
              <a:rPr lang="pt-BR" sz="3200" dirty="0">
                <a:solidFill>
                  <a:srgbClr val="C00000"/>
                </a:solidFill>
                <a:latin typeface="Script MT Bold" panose="03040602040607080904" pitchFamily="66" charset="0"/>
              </a:rPr>
              <a:t>n</a:t>
            </a:r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ossas bocas quase se tocavam</a:t>
            </a:r>
          </a:p>
          <a:p>
            <a:pPr algn="ctr"/>
            <a:r>
              <a:rPr lang="pt-BR" sz="3200" dirty="0">
                <a:solidFill>
                  <a:srgbClr val="C00000"/>
                </a:solidFill>
                <a:latin typeface="Script MT Bold" panose="03040602040607080904" pitchFamily="66" charset="0"/>
              </a:rPr>
              <a:t>m</a:t>
            </a:r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ais e mais eu me aproximava</a:t>
            </a:r>
          </a:p>
          <a:p>
            <a:pPr algn="ctr"/>
            <a:r>
              <a:rPr lang="pt-BR" sz="3200" dirty="0">
                <a:solidFill>
                  <a:srgbClr val="C00000"/>
                </a:solidFill>
                <a:latin typeface="Script MT Bold" panose="03040602040607080904" pitchFamily="66" charset="0"/>
              </a:rPr>
              <a:t>e</a:t>
            </a:r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o seu corpo dominava.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687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2000">
        <p15:prstTrans prst="pageCurlSingle" invX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491"/>
            <a:ext cx="12191999" cy="6882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427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7000">
        <p15:prstTrans prst="pageCurlSingl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189667" y="2764442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Tua respiração me embriagava</a:t>
            </a:r>
          </a:p>
          <a:p>
            <a:pPr algn="ctr"/>
            <a:r>
              <a:rPr lang="pt-BR" sz="3200" dirty="0">
                <a:solidFill>
                  <a:srgbClr val="C00000"/>
                </a:solidFill>
                <a:latin typeface="Script MT Bold" panose="03040602040607080904" pitchFamily="66" charset="0"/>
              </a:rPr>
              <a:t>a</a:t>
            </a:r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té que nossos lábios se tocaram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num beijo apaixonado,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nem a música mais ouvíamos...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10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05"/>
            <a:ext cx="12191999" cy="6851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9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060621" y="2291091"/>
            <a:ext cx="81008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De repente, sem que esperássemos,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como um vulcão extinto que acordasse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uma erupção de prazer nós dois soltávamos.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A música terminou, ali nos despedimos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e nunca mais nos vimos!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6813885" y="5472379"/>
            <a:ext cx="28759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Maria </a:t>
            </a:r>
            <a:r>
              <a:rPr lang="pt-BR" sz="3200" dirty="0" err="1" smtClean="0">
                <a:solidFill>
                  <a:srgbClr val="C00000"/>
                </a:solidFill>
                <a:latin typeface="Script MT Bold" panose="03040602040607080904" pitchFamily="66" charset="0"/>
              </a:rPr>
              <a:t>Tomásia</a:t>
            </a:r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2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000">
        <p14:ripple dir="r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154" y="2010"/>
            <a:ext cx="12282153" cy="685599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475745" y="1012603"/>
            <a:ext cx="50870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Ritmo Inesquecível e Sensual </a:t>
            </a:r>
            <a:endParaRPr lang="pt-BR" sz="32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470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14:ripple dir="lu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112136" y="2851425"/>
            <a:ext cx="78432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Ah! Aquele ritmo me fez retomar a sensação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que tivera num envolvimento, num olhar;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num convite para dançar. 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51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14:ripple dir="l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05"/>
            <a:ext cx="12191999" cy="6851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24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14:ripple dir="rd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678806" y="1975661"/>
            <a:ext cx="674852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Salão à meia-luz, ouço de repente um som inebriante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que começa a crescer; vejo, nas cercanias da pista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de dança, uma dama vestida de longo e muito envolvente.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90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1369"/>
            <a:ext cx="12192000" cy="6909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74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14:window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674254" y="2722636"/>
            <a:ext cx="85902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A luz do ambiente se faz mais forte e os acordes,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mais arrebatadores, inflamam a intenção do convite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para na pista rodopiar sob o enlevo do tango.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8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000">
        <p14:gallery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"/>
            <a:ext cx="12191999" cy="6853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088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000">
        <p14:gallery dir="l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249510" y="2220361"/>
            <a:ext cx="771873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Meu olhar fixou-se na direção daquela mulher estonteante.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Levantei-me e, usando um gesto de cavalheiro,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chamei-a para dividir comigo aquela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dança sensual.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70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000">
        <p14:prism dir="d" isContent="1" isInverted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84"/>
            <a:ext cx="12191999" cy="685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923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000">
        <p14:prism dir="u" isContent="1" isInverted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841679" y="1660026"/>
            <a:ext cx="835838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Seus olhos disseram que sim. E seus braços,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num abraço,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confirmaram a aquiescência.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Ao enlevo da melodia,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tardou para ela entrelaçar suas pernas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nas minhas;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ponto em que, efetivamente, começamos a dançar. 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66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dir="r" isContent="1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151"/>
            <a:ext cx="12191999" cy="6883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27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000">
        <p14:prism isContent="1" isInverted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00010" y="2097907"/>
            <a:ext cx="874475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A desenvoltura de nossos corpos, com nossos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passos sincronizados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e deslizantes, trazia a sensação de estarmos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nas nuvens,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num puro e mútuo prazer. 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885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1000">
        <p14:reveal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157"/>
            <a:ext cx="12192000" cy="692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78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7000">
        <p14:flash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150771" y="2233239"/>
            <a:ext cx="755989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Meu corpo se arrepiava, e cada vez que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me olhava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com aqueles olhos tentadores, aos toques de seu corpo lépido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em minhas saliências, mais tomado de desejos eu ficava.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58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4000">
        <p14:switch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05"/>
            <a:ext cx="12192000" cy="6851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39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7000">
        <p14:switch dir="l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468192" y="2287923"/>
            <a:ext cx="89636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Naquele instante de sedução, não só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o tango,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mas um enigma envolvia meu ser.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E aquele perfume sensual de seu corpo fez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transbordar meus desejos, e me apaixonar. 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76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14:prism dir="u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87"/>
            <a:ext cx="12191999" cy="6856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31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prism dir="d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099256" y="2355485"/>
            <a:ext cx="79591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Bailava fogosa, envolvendo-me, cada vez mais,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com movimentos devassos, voluptuosos.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De repente, ao olhar para seu rosto,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um beijo ardente aconteceu e seu corpo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estremeceu de paixão.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26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5000">
        <p14:prism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987"/>
            <a:ext cx="12192000" cy="6889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12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prism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352541" y="1943361"/>
            <a:ext cx="73710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A música terminou. Parados, olhos nos olhos,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sem que um tocasse no outro, mudos.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Foi só um momento que deixou algo para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ser relembrado.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Num lance final, sem nada dizer,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ela se retirou para o fundo do salão. 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13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6000">
        <p14:flythrough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591"/>
            <a:ext cx="12191999" cy="689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000">
        <p14:flythrough dir="out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558344" y="1325176"/>
            <a:ext cx="880915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Aí, senti um toque de desprezo que magoou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meu coração.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Em instantes desapareceu. 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Daquela mesa e do salão.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Muitas vezes voltei àquele lugar na ânsia de encontrá-la.</a:t>
            </a:r>
          </a:p>
          <a:p>
            <a:pPr algn="ctr"/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Mas não volto mais. Pra quê?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548028" y="5652683"/>
            <a:ext cx="40895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José Ernesto </a:t>
            </a:r>
            <a:r>
              <a:rPr lang="pt-BR" sz="3200" dirty="0" err="1" smtClean="0">
                <a:solidFill>
                  <a:srgbClr val="C00000"/>
                </a:solidFill>
                <a:latin typeface="Script MT Bold" panose="03040602040607080904" pitchFamily="66" charset="0"/>
              </a:rPr>
              <a:t>Ferraresso</a:t>
            </a:r>
            <a:r>
              <a:rPr lang="pt-BR" sz="32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</a:t>
            </a:r>
            <a:endParaRPr lang="pt-BR" sz="32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4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6000">
        <p14:pan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4"/>
          <p:cNvSpPr>
            <a:spLocks noChangeArrowheads="1"/>
          </p:cNvSpPr>
          <p:nvPr/>
        </p:nvSpPr>
        <p:spPr bwMode="auto">
          <a:xfrm>
            <a:off x="1493453" y="3259580"/>
            <a:ext cx="9092484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1800" dirty="0">
                <a:solidFill>
                  <a:srgbClr val="C00000"/>
                </a:solidFill>
                <a:latin typeface="Script MT Bold" panose="03040602040607080904" pitchFamily="66" charset="0"/>
              </a:rPr>
              <a:t>Formatação e Criação: Luzia Gabriele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1800" dirty="0">
                <a:solidFill>
                  <a:srgbClr val="C00000"/>
                </a:solidFill>
                <a:latin typeface="Script MT Bold" panose="03040602040607080904" pitchFamily="66" charset="0"/>
              </a:rPr>
              <a:t>E-mail: </a:t>
            </a:r>
            <a:r>
              <a:rPr lang="pt-BR" altLang="pt-BR" sz="1800" b="1" dirty="0">
                <a:solidFill>
                  <a:srgbClr val="C00000"/>
                </a:solidFill>
                <a:latin typeface="Script MT Bold" panose="03040602040607080904" pitchFamily="66" charset="0"/>
                <a:hlinkClick r:id="rId2"/>
              </a:rPr>
              <a:t>luziagabriele@hotmail.com</a:t>
            </a:r>
            <a:endParaRPr lang="pt-BR" altLang="pt-BR" sz="1800" b="1" dirty="0">
              <a:solidFill>
                <a:srgbClr val="C00000"/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1800" dirty="0">
                <a:solidFill>
                  <a:srgbClr val="C00000"/>
                </a:solidFill>
                <a:latin typeface="Script MT Bold" panose="03040602040607080904" pitchFamily="66" charset="0"/>
              </a:rPr>
              <a:t>Texto: </a:t>
            </a:r>
            <a:r>
              <a:rPr lang="pt-BR" altLang="pt-BR" sz="18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Maria </a:t>
            </a:r>
            <a:r>
              <a:rPr lang="pt-BR" altLang="pt-BR" sz="1800" dirty="0" err="1" smtClean="0">
                <a:solidFill>
                  <a:srgbClr val="C00000"/>
                </a:solidFill>
                <a:latin typeface="Script MT Bold" panose="03040602040607080904" pitchFamily="66" charset="0"/>
              </a:rPr>
              <a:t>Tomásia</a:t>
            </a:r>
            <a:r>
              <a:rPr lang="pt-BR" altLang="pt-BR" sz="18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 e José </a:t>
            </a:r>
            <a:r>
              <a:rPr lang="pt-BR" altLang="pt-BR" sz="1800" dirty="0">
                <a:solidFill>
                  <a:srgbClr val="C00000"/>
                </a:solidFill>
                <a:latin typeface="Script MT Bold" panose="03040602040607080904" pitchFamily="66" charset="0"/>
              </a:rPr>
              <a:t>Ernesto </a:t>
            </a:r>
            <a:r>
              <a:rPr lang="pt-BR" altLang="pt-BR" sz="1800" dirty="0" err="1">
                <a:solidFill>
                  <a:srgbClr val="C00000"/>
                </a:solidFill>
                <a:latin typeface="Script MT Bold" panose="03040602040607080904" pitchFamily="66" charset="0"/>
              </a:rPr>
              <a:t>Ferraresso</a:t>
            </a:r>
            <a:r>
              <a:rPr lang="pt-BR" altLang="pt-BR" sz="1800" dirty="0">
                <a:solidFill>
                  <a:srgbClr val="C00000"/>
                </a:solidFill>
                <a:latin typeface="Script MT Bold" panose="03040602040607080904" pitchFamily="66" charset="0"/>
              </a:rPr>
              <a:t> 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1800" dirty="0">
                <a:solidFill>
                  <a:srgbClr val="C00000"/>
                </a:solidFill>
                <a:latin typeface="Script MT Bold" panose="03040602040607080904" pitchFamily="66" charset="0"/>
              </a:rPr>
              <a:t>Imagens: Internet e Arquivo Pessoal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pt-BR" altLang="pt-BR" sz="1800" dirty="0">
                <a:solidFill>
                  <a:srgbClr val="C00000"/>
                </a:solidFill>
                <a:latin typeface="Script MT Bold" panose="03040602040607080904" pitchFamily="66" charset="0"/>
              </a:rPr>
              <a:t>Música</a:t>
            </a:r>
            <a:r>
              <a:rPr lang="pt-BR" altLang="pt-BR" sz="18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: </a:t>
            </a:r>
            <a:r>
              <a:rPr lang="pt-BR" altLang="pt-BR" sz="1800" dirty="0">
                <a:solidFill>
                  <a:srgbClr val="C00000"/>
                </a:solidFill>
                <a:latin typeface="Script MT Bold" panose="03040602040607080904" pitchFamily="66" charset="0"/>
              </a:rPr>
              <a:t>Tango A Media Luz Instrumental</a:t>
            </a:r>
            <a:endParaRPr lang="pt-BR" altLang="pt-BR" sz="1800" dirty="0" smtClean="0">
              <a:solidFill>
                <a:srgbClr val="C00000"/>
              </a:solidFill>
              <a:latin typeface="Script MT Bold" panose="030406020406070809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pt-BR" altLang="pt-BR" sz="1800" b="1" dirty="0" smtClean="0">
                <a:solidFill>
                  <a:srgbClr val="C00000"/>
                </a:solidFill>
                <a:latin typeface="Script MT Bold" panose="03040602040607080904" pitchFamily="66" charset="0"/>
                <a:hlinkClick r:id="rId3"/>
              </a:rPr>
              <a:t>http</a:t>
            </a:r>
            <a:r>
              <a:rPr lang="pt-BR" altLang="pt-BR" sz="1800" b="1" dirty="0">
                <a:solidFill>
                  <a:srgbClr val="C00000"/>
                </a:solidFill>
                <a:latin typeface="Script MT Bold" panose="03040602040607080904" pitchFamily="66" charset="0"/>
                <a:hlinkClick r:id="rId3"/>
              </a:rPr>
              <a:t>://www.slideshare.net/luziagabriele</a:t>
            </a:r>
            <a:endParaRPr lang="pt-BR" altLang="pt-BR" sz="1800" b="1" dirty="0">
              <a:solidFill>
                <a:srgbClr val="C00000"/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1800" b="1" dirty="0">
                <a:solidFill>
                  <a:srgbClr val="C00000"/>
                </a:solidFill>
                <a:latin typeface="Script MT Bold" panose="03040602040607080904" pitchFamily="66" charset="0"/>
                <a:hlinkClick r:id="rId4"/>
              </a:rPr>
              <a:t>https://</a:t>
            </a:r>
            <a:r>
              <a:rPr lang="pt-BR" altLang="pt-BR" sz="1800" b="1" dirty="0" smtClean="0">
                <a:solidFill>
                  <a:srgbClr val="C00000"/>
                </a:solidFill>
                <a:latin typeface="Script MT Bold" panose="03040602040607080904" pitchFamily="66" charset="0"/>
                <a:hlinkClick r:id=""/>
              </a:rPr>
              <a:t>www.youtube.com/channel/UCAdCeCGHGTxtxQskjl4zkow</a:t>
            </a:r>
            <a:endParaRPr lang="pt-BR" altLang="pt-BR" sz="1800" b="1" dirty="0">
              <a:solidFill>
                <a:srgbClr val="C00000"/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1800" dirty="0">
                <a:solidFill>
                  <a:srgbClr val="C00000"/>
                </a:solidFill>
                <a:latin typeface="Script MT Bold" panose="03040602040607080904" pitchFamily="66" charset="0"/>
              </a:rPr>
              <a:t>Data : </a:t>
            </a:r>
            <a:r>
              <a:rPr lang="pt-BR" altLang="pt-BR" sz="18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29 </a:t>
            </a:r>
            <a:r>
              <a:rPr lang="pt-BR" altLang="pt-BR" sz="1800" dirty="0">
                <a:solidFill>
                  <a:srgbClr val="C00000"/>
                </a:solidFill>
                <a:latin typeface="Script MT Bold" panose="03040602040607080904" pitchFamily="66" charset="0"/>
              </a:rPr>
              <a:t>de </a:t>
            </a:r>
            <a:r>
              <a:rPr lang="pt-BR" altLang="pt-BR" sz="18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Julho </a:t>
            </a:r>
            <a:r>
              <a:rPr lang="pt-BR" altLang="pt-BR" sz="1800" dirty="0">
                <a:solidFill>
                  <a:srgbClr val="C00000"/>
                </a:solidFill>
                <a:latin typeface="Script MT Bold" panose="03040602040607080904" pitchFamily="66" charset="0"/>
              </a:rPr>
              <a:t>de 2017</a:t>
            </a:r>
          </a:p>
        </p:txBody>
      </p:sp>
      <p:pic>
        <p:nvPicPr>
          <p:cNvPr id="5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247034">
            <a:off x="1454871" y="5265094"/>
            <a:ext cx="1722177" cy="1483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5206" y="4030916"/>
            <a:ext cx="2336981" cy="358833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582" y="5893894"/>
            <a:ext cx="2562225" cy="51636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0484" y="141124"/>
            <a:ext cx="2429500" cy="2330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83" y="135993"/>
            <a:ext cx="2437777" cy="23539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tângulo 9"/>
          <p:cNvSpPr/>
          <p:nvPr/>
        </p:nvSpPr>
        <p:spPr>
          <a:xfrm>
            <a:off x="2024619" y="2471925"/>
            <a:ext cx="206017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Maria </a:t>
            </a:r>
            <a:r>
              <a:rPr lang="pt-BR" dirty="0" err="1" smtClean="0">
                <a:solidFill>
                  <a:srgbClr val="C00000"/>
                </a:solidFill>
                <a:latin typeface="Script MT Bold" panose="03040602040607080904" pitchFamily="66" charset="0"/>
              </a:rPr>
              <a:t>Tomásia</a:t>
            </a:r>
            <a:endParaRPr lang="pt-BR" dirty="0" smtClean="0">
              <a:solidFill>
                <a:srgbClr val="C00000"/>
              </a:solidFill>
              <a:latin typeface="Script MT Bold" panose="03040602040607080904" pitchFamily="66" charset="0"/>
            </a:endParaRPr>
          </a:p>
          <a:p>
            <a:pPr algn="ctr"/>
            <a:r>
              <a:rPr lang="pt-BR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Rio de Janeiro – RJ</a:t>
            </a:r>
          </a:p>
          <a:p>
            <a:pPr algn="ctr"/>
            <a:r>
              <a:rPr lang="pt-BR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Brasil </a:t>
            </a:r>
            <a:endParaRPr lang="pt-BR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6857372" y="2471925"/>
            <a:ext cx="4259731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José Ernesto </a:t>
            </a:r>
          </a:p>
          <a:p>
            <a:pPr algn="ctr"/>
            <a:r>
              <a:rPr lang="pt-BR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Serra Nega – SP</a:t>
            </a:r>
          </a:p>
          <a:p>
            <a:pPr algn="ctr"/>
            <a:r>
              <a:rPr lang="pt-BR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Brasil </a:t>
            </a:r>
          </a:p>
          <a:p>
            <a:pPr algn="ctr"/>
            <a:r>
              <a:rPr lang="pt-BR" sz="14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23/07/17</a:t>
            </a:r>
            <a:endParaRPr lang="pt-BR" sz="14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8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21000">
        <p14:pan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1042</TotalTime>
  <Words>623</Words>
  <Application>Microsoft Office PowerPoint</Application>
  <PresentationFormat>Widescreen</PresentationFormat>
  <Paragraphs>104</Paragraphs>
  <Slides>37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37</vt:i4>
      </vt:variant>
    </vt:vector>
  </HeadingPairs>
  <TitlesOfParts>
    <vt:vector size="42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Uma Vez Um Tango Maria Tomásia e Ritmo Inesquecível e Sensual José E. Ferraresso</dc:title>
  <dc:subject>Dueto poemas</dc:subject>
  <dc:creator>Luzia Saboia Morais Gabriele</dc:creator>
  <cp:keywords>L&amp;G Produções</cp:keywords>
  <dc:description>Direitos autorais reservados a: luziagabriele@hotmail.com</dc:description>
  <cp:lastModifiedBy>Luzia Saboia Morais Gabriele</cp:lastModifiedBy>
  <cp:revision>40</cp:revision>
  <dcterms:created xsi:type="dcterms:W3CDTF">2017-07-29T18:19:49Z</dcterms:created>
  <dcterms:modified xsi:type="dcterms:W3CDTF">2017-08-03T01:07:52Z</dcterms:modified>
  <cp:category>apresentação em Slides</cp:category>
</cp:coreProperties>
</file>