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049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5474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522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9650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2872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217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082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06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0788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1857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7461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320E6-70B8-413B-BB14-0C665D014F1B}" type="datetimeFigureOut">
              <a:rPr lang="pt-BR" smtClean="0"/>
              <a:t>07/09/2016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9D027-A827-45F5-839D-CD00D62B7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757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uziagabriele@hotmail.com" TargetMode="External"/><Relationship Id="rId7" Type="http://schemas.openxmlformats.org/officeDocument/2006/relationships/image" Target="../media/image15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hyperlink" Target="http://www.slideshare.net/luziagabriele" TargetMode="External"/><Relationship Id="rId4" Type="http://schemas.openxmlformats.org/officeDocument/2006/relationships/hyperlink" Target="http://www.joseernest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389728" y="974638"/>
            <a:ext cx="1236372" cy="511000"/>
          </a:xfrm>
          <a:prstGeom prst="rect">
            <a:avLst/>
          </a:prstGeom>
          <a:noFill/>
        </p:spPr>
        <p:txBody>
          <a:bodyPr wrap="none" rtlCol="0">
            <a:prstTxWarp prst="textDeflate">
              <a:avLst/>
            </a:prstTxWarp>
            <a:spAutoFit/>
          </a:bodyPr>
          <a:lstStyle/>
          <a:p>
            <a:r>
              <a:rPr lang="pt-BR" dirty="0" smtClean="0">
                <a:latin typeface="Algerian" panose="04020705040A02060702" pitchFamily="82" charset="0"/>
              </a:rPr>
              <a:t>Dueto</a:t>
            </a:r>
            <a:endParaRPr lang="pt-BR" dirty="0">
              <a:latin typeface="Algerian" panose="04020705040A02060702" pitchFamily="8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007914" y="1925961"/>
            <a:ext cx="1959965" cy="870466"/>
          </a:xfrm>
          <a:prstGeom prst="rect">
            <a:avLst/>
          </a:prstGeom>
        </p:spPr>
        <p:txBody>
          <a:bodyPr wrap="none">
            <a:prstTxWarp prst="textDeflate">
              <a:avLst/>
            </a:prstTxWarp>
            <a:spAutoFit/>
          </a:bodyPr>
          <a:lstStyle/>
          <a:p>
            <a:r>
              <a:rPr lang="pt-BR" dirty="0" smtClean="0">
                <a:latin typeface="Algerian" panose="04020705040A02060702" pitchFamily="82" charset="0"/>
              </a:rPr>
              <a:t>Divagando</a:t>
            </a:r>
            <a:endParaRPr lang="pt-BR" dirty="0">
              <a:latin typeface="Algerian" panose="04020705040A02060702" pitchFamily="8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176076" y="3236750"/>
            <a:ext cx="1583605" cy="612889"/>
          </a:xfrm>
          <a:prstGeom prst="rect">
            <a:avLst/>
          </a:prstGeom>
        </p:spPr>
        <p:txBody>
          <a:bodyPr wrap="none">
            <a:prstTxWarp prst="textDeflate">
              <a:avLst/>
            </a:prstTxWarp>
            <a:spAutoFit/>
          </a:bodyPr>
          <a:lstStyle/>
          <a:p>
            <a:r>
              <a:rPr lang="pt-BR" dirty="0" smtClean="0">
                <a:latin typeface="Algerian" panose="04020705040A02060702" pitchFamily="82" charset="0"/>
              </a:rPr>
              <a:t>Ciducha</a:t>
            </a:r>
            <a:endParaRPr lang="pt-BR" dirty="0">
              <a:latin typeface="Algerian" panose="04020705040A02060702" pitchFamily="8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652218" y="3966694"/>
            <a:ext cx="3094117" cy="785611"/>
          </a:xfrm>
          <a:prstGeom prst="rect">
            <a:avLst/>
          </a:prstGeom>
        </p:spPr>
        <p:txBody>
          <a:bodyPr wrap="none">
            <a:prstTxWarp prst="textDeflate">
              <a:avLst/>
            </a:prstTxWarp>
            <a:spAutoFit/>
          </a:bodyPr>
          <a:lstStyle/>
          <a:p>
            <a:r>
              <a:rPr lang="pt-BR" dirty="0" smtClean="0">
                <a:latin typeface="Algerian" panose="04020705040A02060702" pitchFamily="82" charset="0"/>
              </a:rPr>
              <a:t>Percorrer pelo destino </a:t>
            </a:r>
            <a:endParaRPr lang="pt-BR" dirty="0">
              <a:latin typeface="Algerian" panose="04020705040A02060702" pitchFamily="82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955023" y="4919730"/>
            <a:ext cx="3241593" cy="806071"/>
          </a:xfrm>
          <a:prstGeom prst="rect">
            <a:avLst/>
          </a:prstGeom>
        </p:spPr>
        <p:txBody>
          <a:bodyPr wrap="none">
            <a:prstTxWarp prst="textDeflate">
              <a:avLst/>
            </a:prstTxWarp>
            <a:spAutoFit/>
          </a:bodyPr>
          <a:lstStyle/>
          <a:p>
            <a:r>
              <a:rPr lang="pt-BR" dirty="0" smtClean="0">
                <a:latin typeface="Algerian" panose="04020705040A02060702" pitchFamily="82" charset="0"/>
              </a:rPr>
              <a:t>José Ernesto </a:t>
            </a:r>
            <a:r>
              <a:rPr lang="pt-BR" dirty="0" err="1" smtClean="0">
                <a:latin typeface="Algerian" panose="04020705040A02060702" pitchFamily="82" charset="0"/>
              </a:rPr>
              <a:t>Ferraresso</a:t>
            </a:r>
            <a:endParaRPr lang="pt-BR" dirty="0">
              <a:latin typeface="Algerian" panose="04020705040A02060702" pitchFamily="8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9916732" y="6181859"/>
            <a:ext cx="5597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>
                <a:latin typeface="Imprint MT Shadow" panose="04020605060303030202" pitchFamily="82" charset="0"/>
              </a:rPr>
              <a:t>Luzia</a:t>
            </a:r>
            <a:endParaRPr lang="pt-BR" sz="1200" dirty="0">
              <a:latin typeface="Imprint MT Shadow" panose="04020605060303030202" pitchFamily="82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710465" y="6107753"/>
            <a:ext cx="9156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>
                <a:latin typeface="Imprint MT Shadow" panose="04020605060303030202" pitchFamily="82" charset="0"/>
              </a:rPr>
              <a:t>06-09-2016</a:t>
            </a:r>
            <a:endParaRPr lang="pt-BR" sz="1200" dirty="0">
              <a:latin typeface="Imprint MT Shadow" panose="04020605060303030202" pitchFamily="82" charset="0"/>
            </a:endParaRPr>
          </a:p>
        </p:txBody>
      </p:sp>
      <p:pic>
        <p:nvPicPr>
          <p:cNvPr id="2" name="Eduardo Lages Amada Amant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51268" y="3236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97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14:reveal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52" y="29965"/>
            <a:ext cx="12282151" cy="682803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8242481" y="4649273"/>
            <a:ext cx="2279560" cy="1128043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Imprint MT Shadow" panose="04020605060303030202" pitchFamily="82" charset="0"/>
              </a:rPr>
              <a:t>Divagando</a:t>
            </a:r>
            <a:endParaRPr lang="pt-BR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406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922986" y="1234778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No tempo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no ontem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no passado...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- O que restou?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Apenas imagens amareladas</a:t>
            </a:r>
          </a:p>
          <a:p>
            <a:r>
              <a:rPr lang="pt-BR" sz="3200" dirty="0" err="1" smtClean="0">
                <a:latin typeface="Imprint MT Shadow" panose="04020605060303030202" pitchFamily="82" charset="0"/>
              </a:rPr>
              <a:t>semi</a:t>
            </a:r>
            <a:r>
              <a:rPr lang="pt-BR" sz="3200" dirty="0" smtClean="0">
                <a:latin typeface="Imprint MT Shadow" panose="04020605060303030202" pitchFamily="82" charset="0"/>
              </a:rPr>
              <a:t> apagadas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velhos retratos,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e uma saudade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sem fim!   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4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10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72"/>
            <a:ext cx="12191999" cy="6836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654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fallOve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87379" y="1173592"/>
            <a:ext cx="684297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Queria que acontecesse alguma coisa,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que algo absorvesse meus pensamentos,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queria dominar as horas,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não cultivar mais demoras,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acima de tudo, queria libertar-me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das piores recordações do passado.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Mas minhas melhores recordações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são de um tempo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em que o sol brilhava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diuturnamente ...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27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1000" advTm="18000">
        <p15:prstTrans prst="peelOff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87"/>
            <a:ext cx="12191999" cy="681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81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83593" y="2944746"/>
            <a:ext cx="743540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Recordo-me dos amores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e recordo-me de um deles em especial ...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que fez especial a minha vida,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meus melhores momentos...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479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100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67"/>
            <a:ext cx="12191999" cy="683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07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262130" y="2429384"/>
            <a:ext cx="1035461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Mas tudo se transforma em esquecimento!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Até mesmo as lembranças...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vão fraquejando lentamente,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tornando-se transparentes...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diferentes...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até que não as reconheço mais.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E então fico mais só ainda!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Mais só...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9530863" y="6091925"/>
            <a:ext cx="16610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Ciducha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28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Tm="16000">
        <p14:window dir="vert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52" y="766"/>
            <a:ext cx="12282152" cy="685723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821949" y="4958366"/>
            <a:ext cx="4357283" cy="918483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/>
              <a:t> </a:t>
            </a:r>
            <a:r>
              <a:rPr lang="pt-BR" sz="3200" dirty="0" smtClean="0">
                <a:latin typeface="Imprint MT Shadow" panose="04020605060303030202" pitchFamily="82" charset="0"/>
              </a:rPr>
              <a:t>Percorrer Pelo </a:t>
            </a:r>
            <a:r>
              <a:rPr lang="pt-BR" sz="3200" dirty="0">
                <a:latin typeface="Imprint MT Shadow" panose="04020605060303030202" pitchFamily="82" charset="0"/>
              </a:rPr>
              <a:t>D</a:t>
            </a:r>
            <a:r>
              <a:rPr lang="pt-BR" sz="3200" dirty="0" smtClean="0">
                <a:latin typeface="Imprint MT Shadow" panose="04020605060303030202" pitchFamily="82" charset="0"/>
              </a:rPr>
              <a:t>estino 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525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107584" y="1930071"/>
            <a:ext cx="860308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Com o tempo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Saudade!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Desilusões!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Retratos antigos já e com beiradas rasgadas!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Algumas quinquilharias que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quando encontradas trazem lembranças e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deixam marcas tristes de saudosismo!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7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Tm="15000">
        <p14:flip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317"/>
            <a:ext cx="12191999" cy="689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57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Tm="8000">
        <p14:switch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107583" y="2587099"/>
            <a:ext cx="748262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Fora difícil e penoso esquecer do passado,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das mazelas que ele deixou e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das intempéries mostradas pela vida!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Tinha de aceitar aquilo tudo,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porque fez parte da metade de minha vida. 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831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1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10"/>
            <a:ext cx="12192000" cy="6837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92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875763" y="2406589"/>
            <a:ext cx="1053491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Devo rever e analisar passo a passo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tudo que a vida preservou; portanto, agora procuro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olhar diferente e tentar abandonar de minha mente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os problemas e  os percalços acontecidos.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Preciso reviver porque fez parte de um momento,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na era de minha vida; devo apaziguar os sentimentos, tentar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suavizar as dores e até certos acontecimentos. 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53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Tm="18000">
        <p:blinds dir="vert"/>
      </p:transition>
    </mc:Choice>
    <mc:Fallback xmlns="">
      <p:transition spd="slow" advTm="1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184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10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77532" y="2760861"/>
            <a:ext cx="1159098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Recordar não só das coisas ruins, mas também dos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momentos que me fizeram crescer espiritualmente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 e conseguir me levantar, até  dar a volta por cima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e encarar os momentos tristes de uma maneira suave,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descobrir que uma força do Alto sempre me auxiliava,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estava junto quando necessitava e nunca me deixou sozinho!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72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Tm="18000">
        <p14:shred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241"/>
            <a:ext cx="12191999" cy="682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212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9000" advTm="10000">
        <p15:prstTrans prst="prestig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721216" y="2851014"/>
            <a:ext cx="1031597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atin typeface="Imprint MT Shadow" panose="04020605060303030202" pitchFamily="82" charset="0"/>
              </a:rPr>
              <a:t>Jamais me fez fraquejar, nem conseguiu vergar este meu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modo de ser e a vida encarar!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Fui procurar divagar por caminhos que me levaram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a levantar e suprir meus defeitos.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A descobrir que a vida só tem valor para quem </a:t>
            </a:r>
          </a:p>
          <a:p>
            <a:r>
              <a:rPr lang="pt-BR" sz="3200" dirty="0" smtClean="0">
                <a:latin typeface="Imprint MT Shadow" panose="04020605060303030202" pitchFamily="82" charset="0"/>
              </a:rPr>
              <a:t>a sabe aproveitar e viver.</a:t>
            </a:r>
            <a:endParaRPr lang="pt-BR" sz="3200" dirty="0">
              <a:latin typeface="Imprint MT Shadow" panose="04020605060303030202" pitchFamily="8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485323" y="6024824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2000" dirty="0" smtClean="0">
                <a:latin typeface="Imprint MT Shadow" panose="04020605060303030202" pitchFamily="82" charset="0"/>
              </a:rPr>
              <a:t>Serra Negra</a:t>
            </a:r>
          </a:p>
          <a:p>
            <a:pPr algn="ctr"/>
            <a:r>
              <a:rPr lang="pt-BR" sz="2000" dirty="0" smtClean="0">
                <a:latin typeface="Imprint MT Shadow" panose="04020605060303030202" pitchFamily="82" charset="0"/>
              </a:rPr>
              <a:t>03/09/16 </a:t>
            </a:r>
            <a:endParaRPr lang="pt-BR" sz="2000" dirty="0">
              <a:latin typeface="Imprint MT Shadow" panose="04020605060303030202" pitchFamily="8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7660855" y="5496409"/>
            <a:ext cx="37449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dirty="0" smtClean="0">
                <a:latin typeface="Imprint MT Shadow" panose="04020605060303030202" pitchFamily="82" charset="0"/>
              </a:rPr>
              <a:t>José Ernesto </a:t>
            </a:r>
            <a:r>
              <a:rPr lang="pt-BR" sz="2800" dirty="0" err="1" smtClean="0">
                <a:latin typeface="Imprint MT Shadow" panose="04020605060303030202" pitchFamily="82" charset="0"/>
              </a:rPr>
              <a:t>Ferraresso</a:t>
            </a:r>
            <a:endParaRPr lang="pt-BR" sz="2800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223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1000" advTm="18000">
        <p15:prstTrans prst="wind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01"/>
            <a:ext cx="12192000" cy="684239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979292" y="4675032"/>
            <a:ext cx="1377542" cy="600010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Imprint MT Shadow" panose="04020605060303030202" pitchFamily="82" charset="0"/>
              </a:rPr>
              <a:t>Ciducha</a:t>
            </a:r>
            <a:endParaRPr lang="pt-BR" dirty="0">
              <a:latin typeface="Imprint MT Shadow" panose="040206050603030302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778062" y="2861406"/>
            <a:ext cx="1687132" cy="57539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Imprint MT Shadow" panose="04020605060303030202" pitchFamily="82" charset="0"/>
              </a:rPr>
              <a:t>Poetas</a:t>
            </a:r>
            <a:endParaRPr lang="pt-BR" dirty="0">
              <a:latin typeface="Imprint MT Shadow" panose="04020605060303030202" pitchFamily="8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9180114" y="4675032"/>
            <a:ext cx="1728292" cy="792829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latin typeface="Imprint MT Shadow" panose="04020605060303030202" pitchFamily="82" charset="0"/>
              </a:rPr>
              <a:t>José Ernesto </a:t>
            </a:r>
            <a:endParaRPr lang="pt-BR" dirty="0">
              <a:latin typeface="Imprint MT Shadow" panose="040206050603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622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Tm="15000">
        <p15:prstTrans prst="drap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07" y="2168977"/>
            <a:ext cx="3703933" cy="3538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tângulo 5"/>
          <p:cNvSpPr/>
          <p:nvPr/>
        </p:nvSpPr>
        <p:spPr>
          <a:xfrm>
            <a:off x="3962400" y="2353217"/>
            <a:ext cx="631923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latin typeface="Imprint MT Shadow" panose="04020605060303030202" pitchFamily="82" charset="0"/>
              </a:rPr>
              <a:t>Formatação: Luzia Gabriele</a:t>
            </a:r>
          </a:p>
          <a:p>
            <a:pPr algn="ctr"/>
            <a:r>
              <a:rPr lang="pt-BR" sz="2000" dirty="0" smtClean="0">
                <a:latin typeface="Imprint MT Shadow" panose="04020605060303030202" pitchFamily="82" charset="0"/>
              </a:rPr>
              <a:t>E-mail: </a:t>
            </a:r>
            <a:r>
              <a:rPr lang="pt-BR" sz="2000" dirty="0" smtClean="0">
                <a:latin typeface="Imprint MT Shadow" panose="04020605060303030202" pitchFamily="82" charset="0"/>
                <a:hlinkClick r:id="rId3"/>
              </a:rPr>
              <a:t>luziagabriele@hotmail.com</a:t>
            </a:r>
            <a:endParaRPr lang="pt-BR" sz="2000" dirty="0" smtClean="0">
              <a:latin typeface="Imprint MT Shadow" panose="04020605060303030202" pitchFamily="82" charset="0"/>
            </a:endParaRPr>
          </a:p>
          <a:p>
            <a:pPr algn="ctr"/>
            <a:r>
              <a:rPr lang="pt-BR" sz="2000" dirty="0" smtClean="0">
                <a:latin typeface="Imprint MT Shadow" panose="04020605060303030202" pitchFamily="82" charset="0"/>
              </a:rPr>
              <a:t>Poetas: Ciducha e</a:t>
            </a:r>
          </a:p>
          <a:p>
            <a:pPr algn="ctr"/>
            <a:r>
              <a:rPr lang="pt-BR" sz="2000" dirty="0" smtClean="0">
                <a:latin typeface="Imprint MT Shadow" panose="04020605060303030202" pitchFamily="82" charset="0"/>
              </a:rPr>
              <a:t>José Ernesto </a:t>
            </a:r>
            <a:r>
              <a:rPr lang="pt-BR" sz="2000" dirty="0" err="1" smtClean="0">
                <a:latin typeface="Imprint MT Shadow" panose="04020605060303030202" pitchFamily="82" charset="0"/>
              </a:rPr>
              <a:t>Ferraresso</a:t>
            </a:r>
            <a:endParaRPr lang="pt-BR" sz="2000" dirty="0" smtClean="0">
              <a:latin typeface="Imprint MT Shadow" panose="04020605060303030202" pitchFamily="82" charset="0"/>
            </a:endParaRPr>
          </a:p>
          <a:p>
            <a:pPr algn="ctr"/>
            <a:r>
              <a:rPr lang="pt-BR" sz="2000" dirty="0" smtClean="0">
                <a:latin typeface="Imprint MT Shadow" panose="04020605060303030202" pitchFamily="82" charset="0"/>
              </a:rPr>
              <a:t>Site: </a:t>
            </a:r>
            <a:r>
              <a:rPr lang="pt-BR" sz="2000" dirty="0" smtClean="0">
                <a:latin typeface="Imprint MT Shadow" panose="04020605060303030202" pitchFamily="82" charset="0"/>
                <a:hlinkClick r:id="rId4"/>
              </a:rPr>
              <a:t>www.joseernesto.com/</a:t>
            </a:r>
            <a:endParaRPr lang="pt-BR" sz="2000" dirty="0" smtClean="0">
              <a:latin typeface="Imprint MT Shadow" panose="04020605060303030202" pitchFamily="82" charset="0"/>
            </a:endParaRPr>
          </a:p>
          <a:p>
            <a:pPr algn="ctr"/>
            <a:r>
              <a:rPr lang="pt-BR" sz="2000" dirty="0" smtClean="0">
                <a:latin typeface="Imprint MT Shadow" panose="04020605060303030202" pitchFamily="82" charset="0"/>
              </a:rPr>
              <a:t>Montagens: Luzia Gabriele</a:t>
            </a:r>
          </a:p>
          <a:p>
            <a:pPr algn="ctr"/>
            <a:r>
              <a:rPr lang="pt-BR" sz="2000" dirty="0" smtClean="0">
                <a:latin typeface="Imprint MT Shadow" panose="04020605060303030202" pitchFamily="82" charset="0"/>
              </a:rPr>
              <a:t>Imagens: Internet e Arquivo Pessoal</a:t>
            </a:r>
          </a:p>
          <a:p>
            <a:pPr algn="ctr"/>
            <a:r>
              <a:rPr lang="pt-BR" sz="2000" dirty="0">
                <a:latin typeface="Imprint MT Shadow" panose="04020605060303030202" pitchFamily="82" charset="0"/>
              </a:rPr>
              <a:t>Música</a:t>
            </a:r>
            <a:r>
              <a:rPr lang="pt-BR" sz="2000" dirty="0" smtClean="0">
                <a:latin typeface="Imprint MT Shadow" panose="04020605060303030202" pitchFamily="82" charset="0"/>
              </a:rPr>
              <a:t>: </a:t>
            </a:r>
            <a:r>
              <a:rPr lang="pt-BR" sz="2000" dirty="0">
                <a:latin typeface="Imprint MT Shadow" panose="04020605060303030202" pitchFamily="82" charset="0"/>
              </a:rPr>
              <a:t> Eduardo Lages </a:t>
            </a:r>
            <a:r>
              <a:rPr lang="pt-BR" sz="2000" dirty="0" smtClean="0">
                <a:latin typeface="Imprint MT Shadow" panose="04020605060303030202" pitchFamily="82" charset="0"/>
              </a:rPr>
              <a:t>Amada Amante - Instrumental </a:t>
            </a:r>
            <a:r>
              <a:rPr lang="pt-BR" sz="2000" dirty="0">
                <a:latin typeface="Imprint MT Shadow" panose="04020605060303030202" pitchFamily="82" charset="0"/>
              </a:rPr>
              <a:t>Amante</a:t>
            </a:r>
            <a:r>
              <a:rPr lang="pt-BR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Imprint MT Shadow" panose="04020605060303030202" pitchFamily="82" charset="0"/>
                <a:hlinkClick r:id="rId5"/>
              </a:rPr>
              <a:t>http</a:t>
            </a:r>
            <a:r>
              <a:rPr lang="pt-B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Imprint MT Shadow" panose="04020605060303030202" pitchFamily="82" charset="0"/>
                <a:hlinkClick r:id="rId5"/>
              </a:rPr>
              <a:t>://</a:t>
            </a:r>
            <a:r>
              <a:rPr lang="pt-BR" sz="2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Imprint MT Shadow" panose="04020605060303030202" pitchFamily="82" charset="0"/>
                <a:hlinkClick r:id="rId5"/>
              </a:rPr>
              <a:t>www.slideshare.net/luziagabriele</a:t>
            </a:r>
            <a:endParaRPr lang="pt-BR" sz="2000" dirty="0" smtClean="0">
              <a:latin typeface="Imprint MT Shadow" panose="04020605060303030202" pitchFamily="82" charset="0"/>
            </a:endParaRPr>
          </a:p>
          <a:p>
            <a:pPr algn="ctr"/>
            <a:r>
              <a:rPr lang="pt-BR" sz="2000" dirty="0" smtClean="0">
                <a:latin typeface="Imprint MT Shadow" panose="04020605060303030202" pitchFamily="82" charset="0"/>
              </a:rPr>
              <a:t>Data : 06 de Setembro de 2016</a:t>
            </a:r>
            <a:endParaRPr lang="pt-BR" sz="2000" dirty="0">
              <a:latin typeface="Imprint MT Shadow" panose="040206050603030302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984" y="5866037"/>
            <a:ext cx="2167943" cy="59730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4652">
            <a:off x="577403" y="131467"/>
            <a:ext cx="2381250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176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Tm="22000">
        <p15:prstTrans prst="prestig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441</Words>
  <Application>Microsoft Office PowerPoint</Application>
  <PresentationFormat>Widescreen</PresentationFormat>
  <Paragraphs>87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Algerian</vt:lpstr>
      <vt:lpstr>Arial</vt:lpstr>
      <vt:lpstr>Calibri</vt:lpstr>
      <vt:lpstr>Calibri Light</vt:lpstr>
      <vt:lpstr>Imprint MT Shadow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Dueto- Divagando &amp; Percorrer Pelo Destino</dc:title>
  <dc:subject>Poema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43</cp:revision>
  <dcterms:created xsi:type="dcterms:W3CDTF">2016-09-07T19:04:21Z</dcterms:created>
  <dcterms:modified xsi:type="dcterms:W3CDTF">2016-09-08T02:05:32Z</dcterms:modified>
</cp:coreProperties>
</file>