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fgV5Qgo5vFLwEXf0W+peQ==" hashData="DmvUw2HilW2xcIAmFPmiP/0PaDxIUkWITQW6uA63b56rDB+p0pvnCMRXX6J5yGDWHWEFlfTCR7AHhZw897xL/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24EE7-5B8D-44EA-8A58-78A473115654}" type="datetimeFigureOut">
              <a:rPr lang="pt-BR" smtClean="0"/>
              <a:t>11/04/2018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52DE9-716B-4478-98D9-D5C294F8B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683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24EE7-5B8D-44EA-8A58-78A473115654}" type="datetimeFigureOut">
              <a:rPr lang="pt-BR" smtClean="0"/>
              <a:t>11/04/2018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52DE9-716B-4478-98D9-D5C294F8B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000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24EE7-5B8D-44EA-8A58-78A473115654}" type="datetimeFigureOut">
              <a:rPr lang="pt-BR" smtClean="0"/>
              <a:t>11/04/2018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52DE9-716B-4478-98D9-D5C294F8B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478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24EE7-5B8D-44EA-8A58-78A473115654}" type="datetimeFigureOut">
              <a:rPr lang="pt-BR" smtClean="0"/>
              <a:t>11/04/2018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52DE9-716B-4478-98D9-D5C294F8B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340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24EE7-5B8D-44EA-8A58-78A473115654}" type="datetimeFigureOut">
              <a:rPr lang="pt-BR" smtClean="0"/>
              <a:t>11/04/2018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52DE9-716B-4478-98D9-D5C294F8B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628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24EE7-5B8D-44EA-8A58-78A473115654}" type="datetimeFigureOut">
              <a:rPr lang="pt-BR" smtClean="0"/>
              <a:t>11/04/2018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52DE9-716B-4478-98D9-D5C294F8B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37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24EE7-5B8D-44EA-8A58-78A473115654}" type="datetimeFigureOut">
              <a:rPr lang="pt-BR" smtClean="0"/>
              <a:t>11/04/2018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52DE9-716B-4478-98D9-D5C294F8B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609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24EE7-5B8D-44EA-8A58-78A473115654}" type="datetimeFigureOut">
              <a:rPr lang="pt-BR" smtClean="0"/>
              <a:t>11/04/2018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52DE9-716B-4478-98D9-D5C294F8B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097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24EE7-5B8D-44EA-8A58-78A473115654}" type="datetimeFigureOut">
              <a:rPr lang="pt-BR" smtClean="0"/>
              <a:t>11/04/2018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52DE9-716B-4478-98D9-D5C294F8B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260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24EE7-5B8D-44EA-8A58-78A473115654}" type="datetimeFigureOut">
              <a:rPr lang="pt-BR" smtClean="0"/>
              <a:t>11/04/2018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52DE9-716B-4478-98D9-D5C294F8B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826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24EE7-5B8D-44EA-8A58-78A473115654}" type="datetimeFigureOut">
              <a:rPr lang="pt-BR" smtClean="0"/>
              <a:t>11/04/2018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52DE9-716B-4478-98D9-D5C294F8B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1013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24EE7-5B8D-44EA-8A58-78A473115654}" type="datetimeFigureOut">
              <a:rPr lang="pt-BR" smtClean="0"/>
              <a:t>11/04/2018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52DE9-716B-4478-98D9-D5C294F8B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6090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ideshare.net/luziagabriele" TargetMode="External"/><Relationship Id="rId7" Type="http://schemas.openxmlformats.org/officeDocument/2006/relationships/image" Target="../media/image11.png"/><Relationship Id="rId2" Type="http://schemas.openxmlformats.org/officeDocument/2006/relationships/hyperlink" Target="mailto:luziagabriele@hotmail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hyperlink" Target="https://www.youtube.com/channel/UCAdCeCGHGTxtxQskjl4zko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856"/>
            <a:ext cx="12192000" cy="6899856"/>
          </a:xfrm>
          <a:prstGeom prst="rect">
            <a:avLst/>
          </a:prstGeom>
        </p:spPr>
      </p:pic>
      <p:pic>
        <p:nvPicPr>
          <p:cNvPr id="2" name="Flauta de Pan - Barcarole  - Edward Simoni - INSTRUMENTAL (2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7025" y="31032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25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683357" y="1674254"/>
            <a:ext cx="4224271" cy="857587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Meu Anjo Protetor!... </a:t>
            </a:r>
            <a:endParaRPr lang="pt-BR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829577" y="3116688"/>
            <a:ext cx="3747752" cy="715919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dirty="0" err="1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endParaRPr lang="pt-BR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098207" y="4623514"/>
            <a:ext cx="1210492" cy="453149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11-04-2018</a:t>
            </a:r>
            <a:endParaRPr lang="pt-BR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060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79819" y="237807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Aquele que me faz divagar  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me ensina poetar...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 E escrever divinamente  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jamais me sai da mente... </a:t>
            </a:r>
            <a:endParaRPr lang="pt-BR" sz="3200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840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104"/>
            <a:ext cx="12191999" cy="6866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1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79820" y="2326560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Sigo a Sua direção,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  obedeço meu coração. 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No compasso de meu caminhar,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não sei que destino encontrar. </a:t>
            </a:r>
            <a:endParaRPr lang="pt-BR" sz="3200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648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028"/>
            <a:ext cx="12192000" cy="6871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595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drap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460124" y="242642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Quero que este anjo de candura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chegue ao reencontro na ternura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e me acompanhe passo a passo.</a:t>
            </a:r>
            <a:endParaRPr lang="pt-BR" sz="3200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114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093"/>
            <a:ext cx="12192000" cy="6871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379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prestig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02546" y="2529453"/>
            <a:ext cx="64179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Faça-me reviver em outro plano astral, 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assim como  num sonho angelical,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mas não me deixe andar sozinho.  </a:t>
            </a:r>
            <a:endParaRPr lang="pt-BR" sz="3200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99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202"/>
            <a:ext cx="12191999" cy="6896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478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02547" y="1498031"/>
            <a:ext cx="382931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Aquele que me faz divagar  </a:t>
            </a:r>
          </a:p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me ensina poetar...</a:t>
            </a:r>
          </a:p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 E escrever divinamente  </a:t>
            </a:r>
          </a:p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jamais me sai da mente... </a:t>
            </a:r>
          </a:p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Sigo a Sua direção,</a:t>
            </a:r>
          </a:p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  obedeço meu coração. </a:t>
            </a:r>
          </a:p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No compasso de meu caminhar,</a:t>
            </a:r>
          </a:p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não sei que destino encontrar. </a:t>
            </a:r>
          </a:p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Quero que este anjo de candura</a:t>
            </a:r>
          </a:p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chegue ao reencontro na ternura</a:t>
            </a:r>
          </a:p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e me acompanhe passo a passo.</a:t>
            </a:r>
          </a:p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Faça-me reviver em outro plano astral, </a:t>
            </a:r>
          </a:p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assim como  num sonho angelical,</a:t>
            </a:r>
          </a:p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mas não me deixe andar sozinho.  </a:t>
            </a:r>
            <a:endParaRPr lang="pt-BR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504" y="1498030"/>
            <a:ext cx="2717103" cy="24970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tângulo 5"/>
          <p:cNvSpPr/>
          <p:nvPr/>
        </p:nvSpPr>
        <p:spPr>
          <a:xfrm rot="20034197">
            <a:off x="2661917" y="1313364"/>
            <a:ext cx="2201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Meu Anjo Protetor!... </a:t>
            </a:r>
            <a:endParaRPr lang="pt-BR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6981417" y="4091118"/>
            <a:ext cx="255127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sz="2000" dirty="0" err="1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sz="2000" dirty="0" smtClean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>
              <a:spcBef>
                <a:spcPct val="0"/>
              </a:spcBef>
            </a:pPr>
            <a:r>
              <a:rPr lang="pt-BR" altLang="pt-BR" sz="1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Serra Negra – São Paulo </a:t>
            </a:r>
          </a:p>
          <a:p>
            <a:pPr algn="ctr">
              <a:spcBef>
                <a:spcPct val="0"/>
              </a:spcBef>
            </a:pPr>
            <a:r>
              <a:rPr lang="pt-BR" altLang="pt-BR" sz="1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Brasil </a:t>
            </a:r>
            <a:endParaRPr lang="pt-BR" altLang="pt-BR" sz="1600" dirty="0" smtClean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>
              <a:spcBef>
                <a:spcPct val="0"/>
              </a:spcBef>
            </a:pPr>
            <a:r>
              <a:rPr lang="pt-BR" sz="14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10 </a:t>
            </a:r>
            <a:r>
              <a:rPr lang="pt-BR" sz="14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/04/2018</a:t>
            </a:r>
          </a:p>
        </p:txBody>
      </p:sp>
    </p:spTree>
    <p:extLst>
      <p:ext uri="{BB962C8B-B14F-4D97-AF65-F5344CB8AC3E}">
        <p14:creationId xmlns:p14="http://schemas.microsoft.com/office/powerpoint/2010/main" val="134517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14:ferris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1538165" y="1386836"/>
            <a:ext cx="90916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rgbClr val="385723"/>
                </a:solidFill>
                <a:latin typeface="Script MT Bold" panose="03040602040607080904" pitchFamily="66" charset="0"/>
              </a:rPr>
              <a:t>Formatação e Criação: Luzia Gabriele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rgbClr val="385723"/>
                </a:solidFill>
                <a:latin typeface="Script MT Bold" panose="03040602040607080904" pitchFamily="66" charset="0"/>
              </a:rPr>
              <a:t>E-mail: </a:t>
            </a:r>
            <a:r>
              <a:rPr lang="pt-BR" altLang="pt-BR" sz="2000" b="1" dirty="0">
                <a:solidFill>
                  <a:srgbClr val="385723"/>
                </a:solidFill>
                <a:latin typeface="Script MT Bold" panose="03040602040607080904" pitchFamily="66" charset="0"/>
                <a:hlinkClick r:id="rId2"/>
              </a:rPr>
              <a:t>luziagabriele@hotmail.com</a:t>
            </a:r>
            <a:endParaRPr lang="pt-BR" altLang="pt-BR" sz="2000" b="1" dirty="0">
              <a:solidFill>
                <a:srgbClr val="385723"/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2000" dirty="0">
                <a:solidFill>
                  <a:srgbClr val="385723"/>
                </a:solidFill>
                <a:latin typeface="Script MT Bold" panose="03040602040607080904" pitchFamily="66" charset="0"/>
              </a:rPr>
              <a:t>Texto: José Ernesto </a:t>
            </a:r>
            <a:r>
              <a:rPr lang="pt-BR" altLang="pt-BR" sz="2000" dirty="0" err="1">
                <a:solidFill>
                  <a:srgbClr val="385723"/>
                </a:solidFill>
                <a:latin typeface="Script MT Bold" panose="03040602040607080904" pitchFamily="66" charset="0"/>
              </a:rPr>
              <a:t>Ferraresso</a:t>
            </a:r>
            <a:r>
              <a:rPr lang="pt-BR" altLang="pt-BR" sz="2000" dirty="0">
                <a:solidFill>
                  <a:srgbClr val="385723"/>
                </a:solidFill>
                <a:latin typeface="Script MT Bold" panose="03040602040607080904" pitchFamily="66" charset="0"/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2000" dirty="0">
                <a:solidFill>
                  <a:srgbClr val="385723"/>
                </a:solidFill>
                <a:latin typeface="Script MT Bold" panose="03040602040607080904" pitchFamily="66" charset="0"/>
              </a:rPr>
              <a:t>Imagens: Internet e Arquivo Pessoal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pt-BR" altLang="pt-BR" sz="2000" dirty="0">
                <a:solidFill>
                  <a:srgbClr val="385723"/>
                </a:solidFill>
                <a:latin typeface="Script MT Bold" panose="03040602040607080904" pitchFamily="66" charset="0"/>
              </a:rPr>
              <a:t>Música: Edward Simoni Flauta de Pan </a:t>
            </a:r>
            <a:r>
              <a:rPr lang="pt-BR" altLang="pt-BR" sz="2000" dirty="0" err="1" smtClean="0">
                <a:solidFill>
                  <a:srgbClr val="385723"/>
                </a:solidFill>
                <a:latin typeface="Script MT Bold" panose="03040602040607080904" pitchFamily="66" charset="0"/>
              </a:rPr>
              <a:t>Barcarole</a:t>
            </a:r>
            <a:r>
              <a:rPr lang="pt-BR" altLang="pt-BR" sz="2000" dirty="0" smtClean="0">
                <a:solidFill>
                  <a:srgbClr val="385723"/>
                </a:solidFill>
                <a:latin typeface="Script MT Bold" panose="03040602040607080904" pitchFamily="66" charset="0"/>
              </a:rPr>
              <a:t> 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2000" b="1" dirty="0" smtClean="0">
                <a:solidFill>
                  <a:srgbClr val="385723"/>
                </a:solidFill>
                <a:latin typeface="Script MT Bold" panose="03040602040607080904" pitchFamily="66" charset="0"/>
                <a:hlinkClick r:id="rId3"/>
              </a:rPr>
              <a:t>http://www.slideshare.net/luziagabriele</a:t>
            </a:r>
            <a:endParaRPr lang="pt-BR" altLang="pt-BR" sz="2000" b="1" dirty="0" smtClean="0">
              <a:solidFill>
                <a:srgbClr val="385723"/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b="1" dirty="0" smtClean="0">
                <a:solidFill>
                  <a:srgbClr val="385723"/>
                </a:solidFill>
                <a:latin typeface="Script MT Bold" panose="03040602040607080904" pitchFamily="66" charset="0"/>
                <a:hlinkClick r:id="rId4"/>
              </a:rPr>
              <a:t>https</a:t>
            </a:r>
            <a:r>
              <a:rPr lang="pt-BR" altLang="pt-BR" sz="2000" b="1" dirty="0">
                <a:solidFill>
                  <a:srgbClr val="385723"/>
                </a:solidFill>
                <a:latin typeface="Script MT Bold" panose="03040602040607080904" pitchFamily="66" charset="0"/>
                <a:hlinkClick r:id="rId4"/>
              </a:rPr>
              <a:t>://</a:t>
            </a:r>
            <a:r>
              <a:rPr lang="pt-BR" altLang="pt-BR" sz="2000" b="1" dirty="0">
                <a:solidFill>
                  <a:srgbClr val="385723"/>
                </a:solidFill>
                <a:latin typeface="Script MT Bold" panose="03040602040607080904" pitchFamily="66" charset="0"/>
                <a:hlinkClick r:id=""/>
              </a:rPr>
              <a:t>www.youtube.com/channel/UCAdCeCGHGTxtxQskjl4zkow</a:t>
            </a:r>
            <a:endParaRPr lang="pt-BR" altLang="pt-BR" sz="2000" b="1" dirty="0">
              <a:solidFill>
                <a:srgbClr val="385723"/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rgbClr val="385723"/>
                </a:solidFill>
                <a:latin typeface="Script MT Bold" panose="03040602040607080904" pitchFamily="66" charset="0"/>
              </a:rPr>
              <a:t>Data : </a:t>
            </a:r>
            <a:r>
              <a:rPr lang="pt-BR" altLang="pt-BR" sz="2000" dirty="0" smtClean="0">
                <a:solidFill>
                  <a:srgbClr val="385723"/>
                </a:solidFill>
                <a:latin typeface="Script MT Bold" panose="03040602040607080904" pitchFamily="66" charset="0"/>
              </a:rPr>
              <a:t>11 </a:t>
            </a:r>
            <a:r>
              <a:rPr lang="pt-BR" altLang="pt-BR" sz="2000" dirty="0">
                <a:solidFill>
                  <a:srgbClr val="385723"/>
                </a:solidFill>
                <a:latin typeface="Script MT Bold" panose="03040602040607080904" pitchFamily="66" charset="0"/>
              </a:rPr>
              <a:t>de </a:t>
            </a:r>
            <a:r>
              <a:rPr lang="pt-BR" altLang="pt-BR" sz="2000" dirty="0" smtClean="0">
                <a:solidFill>
                  <a:srgbClr val="385723"/>
                </a:solidFill>
                <a:latin typeface="Script MT Bold" panose="03040602040607080904" pitchFamily="66" charset="0"/>
              </a:rPr>
              <a:t>Abril </a:t>
            </a:r>
            <a:r>
              <a:rPr lang="pt-BR" altLang="pt-BR" sz="2000" dirty="0">
                <a:solidFill>
                  <a:srgbClr val="385723"/>
                </a:solidFill>
                <a:latin typeface="Script MT Bold" panose="03040602040607080904" pitchFamily="66" charset="0"/>
              </a:rPr>
              <a:t>de 2018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2966">
            <a:off x="2658614" y="4289604"/>
            <a:ext cx="1722438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150" y="4840466"/>
            <a:ext cx="1905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4150" y="3734872"/>
            <a:ext cx="3180905" cy="2385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795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14:ferris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231</Words>
  <Application>Microsoft Office PowerPoint</Application>
  <PresentationFormat>Widescreen</PresentationFormat>
  <Paragraphs>45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Direitos autorais reservados a: luziagabriele@hotmail.com</dc:title>
  <dc:subject>Poema</dc:subject>
  <dc:creator>Luzia Saboia Morais Gabriele</dc:creator>
  <cp:keywords>L&amp;G Produções</cp:keywords>
  <dc:description>Direitos autorais reservados a: luziagabriele@hotmail.com</dc:description>
  <cp:lastModifiedBy>Luzia Saboia Morais Gabriele</cp:lastModifiedBy>
  <cp:revision>8</cp:revision>
  <dcterms:created xsi:type="dcterms:W3CDTF">2018-04-11T20:19:36Z</dcterms:created>
  <dcterms:modified xsi:type="dcterms:W3CDTF">2018-04-11T21:55:30Z</dcterms:modified>
  <cp:category>apresentação em Slides</cp:category>
</cp:coreProperties>
</file>