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/JID8Zu3gT1ZpTyz5OXWg==" hashData="cXHnW0bEBGlNEOvW1PbbrtPY2gmilJKb252Du5hxOA6Dr+Q7TWSHUsMOYOnGWsTgLTWcw/a5uRwrIzCX39cQ+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601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9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77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931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339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73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556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074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559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403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50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D2A9D-8982-4E11-B86F-C3B3114BE64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E17A7-0FAE-4A29-A760-5F13D6E3D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0013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1.png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710"/>
            <a:ext cx="12192000" cy="6897710"/>
          </a:xfrm>
          <a:prstGeom prst="rect">
            <a:avLst/>
          </a:prstGeom>
        </p:spPr>
      </p:pic>
      <p:pic>
        <p:nvPicPr>
          <p:cNvPr id="2" name="Flauta de pan - Gonzalito (Yesterday) 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1268" y="32143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84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1"/>
            <a:ext cx="12192000" cy="6858791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293217" y="3033784"/>
            <a:ext cx="3309869" cy="75965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999128" y="1803042"/>
            <a:ext cx="4934258" cy="86590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Acontece Uma Amizade Diferente... 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933386" y="3949863"/>
            <a:ext cx="1261884" cy="50273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30-04-2018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106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919211" y="222352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Quando você reapareceu,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outra vez tudo em mim reviveu.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Esqueci o que vivi de verdade,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para tentar outra realidade.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32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dir="in"/>
      </p:transition>
    </mc:Choice>
    <mc:Fallback xmlns="">
      <p:transition spd="slow" advTm="10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0152"/>
            <a:ext cx="12192001" cy="6837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0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35875" y="2210650"/>
            <a:ext cx="697176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Senti de novo seu jeitinho,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suas palavras me remoçaram.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Ao tocar suavemente sua intimidade,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minha vida ganhou outro caminho.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674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prestig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449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854817" y="2081862"/>
            <a:ext cx="67270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Depois do reencontro consumado,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Vivo um amor relembrado.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Mas eu não quero o que ficou na mente,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preciso de você no presente. 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096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622"/>
            <a:ext cx="12192000" cy="688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540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46479" y="1746597"/>
            <a:ext cx="40096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Quando você reapareceu,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outra vez tudo em mim reviveu.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Esqueci o que vivi de verdade,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para tentar outra realidade. 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Senti de novo seu jeitinho,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suas palavras me remoçaram.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Ao tocar suavemente sua intimidade,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minha vida ganhou outro caminho. 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Depois do reencontro consumado,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Vivo um amor relembrado.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Mas eu não quero o que ficou na mente,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preciso de você no presente. 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457012" y="1471779"/>
            <a:ext cx="3786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Acontece Uma Amizade Diferente... </a:t>
            </a:r>
            <a:endParaRPr 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070" y="1471779"/>
            <a:ext cx="3024838" cy="2496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tângulo 6"/>
          <p:cNvSpPr/>
          <p:nvPr/>
        </p:nvSpPr>
        <p:spPr>
          <a:xfrm>
            <a:off x="7153842" y="3825025"/>
            <a:ext cx="2551113" cy="1108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0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altLang="pt-BR" sz="16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Serra Negra – São Paulo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altLang="pt-BR" sz="16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Brasil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14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28/04/2018</a:t>
            </a:r>
            <a:endParaRPr lang="pt-BR" sz="14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93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prism dir="u" isContent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541999" y="1427677"/>
            <a:ext cx="9091612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0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000" b="1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Texto: José Ernesto </a:t>
            </a:r>
            <a:r>
              <a:rPr lang="pt-BR" altLang="pt-BR" sz="20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: </a:t>
            </a:r>
            <a:r>
              <a:rPr lang="pt-BR" altLang="pt-BR" sz="20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Gonzalito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20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Yesterday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Flauta de Pan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Instrumental  </a:t>
            </a:r>
            <a:endParaRPr lang="pt-BR" alt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b="1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20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2000" b="1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https://</a:t>
            </a:r>
            <a:r>
              <a:rPr lang="pt-BR" altLang="pt-BR" sz="20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"/>
              </a:rPr>
              <a:t>www.youtube.com/channel/UCAdCeCGHGTxtxQskjl4zkow</a:t>
            </a:r>
            <a:endParaRPr lang="pt-BR" altLang="pt-BR" sz="2000" b="1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Data : 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30 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Abril 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2018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Fortaleza-Ceará-Brasil</a:t>
            </a:r>
            <a:endParaRPr lang="pt-BR" alt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2966">
            <a:off x="2014672" y="3928711"/>
            <a:ext cx="1722437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225" y="3526866"/>
            <a:ext cx="2511425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371" y="4468253"/>
            <a:ext cx="1832869" cy="53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7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dir="d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232</Words>
  <Application>Microsoft Office PowerPoint</Application>
  <PresentationFormat>Widescreen</PresentationFormat>
  <Paragraphs>42</Paragraphs>
  <Slides>10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Acontece Uma Amizade Diferente José Ernesto Ferraresso</dc:title>
  <dc:subject>poesia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10</cp:revision>
  <dcterms:created xsi:type="dcterms:W3CDTF">2018-05-01T04:46:54Z</dcterms:created>
  <dcterms:modified xsi:type="dcterms:W3CDTF">2018-05-01T22:30:44Z</dcterms:modified>
  <cp:category>apresentação em Slides</cp:category>
</cp:coreProperties>
</file>