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71" r:id="rId5"/>
    <p:sldId id="259" r:id="rId6"/>
    <p:sldId id="272" r:id="rId7"/>
    <p:sldId id="260" r:id="rId8"/>
    <p:sldId id="263" r:id="rId9"/>
    <p:sldId id="262" r:id="rId10"/>
    <p:sldId id="261" r:id="rId11"/>
    <p:sldId id="264" r:id="rId12"/>
    <p:sldId id="265" r:id="rId13"/>
    <p:sldId id="266" r:id="rId14"/>
    <p:sldId id="267" r:id="rId15"/>
    <p:sldId id="268" r:id="rId16"/>
    <p:sldId id="269" r:id="rId17"/>
    <p:sldId id="270" r:id="rId18"/>
  </p:sldIdLst>
  <p:sldSz cx="12192000" cy="6858000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F2dI8bI2oipHnjRpFinU6g==" hashData="usaAT19tRAxekC0BITRFQcXFXeVDOGR+7y6TlL4OOjefAgWEPzgMSY0TxNSQlhnWrqkstzVREj9y0f3nIiQ8LQ=="/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74" d="100"/>
          <a:sy n="74" d="100"/>
        </p:scale>
        <p:origin x="576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t-BR" smtClean="0"/>
              <a:t>Clique para editar o estilo do subtítulo mestre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0C6416-FB23-4814-BA2A-5441BCF70B61}" type="datetimeFigureOut">
              <a:rPr lang="pt-BR" smtClean="0"/>
              <a:t>21/08/2018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0E7F4A-FD45-42A7-A8E9-1FBBA0C751F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7542081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000"/>
    </mc:Choice>
    <mc:Fallback xmlns="">
      <p:transition spd="slow" advTm="8000"/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0C6416-FB23-4814-BA2A-5441BCF70B61}" type="datetimeFigureOut">
              <a:rPr lang="pt-BR" smtClean="0"/>
              <a:t>21/08/2018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0E7F4A-FD45-42A7-A8E9-1FBBA0C751F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6316066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000"/>
    </mc:Choice>
    <mc:Fallback xmlns="">
      <p:transition spd="slow" advTm="8000"/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0C6416-FB23-4814-BA2A-5441BCF70B61}" type="datetimeFigureOut">
              <a:rPr lang="pt-BR" smtClean="0"/>
              <a:t>21/08/2018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0E7F4A-FD45-42A7-A8E9-1FBBA0C751F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1717431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000"/>
    </mc:Choice>
    <mc:Fallback xmlns="">
      <p:transition spd="slow" advTm="8000"/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0C6416-FB23-4814-BA2A-5441BCF70B61}" type="datetimeFigureOut">
              <a:rPr lang="pt-BR" smtClean="0"/>
              <a:t>21/08/2018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0E7F4A-FD45-42A7-A8E9-1FBBA0C751F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7080489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000"/>
    </mc:Choice>
    <mc:Fallback xmlns="">
      <p:transition spd="slow" advTm="8000"/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0C6416-FB23-4814-BA2A-5441BCF70B61}" type="datetimeFigureOut">
              <a:rPr lang="pt-BR" smtClean="0"/>
              <a:t>21/08/2018</a:t>
            </a:fld>
            <a:endParaRPr lang="pt-BR"/>
          </a:p>
        </p:txBody>
      </p:sp>
      <p:sp>
        <p:nvSpPr>
          <p:cNvPr id="8" name="Espaço Reservado para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Espaço Reservado para Número de Slid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0E7F4A-FD45-42A7-A8E9-1FBBA0C751F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5674688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000"/>
    </mc:Choice>
    <mc:Fallback xmlns="">
      <p:transition spd="slow" advTm="8000"/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0C6416-FB23-4814-BA2A-5441BCF70B61}" type="datetimeFigureOut">
              <a:rPr lang="pt-BR" smtClean="0"/>
              <a:t>21/08/2018</a:t>
            </a:fld>
            <a:endParaRPr lang="pt-BR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0E7F4A-FD45-42A7-A8E9-1FBBA0C751F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8694886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000"/>
    </mc:Choice>
    <mc:Fallback xmlns="">
      <p:transition spd="slow" advTm="8000"/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0C6416-FB23-4814-BA2A-5441BCF70B61}" type="datetimeFigureOut">
              <a:rPr lang="pt-BR" smtClean="0"/>
              <a:t>21/08/2018</a:t>
            </a:fld>
            <a:endParaRPr lang="pt-BR"/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0E7F4A-FD45-42A7-A8E9-1FBBA0C751F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0250166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000"/>
    </mc:Choice>
    <mc:Fallback xmlns="">
      <p:transition spd="slow" advTm="8000"/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0C6416-FB23-4814-BA2A-5441BCF70B61}" type="datetimeFigureOut">
              <a:rPr lang="pt-BR" smtClean="0"/>
              <a:t>21/08/2018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0E7F4A-FD45-42A7-A8E9-1FBBA0C751F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6239763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000"/>
    </mc:Choice>
    <mc:Fallback xmlns="">
      <p:transition spd="slow" advTm="8000"/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0C6416-FB23-4814-BA2A-5441BCF70B61}" type="datetimeFigureOut">
              <a:rPr lang="pt-BR" smtClean="0"/>
              <a:t>21/08/2018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0E7F4A-FD45-42A7-A8E9-1FBBA0C751F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2039337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000"/>
    </mc:Choice>
    <mc:Fallback xmlns="">
      <p:transition spd="slow" advTm="8000"/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0C6416-FB23-4814-BA2A-5441BCF70B61}" type="datetimeFigureOut">
              <a:rPr lang="pt-BR" smtClean="0"/>
              <a:t>21/08/2018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0E7F4A-FD45-42A7-A8E9-1FBBA0C751F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066592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000"/>
    </mc:Choice>
    <mc:Fallback xmlns="">
      <p:transition spd="slow" advTm="8000"/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0C6416-FB23-4814-BA2A-5441BCF70B61}" type="datetimeFigureOut">
              <a:rPr lang="pt-BR" smtClean="0"/>
              <a:t>21/08/2018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0E7F4A-FD45-42A7-A8E9-1FBBA0C751F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1268079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000"/>
    </mc:Choice>
    <mc:Fallback xmlns="">
      <p:transition spd="slow" advTm="8000"/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ítu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E0C6416-FB23-4814-BA2A-5441BCF70B61}" type="datetimeFigureOut">
              <a:rPr lang="pt-BR" smtClean="0"/>
              <a:t>21/08/2018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F0E7F4A-FD45-42A7-A8E9-1FBBA0C751F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85862612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2000" advTm="8000"/>
    </mc:Choice>
    <mc:Fallback xmlns="">
      <p:transition spd="slow" advTm="8000"/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jp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1.jpg"/><Relationship Id="rId3" Type="http://schemas.openxmlformats.org/officeDocument/2006/relationships/hyperlink" Target="http://www.slideshare.net/luziagabriele" TargetMode="External"/><Relationship Id="rId7" Type="http://schemas.openxmlformats.org/officeDocument/2006/relationships/image" Target="../media/image20.jpg"/><Relationship Id="rId2" Type="http://schemas.openxmlformats.org/officeDocument/2006/relationships/hyperlink" Target="mailto:luziagabriele@hotmail.com" TargetMode="Externa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9.gif"/><Relationship Id="rId5" Type="http://schemas.openxmlformats.org/officeDocument/2006/relationships/image" Target="../media/image18.gif"/><Relationship Id="rId4" Type="http://schemas.openxmlformats.org/officeDocument/2006/relationships/hyperlink" Target="https://www.youtube.com/channel/UCAdCeCGHGTxtxQskjl4zkow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1806"/>
            <a:ext cx="12192000" cy="6846194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852539">
            <a:off x="10032769" y="-5952"/>
            <a:ext cx="2672205" cy="2529452"/>
          </a:xfrm>
          <a:prstGeom prst="rect">
            <a:avLst/>
          </a:prstGeom>
        </p:spPr>
      </p:pic>
      <p:pic>
        <p:nvPicPr>
          <p:cNvPr id="3" name="Nana Mouskouri - Even now --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-918693" y="3130103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864160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/>
    </mc:Choice>
    <mc:Fallback xmlns="">
      <p:transition spd="slow" advTm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17" showWhenStopped="0">
                <p:cTn id="7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12192000" cy="6859701"/>
          </a:xfrm>
          <a:prstGeom prst="rect">
            <a:avLst/>
          </a:prstGeom>
        </p:spPr>
      </p:pic>
      <p:sp>
        <p:nvSpPr>
          <p:cNvPr id="5" name="Retângulo 4"/>
          <p:cNvSpPr/>
          <p:nvPr/>
        </p:nvSpPr>
        <p:spPr>
          <a:xfrm>
            <a:off x="4467954" y="3093109"/>
            <a:ext cx="2671040" cy="918387"/>
          </a:xfrm>
          <a:prstGeom prst="rect">
            <a:avLst/>
          </a:prstGeom>
        </p:spPr>
        <p:txBody>
          <a:bodyPr wrap="square">
            <a:prstTxWarp prst="textDeflate">
              <a:avLst/>
            </a:prstTxWarp>
            <a:spAutoFit/>
          </a:bodyPr>
          <a:lstStyle/>
          <a:p>
            <a:r>
              <a:rPr lang="pt-BR" dirty="0" smtClean="0">
                <a:solidFill>
                  <a:schemeClr val="accent6">
                    <a:lumMod val="50000"/>
                  </a:schemeClr>
                </a:solidFill>
                <a:latin typeface="Script MT Bold" panose="03040602040607080904" pitchFamily="66" charset="0"/>
              </a:rPr>
              <a:t>José Ernesto </a:t>
            </a:r>
            <a:r>
              <a:rPr lang="pt-BR" dirty="0" err="1" smtClean="0">
                <a:solidFill>
                  <a:schemeClr val="accent6">
                    <a:lumMod val="50000"/>
                  </a:schemeClr>
                </a:solidFill>
                <a:latin typeface="Script MT Bold" panose="03040602040607080904" pitchFamily="66" charset="0"/>
              </a:rPr>
              <a:t>Ferraresso</a:t>
            </a:r>
            <a:endParaRPr lang="pt-BR" dirty="0" smtClean="0">
              <a:solidFill>
                <a:schemeClr val="accent6">
                  <a:lumMod val="50000"/>
                </a:schemeClr>
              </a:solidFill>
              <a:latin typeface="Script MT Bold" panose="03040602040607080904" pitchFamily="66" charset="0"/>
            </a:endParaRPr>
          </a:p>
        </p:txBody>
      </p:sp>
      <p:sp>
        <p:nvSpPr>
          <p:cNvPr id="6" name="Retângulo 5"/>
          <p:cNvSpPr/>
          <p:nvPr/>
        </p:nvSpPr>
        <p:spPr>
          <a:xfrm>
            <a:off x="4283223" y="2207906"/>
            <a:ext cx="18473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endParaRPr lang="pt-BR" dirty="0"/>
          </a:p>
        </p:txBody>
      </p:sp>
      <p:sp>
        <p:nvSpPr>
          <p:cNvPr id="7" name="Retângulo 6"/>
          <p:cNvSpPr/>
          <p:nvPr/>
        </p:nvSpPr>
        <p:spPr>
          <a:xfrm>
            <a:off x="3337364" y="1622739"/>
            <a:ext cx="2883132" cy="1376862"/>
          </a:xfrm>
          <a:prstGeom prst="rect">
            <a:avLst/>
          </a:prstGeom>
        </p:spPr>
        <p:txBody>
          <a:bodyPr wrap="none">
            <a:prstTxWarp prst="textDeflate">
              <a:avLst/>
            </a:prstTxWarp>
            <a:spAutoFit/>
          </a:bodyPr>
          <a:lstStyle/>
          <a:p>
            <a:pPr algn="ctr"/>
            <a:r>
              <a:rPr lang="pt-BR" dirty="0" smtClean="0">
                <a:solidFill>
                  <a:schemeClr val="accent6">
                    <a:lumMod val="50000"/>
                  </a:schemeClr>
                </a:solidFill>
                <a:latin typeface="Script MT Bold" panose="03040602040607080904" pitchFamily="66" charset="0"/>
              </a:rPr>
              <a:t>A Magia do Eclipse  </a:t>
            </a:r>
          </a:p>
          <a:p>
            <a:pPr algn="ctr"/>
            <a:r>
              <a:rPr lang="pt-BR" dirty="0" smtClean="0">
                <a:solidFill>
                  <a:schemeClr val="accent6">
                    <a:lumMod val="50000"/>
                  </a:schemeClr>
                </a:solidFill>
                <a:latin typeface="Script MT Bold" panose="03040602040607080904" pitchFamily="66" charset="0"/>
              </a:rPr>
              <a:t>(Lenda)</a:t>
            </a:r>
            <a:endParaRPr lang="pt-BR" dirty="0">
              <a:solidFill>
                <a:schemeClr val="accent6">
                  <a:lumMod val="50000"/>
                </a:schemeClr>
              </a:solidFill>
              <a:latin typeface="Script MT Bold" panose="03040602040607080904" pitchFamily="66" charset="0"/>
            </a:endParaRPr>
          </a:p>
        </p:txBody>
      </p:sp>
      <p:sp>
        <p:nvSpPr>
          <p:cNvPr id="8" name="CaixaDeTexto 7"/>
          <p:cNvSpPr txBox="1"/>
          <p:nvPr/>
        </p:nvSpPr>
        <p:spPr>
          <a:xfrm>
            <a:off x="5465057" y="4198513"/>
            <a:ext cx="1261884" cy="711058"/>
          </a:xfrm>
          <a:prstGeom prst="rect">
            <a:avLst/>
          </a:prstGeom>
          <a:noFill/>
        </p:spPr>
        <p:txBody>
          <a:bodyPr wrap="none" rtlCol="0">
            <a:prstTxWarp prst="textDeflate">
              <a:avLst/>
            </a:prstTxWarp>
            <a:spAutoFit/>
          </a:bodyPr>
          <a:lstStyle/>
          <a:p>
            <a:pPr algn="ctr"/>
            <a:r>
              <a:rPr lang="pt-BR" dirty="0" smtClean="0">
                <a:solidFill>
                  <a:schemeClr val="accent6">
                    <a:lumMod val="50000"/>
                  </a:schemeClr>
                </a:solidFill>
                <a:latin typeface="Script MT Bold" panose="03040602040607080904" pitchFamily="66" charset="0"/>
              </a:rPr>
              <a:t>Luzia</a:t>
            </a:r>
          </a:p>
          <a:p>
            <a:pPr algn="ctr"/>
            <a:r>
              <a:rPr lang="pt-BR" dirty="0" smtClean="0">
                <a:solidFill>
                  <a:schemeClr val="accent6">
                    <a:lumMod val="50000"/>
                  </a:schemeClr>
                </a:solidFill>
                <a:latin typeface="Script MT Bold" panose="03040602040607080904" pitchFamily="66" charset="0"/>
              </a:rPr>
              <a:t>19-08-2018</a:t>
            </a:r>
            <a:endParaRPr lang="pt-BR" dirty="0">
              <a:solidFill>
                <a:schemeClr val="accent6">
                  <a:lumMod val="50000"/>
                </a:schemeClr>
              </a:solidFill>
              <a:latin typeface="Script MT Bold" panose="03040602040607080904" pitchFamily="66" charset="0"/>
            </a:endParaRPr>
          </a:p>
        </p:txBody>
      </p:sp>
      <p:pic>
        <p:nvPicPr>
          <p:cNvPr id="3" name="Imagem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62257" y="3064677"/>
            <a:ext cx="3218967" cy="31153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6491330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8000">
        <p15:prstTrans prst="curtains"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7" grpId="0"/>
      <p:bldP spid="8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/>
          <p:cNvSpPr/>
          <p:nvPr/>
        </p:nvSpPr>
        <p:spPr>
          <a:xfrm>
            <a:off x="2537139" y="2364990"/>
            <a:ext cx="7173532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3000" dirty="0" smtClean="0">
                <a:solidFill>
                  <a:schemeClr val="accent6">
                    <a:lumMod val="50000"/>
                  </a:schemeClr>
                </a:solidFill>
                <a:latin typeface="Script MT Bold" panose="03040602040607080904" pitchFamily="66" charset="0"/>
              </a:rPr>
              <a:t>Será que podemos chamar de mágico</a:t>
            </a:r>
          </a:p>
          <a:p>
            <a:pPr algn="ctr"/>
            <a:r>
              <a:rPr lang="pt-BR" sz="3000" dirty="0" smtClean="0">
                <a:solidFill>
                  <a:schemeClr val="accent6">
                    <a:lumMod val="50000"/>
                  </a:schemeClr>
                </a:solidFill>
                <a:latin typeface="Script MT Bold" panose="03040602040607080904" pitchFamily="66" charset="0"/>
              </a:rPr>
              <a:t>o fenômeno do eclipse?!</a:t>
            </a:r>
          </a:p>
          <a:p>
            <a:pPr algn="ctr"/>
            <a:r>
              <a:rPr lang="pt-BR" sz="3000" dirty="0" smtClean="0">
                <a:solidFill>
                  <a:schemeClr val="accent6">
                    <a:lumMod val="50000"/>
                  </a:schemeClr>
                </a:solidFill>
                <a:latin typeface="Script MT Bold" panose="03040602040607080904" pitchFamily="66" charset="0"/>
              </a:rPr>
              <a:t>Tem as mãos divinas neste encontro que </a:t>
            </a:r>
          </a:p>
          <a:p>
            <a:pPr algn="ctr"/>
            <a:r>
              <a:rPr lang="pt-BR" sz="3000" dirty="0" smtClean="0">
                <a:solidFill>
                  <a:schemeClr val="accent6">
                    <a:lumMod val="50000"/>
                  </a:schemeClr>
                </a:solidFill>
                <a:latin typeface="Script MT Bold" panose="03040602040607080904" pitchFamily="66" charset="0"/>
              </a:rPr>
              <a:t>de vez em quando acontece! </a:t>
            </a:r>
            <a:endParaRPr lang="pt-BR" sz="3000" dirty="0">
              <a:solidFill>
                <a:schemeClr val="accent6">
                  <a:lumMod val="50000"/>
                </a:schemeClr>
              </a:solidFill>
              <a:latin typeface="Script MT Bold" panose="030406020406070809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270437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10000">
        <p:split orient="vert"/>
      </p:transition>
    </mc:Choice>
    <mc:Fallback xmlns="">
      <p:transition spd="slow" advTm="10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m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08349" y="1365160"/>
            <a:ext cx="10406129" cy="4327301"/>
          </a:xfrm>
          <a:prstGeom prst="rect">
            <a:avLst/>
          </a:prstGeom>
        </p:spPr>
      </p:pic>
      <p:pic>
        <p:nvPicPr>
          <p:cNvPr id="7" name="Imagem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520485" y="2460879"/>
            <a:ext cx="4984414" cy="28065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0399102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8000">
        <p15:prstTrans prst="wind"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/>
          <p:cNvSpPr/>
          <p:nvPr/>
        </p:nvSpPr>
        <p:spPr>
          <a:xfrm>
            <a:off x="2640169" y="2403833"/>
            <a:ext cx="7070502" cy="240065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3000" dirty="0" smtClean="0">
                <a:solidFill>
                  <a:schemeClr val="accent6">
                    <a:lumMod val="50000"/>
                  </a:schemeClr>
                </a:solidFill>
                <a:latin typeface="Script MT Bold" panose="03040602040607080904" pitchFamily="66" charset="0"/>
              </a:rPr>
              <a:t>Uma relação de dois seres que se aconchegam </a:t>
            </a:r>
          </a:p>
          <a:p>
            <a:pPr algn="ctr"/>
            <a:r>
              <a:rPr lang="pt-BR" sz="3000" dirty="0" smtClean="0">
                <a:solidFill>
                  <a:schemeClr val="accent6">
                    <a:lumMod val="50000"/>
                  </a:schemeClr>
                </a:solidFill>
                <a:latin typeface="Script MT Bold" panose="03040602040607080904" pitchFamily="66" charset="0"/>
              </a:rPr>
              <a:t> paulatinamente, onde um toma o corpo</a:t>
            </a:r>
          </a:p>
          <a:p>
            <a:pPr algn="ctr"/>
            <a:r>
              <a:rPr lang="pt-BR" sz="3000" dirty="0" smtClean="0">
                <a:solidFill>
                  <a:schemeClr val="accent6">
                    <a:lumMod val="50000"/>
                  </a:schemeClr>
                </a:solidFill>
                <a:latin typeface="Script MT Bold" panose="03040602040607080904" pitchFamily="66" charset="0"/>
              </a:rPr>
              <a:t> do outro,</a:t>
            </a:r>
          </a:p>
          <a:p>
            <a:pPr algn="ctr"/>
            <a:r>
              <a:rPr lang="pt-BR" sz="3000" dirty="0" smtClean="0">
                <a:solidFill>
                  <a:schemeClr val="accent6">
                    <a:lumMod val="50000"/>
                  </a:schemeClr>
                </a:solidFill>
                <a:latin typeface="Script MT Bold" panose="03040602040607080904" pitchFamily="66" charset="0"/>
              </a:rPr>
              <a:t>  mesmo que por alguns momentos, </a:t>
            </a:r>
          </a:p>
          <a:p>
            <a:pPr algn="ctr"/>
            <a:r>
              <a:rPr lang="pt-BR" sz="3000" dirty="0" smtClean="0">
                <a:solidFill>
                  <a:schemeClr val="accent6">
                    <a:lumMod val="50000"/>
                  </a:schemeClr>
                </a:solidFill>
                <a:latin typeface="Script MT Bold" panose="03040602040607080904" pitchFamily="66" charset="0"/>
              </a:rPr>
              <a:t>num instante extranatural!</a:t>
            </a:r>
            <a:endParaRPr lang="pt-BR" sz="3000" dirty="0">
              <a:solidFill>
                <a:schemeClr val="accent6">
                  <a:lumMod val="50000"/>
                </a:schemeClr>
              </a:solidFill>
              <a:latin typeface="Script MT Bold" panose="030406020406070809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986777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14000">
        <p15:prstTrans prst="wind" invX="1"/>
      </p:transition>
    </mc:Choice>
    <mc:Fallback xmlns="">
      <p:transition spd="slow" advTm="1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3411" y="1306192"/>
            <a:ext cx="7094227" cy="5777187"/>
          </a:xfrm>
          <a:prstGeom prst="rect">
            <a:avLst/>
          </a:prstGeom>
        </p:spPr>
      </p:pic>
      <p:pic>
        <p:nvPicPr>
          <p:cNvPr id="6" name="Imagem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20592412">
            <a:off x="4533881" y="1160811"/>
            <a:ext cx="6524343" cy="37309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2683433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8000">
        <p15:prstTrans prst="prestige"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/>
          <p:cNvSpPr/>
          <p:nvPr/>
        </p:nvSpPr>
        <p:spPr>
          <a:xfrm>
            <a:off x="2756079" y="1627727"/>
            <a:ext cx="6864439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3000" dirty="0" smtClean="0">
                <a:solidFill>
                  <a:schemeClr val="accent6">
                    <a:lumMod val="50000"/>
                  </a:schemeClr>
                </a:solidFill>
                <a:latin typeface="Script MT Bold" panose="03040602040607080904" pitchFamily="66" charset="0"/>
              </a:rPr>
              <a:t>Eles parecem envergonhados</a:t>
            </a:r>
          </a:p>
          <a:p>
            <a:pPr algn="ctr"/>
            <a:r>
              <a:rPr lang="pt-BR" sz="3000" dirty="0" smtClean="0">
                <a:solidFill>
                  <a:schemeClr val="accent6">
                    <a:lumMod val="50000"/>
                  </a:schemeClr>
                </a:solidFill>
                <a:latin typeface="Script MT Bold" panose="03040602040607080904" pitchFamily="66" charset="0"/>
              </a:rPr>
              <a:t>face à cena esporádica.</a:t>
            </a:r>
          </a:p>
          <a:p>
            <a:pPr algn="ctr"/>
            <a:r>
              <a:rPr lang="pt-BR" sz="3000" dirty="0" smtClean="0">
                <a:solidFill>
                  <a:schemeClr val="accent6">
                    <a:lumMod val="50000"/>
                  </a:schemeClr>
                </a:solidFill>
                <a:latin typeface="Script MT Bold" panose="03040602040607080904" pitchFamily="66" charset="0"/>
              </a:rPr>
              <a:t>Com aquela cor rubra como sangue; </a:t>
            </a:r>
          </a:p>
          <a:p>
            <a:pPr algn="ctr"/>
            <a:r>
              <a:rPr lang="pt-BR" sz="3000" dirty="0" smtClean="0">
                <a:solidFill>
                  <a:schemeClr val="accent6">
                    <a:lumMod val="50000"/>
                  </a:schemeClr>
                </a:solidFill>
                <a:latin typeface="Script MT Bold" panose="03040602040607080904" pitchFamily="66" charset="0"/>
              </a:rPr>
              <a:t>este ano vista fácil a olho nu.</a:t>
            </a:r>
          </a:p>
          <a:p>
            <a:pPr algn="ctr"/>
            <a:r>
              <a:rPr lang="pt-BR" sz="3000" dirty="0" smtClean="0">
                <a:solidFill>
                  <a:schemeClr val="accent6">
                    <a:lumMod val="50000"/>
                  </a:schemeClr>
                </a:solidFill>
                <a:latin typeface="Script MT Bold" panose="03040602040607080904" pitchFamily="66" charset="0"/>
              </a:rPr>
              <a:t>Devagar, um toma a intromissão</a:t>
            </a:r>
          </a:p>
          <a:p>
            <a:pPr algn="ctr"/>
            <a:r>
              <a:rPr lang="pt-BR" sz="3000" dirty="0" smtClean="0">
                <a:solidFill>
                  <a:schemeClr val="accent6">
                    <a:lumMod val="50000"/>
                  </a:schemeClr>
                </a:solidFill>
                <a:latin typeface="Script MT Bold" panose="03040602040607080904" pitchFamily="66" charset="0"/>
              </a:rPr>
              <a:t>de que fiquem coladinhos por algum tempo,</a:t>
            </a:r>
          </a:p>
          <a:p>
            <a:pPr algn="ctr"/>
            <a:r>
              <a:rPr lang="pt-BR" sz="3000" dirty="0" smtClean="0">
                <a:solidFill>
                  <a:schemeClr val="accent6">
                    <a:lumMod val="50000"/>
                  </a:schemeClr>
                </a:solidFill>
                <a:latin typeface="Script MT Bold" panose="03040602040607080904" pitchFamily="66" charset="0"/>
              </a:rPr>
              <a:t>o bastante para um sentir o afagar</a:t>
            </a:r>
          </a:p>
          <a:p>
            <a:pPr algn="ctr"/>
            <a:r>
              <a:rPr lang="pt-BR" sz="3000" dirty="0" smtClean="0">
                <a:solidFill>
                  <a:schemeClr val="accent6">
                    <a:lumMod val="50000"/>
                  </a:schemeClr>
                </a:solidFill>
                <a:latin typeface="Script MT Bold" panose="03040602040607080904" pitchFamily="66" charset="0"/>
              </a:rPr>
              <a:t> do outro!</a:t>
            </a:r>
            <a:endParaRPr lang="pt-BR" sz="3000" dirty="0">
              <a:solidFill>
                <a:schemeClr val="accent6">
                  <a:lumMod val="50000"/>
                </a:schemeClr>
              </a:solidFill>
              <a:latin typeface="Script MT Bold" panose="030406020406070809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0756631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16000">
        <p15:prstTrans prst="fracture"/>
      </p:transition>
    </mc:Choice>
    <mc:Fallback xmlns="">
      <p:transition spd="slow" advTm="1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m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63652" y="1260463"/>
            <a:ext cx="8268236" cy="5779509"/>
          </a:xfrm>
          <a:prstGeom prst="rect">
            <a:avLst/>
          </a:prstGeom>
        </p:spPr>
      </p:pic>
      <p:pic>
        <p:nvPicPr>
          <p:cNvPr id="8" name="Imagem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918296" y="135886"/>
            <a:ext cx="6157535" cy="56331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688391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8000">
        <p14:flip dir="r"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/>
          <p:cNvSpPr/>
          <p:nvPr/>
        </p:nvSpPr>
        <p:spPr>
          <a:xfrm>
            <a:off x="3086636" y="1795152"/>
            <a:ext cx="6096000" cy="3323987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pt-BR" sz="3000" dirty="0" smtClean="0">
                <a:solidFill>
                  <a:schemeClr val="accent6">
                    <a:lumMod val="50000"/>
                  </a:schemeClr>
                </a:solidFill>
                <a:latin typeface="Script MT Bold" panose="03040602040607080904" pitchFamily="66" charset="0"/>
              </a:rPr>
              <a:t>Na verdade, dá-se o encontro </a:t>
            </a:r>
          </a:p>
          <a:p>
            <a:pPr algn="ctr"/>
            <a:r>
              <a:rPr lang="pt-BR" sz="3000" dirty="0" smtClean="0">
                <a:solidFill>
                  <a:schemeClr val="accent6">
                    <a:lumMod val="50000"/>
                  </a:schemeClr>
                </a:solidFill>
                <a:latin typeface="Script MT Bold" panose="03040602040607080904" pitchFamily="66" charset="0"/>
              </a:rPr>
              <a:t>de um "calor eterno", mas que</a:t>
            </a:r>
          </a:p>
          <a:p>
            <a:pPr algn="ctr"/>
            <a:r>
              <a:rPr lang="pt-BR" sz="3000" dirty="0" smtClean="0">
                <a:solidFill>
                  <a:schemeClr val="accent6">
                    <a:lumMod val="50000"/>
                  </a:schemeClr>
                </a:solidFill>
                <a:latin typeface="Script MT Bold" panose="03040602040607080904" pitchFamily="66" charset="0"/>
              </a:rPr>
              <a:t> perdura por um relâmpago,</a:t>
            </a:r>
          </a:p>
          <a:p>
            <a:pPr algn="ctr"/>
            <a:r>
              <a:rPr lang="pt-BR" sz="3000" dirty="0" smtClean="0">
                <a:solidFill>
                  <a:schemeClr val="accent6">
                    <a:lumMod val="50000"/>
                  </a:schemeClr>
                </a:solidFill>
                <a:latin typeface="Script MT Bold" panose="03040602040607080904" pitchFamily="66" charset="0"/>
              </a:rPr>
              <a:t>  distanciando-os devagarinho!</a:t>
            </a:r>
          </a:p>
          <a:p>
            <a:pPr algn="ctr"/>
            <a:r>
              <a:rPr lang="pt-BR" sz="3000" dirty="0" smtClean="0">
                <a:solidFill>
                  <a:schemeClr val="accent6">
                    <a:lumMod val="50000"/>
                  </a:schemeClr>
                </a:solidFill>
                <a:latin typeface="Script MT Bold" panose="03040602040607080904" pitchFamily="66" charset="0"/>
              </a:rPr>
              <a:t>Promessas ininterruptas, </a:t>
            </a:r>
          </a:p>
          <a:p>
            <a:pPr algn="ctr"/>
            <a:r>
              <a:rPr lang="pt-BR" sz="3000" dirty="0" smtClean="0">
                <a:solidFill>
                  <a:schemeClr val="accent6">
                    <a:lumMod val="50000"/>
                  </a:schemeClr>
                </a:solidFill>
                <a:latin typeface="Script MT Bold" panose="03040602040607080904" pitchFamily="66" charset="0"/>
              </a:rPr>
              <a:t>com pacto de volta num outro </a:t>
            </a:r>
          </a:p>
          <a:p>
            <a:pPr algn="ctr"/>
            <a:r>
              <a:rPr lang="pt-BR" sz="3000" dirty="0" smtClean="0">
                <a:solidFill>
                  <a:schemeClr val="accent6">
                    <a:lumMod val="50000"/>
                  </a:schemeClr>
                </a:solidFill>
                <a:latin typeface="Script MT Bold" panose="03040602040607080904" pitchFamily="66" charset="0"/>
              </a:rPr>
              <a:t>momento qualquer!</a:t>
            </a:r>
            <a:endParaRPr lang="pt-BR" sz="3000" dirty="0">
              <a:solidFill>
                <a:schemeClr val="accent6">
                  <a:lumMod val="50000"/>
                </a:schemeClr>
              </a:solidFill>
              <a:latin typeface="Script MT Bold" panose="030406020406070809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00170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14000">
        <p14:flip dir="l"/>
      </p:transition>
    </mc:Choice>
    <mc:Fallback xmlns="">
      <p:transition spd="slow" advTm="1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Imagem 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56833" y="1196067"/>
            <a:ext cx="7714445" cy="5779509"/>
          </a:xfrm>
          <a:prstGeom prst="rect">
            <a:avLst/>
          </a:prstGeom>
        </p:spPr>
      </p:pic>
      <p:pic>
        <p:nvPicPr>
          <p:cNvPr id="9" name="Imagem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250029" y="2366895"/>
            <a:ext cx="3747752" cy="27603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572664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8000">
        <p14:switch dir="r"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/>
          <p:cNvSpPr/>
          <p:nvPr/>
        </p:nvSpPr>
        <p:spPr>
          <a:xfrm>
            <a:off x="2279561" y="2242538"/>
            <a:ext cx="7624293" cy="240065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3000" dirty="0" smtClean="0">
                <a:solidFill>
                  <a:schemeClr val="accent6">
                    <a:lumMod val="50000"/>
                  </a:schemeClr>
                </a:solidFill>
                <a:latin typeface="Script MT Bold" panose="03040602040607080904" pitchFamily="66" charset="0"/>
              </a:rPr>
              <a:t>Instante fantasioso, é claro!</a:t>
            </a:r>
          </a:p>
          <a:p>
            <a:pPr algn="ctr"/>
            <a:r>
              <a:rPr lang="pt-BR" sz="3000" dirty="0" smtClean="0">
                <a:solidFill>
                  <a:schemeClr val="accent6">
                    <a:lumMod val="50000"/>
                  </a:schemeClr>
                </a:solidFill>
                <a:latin typeface="Script MT Bold" panose="03040602040607080904" pitchFamily="66" charset="0"/>
              </a:rPr>
              <a:t>E não sabemos o que aconteceu</a:t>
            </a:r>
          </a:p>
          <a:p>
            <a:pPr algn="ctr"/>
            <a:r>
              <a:rPr lang="pt-BR" sz="3000" dirty="0" smtClean="0">
                <a:solidFill>
                  <a:schemeClr val="accent6">
                    <a:lumMod val="50000"/>
                  </a:schemeClr>
                </a:solidFill>
                <a:latin typeface="Script MT Bold" panose="03040602040607080904" pitchFamily="66" charset="0"/>
              </a:rPr>
              <a:t> naquele fogoso encontro amoroso.</a:t>
            </a:r>
          </a:p>
          <a:p>
            <a:pPr algn="ctr"/>
            <a:r>
              <a:rPr lang="pt-BR" sz="3000" dirty="0" smtClean="0">
                <a:solidFill>
                  <a:schemeClr val="accent6">
                    <a:lumMod val="50000"/>
                  </a:schemeClr>
                </a:solidFill>
                <a:latin typeface="Script MT Bold" panose="03040602040607080904" pitchFamily="66" charset="0"/>
              </a:rPr>
              <a:t>Trocas de sensação, de preenchimento;</a:t>
            </a:r>
          </a:p>
          <a:p>
            <a:pPr algn="ctr"/>
            <a:r>
              <a:rPr lang="pt-BR" sz="3000" dirty="0" smtClean="0">
                <a:solidFill>
                  <a:schemeClr val="accent6">
                    <a:lumMod val="50000"/>
                  </a:schemeClr>
                </a:solidFill>
                <a:latin typeface="Script MT Bold" panose="03040602040607080904" pitchFamily="66" charset="0"/>
              </a:rPr>
              <a:t> céu diferente, brilho reluzente. </a:t>
            </a:r>
          </a:p>
        </p:txBody>
      </p:sp>
    </p:spTree>
    <p:extLst>
      <p:ext uri="{BB962C8B-B14F-4D97-AF65-F5344CB8AC3E}">
        <p14:creationId xmlns:p14="http://schemas.microsoft.com/office/powerpoint/2010/main" val="25612095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12000">
        <p14:switch dir="l"/>
      </p:transition>
    </mc:Choice>
    <mc:Fallback xmlns="">
      <p:transition spd="slow" advTm="12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3017"/>
            <a:ext cx="12191999" cy="68710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709015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 advTm="8000">
        <p14:warp dir="in"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/>
          <p:cNvSpPr/>
          <p:nvPr/>
        </p:nvSpPr>
        <p:spPr>
          <a:xfrm>
            <a:off x="2691684" y="1943362"/>
            <a:ext cx="6967471" cy="33239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3000" dirty="0" smtClean="0">
                <a:solidFill>
                  <a:schemeClr val="accent6">
                    <a:lumMod val="50000"/>
                  </a:schemeClr>
                </a:solidFill>
                <a:latin typeface="Script MT Bold" panose="03040602040607080904" pitchFamily="66" charset="0"/>
              </a:rPr>
              <a:t>Logo depois, uma chuva de meteoros a fazer  </a:t>
            </a:r>
          </a:p>
          <a:p>
            <a:pPr algn="ctr"/>
            <a:r>
              <a:rPr lang="pt-BR" sz="3000" dirty="0" smtClean="0">
                <a:solidFill>
                  <a:schemeClr val="accent6">
                    <a:lumMod val="50000"/>
                  </a:schemeClr>
                </a:solidFill>
                <a:latin typeface="Script MT Bold" panose="03040602040607080904" pitchFamily="66" charset="0"/>
              </a:rPr>
              <a:t>com que as estrelas sorrissem, trocando de posições. </a:t>
            </a:r>
          </a:p>
          <a:p>
            <a:pPr algn="ctr"/>
            <a:r>
              <a:rPr lang="pt-BR" sz="3000" dirty="0" smtClean="0">
                <a:solidFill>
                  <a:schemeClr val="accent6">
                    <a:lumMod val="50000"/>
                  </a:schemeClr>
                </a:solidFill>
                <a:latin typeface="Script MT Bold" panose="03040602040607080904" pitchFamily="66" charset="0"/>
              </a:rPr>
              <a:t> E Marte se distanciasse com outro tipo </a:t>
            </a:r>
          </a:p>
          <a:p>
            <a:pPr algn="ctr"/>
            <a:r>
              <a:rPr lang="pt-BR" sz="3000" dirty="0" smtClean="0">
                <a:solidFill>
                  <a:schemeClr val="accent6">
                    <a:lumMod val="50000"/>
                  </a:schemeClr>
                </a:solidFill>
                <a:latin typeface="Script MT Bold" panose="03040602040607080904" pitchFamily="66" charset="0"/>
              </a:rPr>
              <a:t>de brilho,</a:t>
            </a:r>
          </a:p>
          <a:p>
            <a:pPr algn="ctr"/>
            <a:r>
              <a:rPr lang="pt-BR" sz="3000" dirty="0" smtClean="0">
                <a:solidFill>
                  <a:schemeClr val="accent6">
                    <a:lumMod val="50000"/>
                  </a:schemeClr>
                </a:solidFill>
                <a:latin typeface="Script MT Bold" panose="03040602040607080904" pitchFamily="66" charset="0"/>
              </a:rPr>
              <a:t>  mais ofuscante, devido à mudança do etéreo  </a:t>
            </a:r>
          </a:p>
          <a:p>
            <a:pPr algn="ctr"/>
            <a:r>
              <a:rPr lang="pt-BR" sz="3000" dirty="0" smtClean="0">
                <a:solidFill>
                  <a:schemeClr val="accent6">
                    <a:lumMod val="50000"/>
                  </a:schemeClr>
                </a:solidFill>
                <a:latin typeface="Script MT Bold" panose="03040602040607080904" pitchFamily="66" charset="0"/>
              </a:rPr>
              <a:t>noturno e mágico! </a:t>
            </a:r>
            <a:endParaRPr lang="pt-BR" sz="3000" dirty="0">
              <a:solidFill>
                <a:schemeClr val="accent6">
                  <a:lumMod val="50000"/>
                </a:schemeClr>
              </a:solidFill>
              <a:latin typeface="Script MT Bold" panose="030406020406070809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447462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 advTm="15000">
        <p14:warp/>
      </p:transition>
    </mc:Choice>
    <mc:Fallback xmlns="">
      <p:transition spd="slow" advTm="1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-1074"/>
            <a:ext cx="12286445" cy="68590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698311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8000">
        <p14:prism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/>
          <p:cNvSpPr/>
          <p:nvPr/>
        </p:nvSpPr>
        <p:spPr>
          <a:xfrm>
            <a:off x="2125015" y="1827452"/>
            <a:ext cx="8242479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3200" dirty="0" smtClean="0">
                <a:solidFill>
                  <a:schemeClr val="accent6">
                    <a:lumMod val="50000"/>
                  </a:schemeClr>
                </a:solidFill>
                <a:latin typeface="Script MT Bold" panose="03040602040607080904" pitchFamily="66" charset="0"/>
              </a:rPr>
              <a:t>Mas tudo foi real e bem visível em </a:t>
            </a:r>
          </a:p>
          <a:p>
            <a:pPr algn="ctr"/>
            <a:r>
              <a:rPr lang="pt-BR" sz="3200" dirty="0" smtClean="0">
                <a:solidFill>
                  <a:schemeClr val="accent6">
                    <a:lumMod val="50000"/>
                  </a:schemeClr>
                </a:solidFill>
                <a:latin typeface="Script MT Bold" panose="03040602040607080904" pitchFamily="66" charset="0"/>
              </a:rPr>
              <a:t>muitos lugares!</a:t>
            </a:r>
          </a:p>
          <a:p>
            <a:pPr algn="ctr"/>
            <a:r>
              <a:rPr lang="pt-BR" sz="3200" dirty="0" smtClean="0">
                <a:solidFill>
                  <a:schemeClr val="accent6">
                    <a:lumMod val="50000"/>
                  </a:schemeClr>
                </a:solidFill>
                <a:latin typeface="Script MT Bold" panose="03040602040607080904" pitchFamily="66" charset="0"/>
              </a:rPr>
              <a:t> Feliz daqueles que apreciam, divagam </a:t>
            </a:r>
          </a:p>
          <a:p>
            <a:pPr algn="ctr"/>
            <a:r>
              <a:rPr lang="pt-BR" sz="3200" dirty="0" smtClean="0">
                <a:solidFill>
                  <a:schemeClr val="accent6">
                    <a:lumMod val="50000"/>
                  </a:schemeClr>
                </a:solidFill>
                <a:latin typeface="Script MT Bold" panose="03040602040607080904" pitchFamily="66" charset="0"/>
              </a:rPr>
              <a:t>e conseguem relatar, </a:t>
            </a:r>
          </a:p>
          <a:p>
            <a:pPr algn="ctr"/>
            <a:r>
              <a:rPr lang="pt-BR" sz="3200" dirty="0" smtClean="0">
                <a:solidFill>
                  <a:schemeClr val="accent6">
                    <a:lumMod val="50000"/>
                  </a:schemeClr>
                </a:solidFill>
                <a:latin typeface="Script MT Bold" panose="03040602040607080904" pitchFamily="66" charset="0"/>
              </a:rPr>
              <a:t>de forma diferente, seu estado </a:t>
            </a:r>
          </a:p>
          <a:p>
            <a:pPr algn="ctr"/>
            <a:r>
              <a:rPr lang="pt-BR" sz="3200" dirty="0" smtClean="0">
                <a:solidFill>
                  <a:schemeClr val="accent6">
                    <a:lumMod val="50000"/>
                  </a:schemeClr>
                </a:solidFill>
                <a:latin typeface="Script MT Bold" panose="03040602040607080904" pitchFamily="66" charset="0"/>
              </a:rPr>
              <a:t>para poetar!</a:t>
            </a:r>
            <a:endParaRPr lang="pt-BR" sz="3200" dirty="0">
              <a:solidFill>
                <a:schemeClr val="accent6">
                  <a:lumMod val="50000"/>
                </a:schemeClr>
              </a:solidFill>
              <a:latin typeface="Script MT Bold" panose="030406020406070809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932717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15000">
        <p14:prism dir="u"/>
      </p:transition>
    </mc:Choice>
    <mc:Fallback xmlns="">
      <p:transition spd="slow" advTm="1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38664"/>
            <a:ext cx="12192000" cy="68966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602299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8000">
        <p14:prism dir="d"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/>
          <p:cNvSpPr>
            <a:spLocks noChangeArrowheads="1"/>
          </p:cNvSpPr>
          <p:nvPr/>
        </p:nvSpPr>
        <p:spPr bwMode="auto">
          <a:xfrm>
            <a:off x="944764" y="1921581"/>
            <a:ext cx="8701088" cy="258532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fontAlgn="auto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FontTx/>
              <a:buNone/>
              <a:defRPr/>
            </a:pPr>
            <a:r>
              <a:rPr lang="pt-BR" altLang="pt-BR" sz="1800" dirty="0">
                <a:solidFill>
                  <a:schemeClr val="accent6">
                    <a:lumMod val="50000"/>
                  </a:schemeClr>
                </a:solidFill>
                <a:latin typeface="Script MT Bold" panose="03040602040607080904" pitchFamily="66" charset="0"/>
              </a:rPr>
              <a:t>Formatação e Criação: Luzia Gabriele</a:t>
            </a:r>
          </a:p>
          <a:p>
            <a:pPr algn="ctr" eaLnBrk="1" fontAlgn="auto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FontTx/>
              <a:buNone/>
              <a:defRPr/>
            </a:pPr>
            <a:r>
              <a:rPr lang="pt-BR" altLang="pt-BR" sz="1800" dirty="0">
                <a:solidFill>
                  <a:schemeClr val="accent6">
                    <a:lumMod val="50000"/>
                  </a:schemeClr>
                </a:solidFill>
                <a:latin typeface="Script MT Bold" panose="03040602040607080904" pitchFamily="66" charset="0"/>
              </a:rPr>
              <a:t>E-mail: </a:t>
            </a:r>
            <a:r>
              <a:rPr lang="pt-BR" altLang="pt-BR" sz="1800" dirty="0">
                <a:solidFill>
                  <a:schemeClr val="accent6">
                    <a:lumMod val="50000"/>
                  </a:schemeClr>
                </a:solidFill>
                <a:latin typeface="Script MT Bold" panose="03040602040607080904" pitchFamily="66" charset="0"/>
                <a:hlinkClick r:id="rId2"/>
              </a:rPr>
              <a:t>luziagabriele@hotmail.com</a:t>
            </a:r>
            <a:endParaRPr lang="pt-BR" altLang="pt-BR" sz="1800" dirty="0">
              <a:solidFill>
                <a:schemeClr val="accent6">
                  <a:lumMod val="50000"/>
                </a:schemeClr>
              </a:solidFill>
              <a:latin typeface="Script MT Bold" panose="03040602040607080904" pitchFamily="66" charset="0"/>
            </a:endParaRPr>
          </a:p>
          <a:p>
            <a:pPr algn="ctr" eaLnBrk="1" fontAlgn="auto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pt-BR" altLang="pt-BR" sz="1800" dirty="0">
                <a:solidFill>
                  <a:schemeClr val="accent6">
                    <a:lumMod val="50000"/>
                  </a:schemeClr>
                </a:solidFill>
                <a:latin typeface="Script MT Bold" panose="03040602040607080904" pitchFamily="66" charset="0"/>
              </a:rPr>
              <a:t>Texto: José Ernesto </a:t>
            </a:r>
            <a:r>
              <a:rPr lang="pt-BR" altLang="pt-BR" sz="1800" dirty="0" err="1">
                <a:solidFill>
                  <a:schemeClr val="accent6">
                    <a:lumMod val="50000"/>
                  </a:schemeClr>
                </a:solidFill>
                <a:latin typeface="Script MT Bold" panose="03040602040607080904" pitchFamily="66" charset="0"/>
              </a:rPr>
              <a:t>Ferraresso</a:t>
            </a:r>
            <a:r>
              <a:rPr lang="pt-BR" altLang="pt-BR" sz="1800" dirty="0">
                <a:solidFill>
                  <a:schemeClr val="accent6">
                    <a:lumMod val="50000"/>
                  </a:schemeClr>
                </a:solidFill>
                <a:latin typeface="Script MT Bold" panose="03040602040607080904" pitchFamily="66" charset="0"/>
              </a:rPr>
              <a:t> </a:t>
            </a:r>
          </a:p>
          <a:p>
            <a:pPr algn="ctr">
              <a:lnSpc>
                <a:spcPct val="100000"/>
              </a:lnSpc>
              <a:spcBef>
                <a:spcPct val="0"/>
              </a:spcBef>
              <a:buNone/>
              <a:defRPr/>
            </a:pPr>
            <a:r>
              <a:rPr lang="pt-BR" altLang="pt-BR" sz="1800" dirty="0">
                <a:solidFill>
                  <a:schemeClr val="accent6">
                    <a:lumMod val="50000"/>
                  </a:schemeClr>
                </a:solidFill>
                <a:latin typeface="Script MT Bold" panose="03040602040607080904" pitchFamily="66" charset="0"/>
              </a:rPr>
              <a:t>Música</a:t>
            </a:r>
            <a:r>
              <a:rPr lang="pt-BR" altLang="pt-BR" sz="1800" dirty="0" smtClean="0">
                <a:solidFill>
                  <a:schemeClr val="accent6">
                    <a:lumMod val="50000"/>
                  </a:schemeClr>
                </a:solidFill>
                <a:latin typeface="Script MT Bold" panose="03040602040607080904" pitchFamily="66" charset="0"/>
              </a:rPr>
              <a:t>: Nana </a:t>
            </a:r>
            <a:r>
              <a:rPr lang="pt-BR" altLang="pt-BR" sz="1800" dirty="0" err="1">
                <a:solidFill>
                  <a:schemeClr val="accent6">
                    <a:lumMod val="50000"/>
                  </a:schemeClr>
                </a:solidFill>
                <a:latin typeface="Script MT Bold" panose="03040602040607080904" pitchFamily="66" charset="0"/>
              </a:rPr>
              <a:t>Mouskouri</a:t>
            </a:r>
            <a:r>
              <a:rPr lang="pt-BR" altLang="pt-BR" sz="1800" dirty="0">
                <a:solidFill>
                  <a:schemeClr val="accent6">
                    <a:lumMod val="50000"/>
                  </a:schemeClr>
                </a:solidFill>
                <a:latin typeface="Script MT Bold" panose="03040602040607080904" pitchFamily="66" charset="0"/>
              </a:rPr>
              <a:t> </a:t>
            </a:r>
            <a:r>
              <a:rPr lang="pt-BR" altLang="pt-BR" sz="1800" dirty="0" err="1" smtClean="0">
                <a:solidFill>
                  <a:schemeClr val="accent6">
                    <a:lumMod val="50000"/>
                  </a:schemeClr>
                </a:solidFill>
                <a:latin typeface="Script MT Bold" panose="03040602040607080904" pitchFamily="66" charset="0"/>
              </a:rPr>
              <a:t>Even</a:t>
            </a:r>
            <a:r>
              <a:rPr lang="pt-BR" altLang="pt-BR" sz="1800" dirty="0" smtClean="0">
                <a:solidFill>
                  <a:schemeClr val="accent6">
                    <a:lumMod val="50000"/>
                  </a:schemeClr>
                </a:solidFill>
                <a:latin typeface="Script MT Bold" panose="03040602040607080904" pitchFamily="66" charset="0"/>
              </a:rPr>
              <a:t> </a:t>
            </a:r>
            <a:r>
              <a:rPr lang="pt-BR" altLang="pt-BR" sz="1800" dirty="0" err="1" smtClean="0">
                <a:solidFill>
                  <a:schemeClr val="accent6">
                    <a:lumMod val="50000"/>
                  </a:schemeClr>
                </a:solidFill>
                <a:latin typeface="Script MT Bold" panose="03040602040607080904" pitchFamily="66" charset="0"/>
              </a:rPr>
              <a:t>Now</a:t>
            </a:r>
            <a:r>
              <a:rPr lang="pt-BR" altLang="pt-BR" sz="1800" dirty="0" smtClean="0">
                <a:solidFill>
                  <a:schemeClr val="accent6">
                    <a:lumMod val="50000"/>
                  </a:schemeClr>
                </a:solidFill>
                <a:latin typeface="Script MT Bold" panose="03040602040607080904" pitchFamily="66" charset="0"/>
              </a:rPr>
              <a:t> </a:t>
            </a:r>
            <a:endParaRPr lang="pt-BR" altLang="pt-BR" sz="1800" dirty="0">
              <a:solidFill>
                <a:schemeClr val="accent6">
                  <a:lumMod val="50000"/>
                </a:schemeClr>
              </a:solidFill>
              <a:latin typeface="Script MT Bold" panose="03040602040607080904" pitchFamily="66" charset="0"/>
            </a:endParaRPr>
          </a:p>
          <a:p>
            <a:pPr algn="ctr">
              <a:lnSpc>
                <a:spcPct val="100000"/>
              </a:lnSpc>
              <a:spcBef>
                <a:spcPct val="0"/>
              </a:spcBef>
              <a:buNone/>
              <a:defRPr/>
            </a:pPr>
            <a:r>
              <a:rPr lang="fr-FR" altLang="pt-BR" sz="1800" dirty="0" smtClean="0">
                <a:solidFill>
                  <a:schemeClr val="accent6">
                    <a:lumMod val="50000"/>
                  </a:schemeClr>
                </a:solidFill>
                <a:latin typeface="Script MT Bold" panose="03040602040607080904" pitchFamily="66" charset="0"/>
              </a:rPr>
              <a:t> </a:t>
            </a:r>
            <a:r>
              <a:rPr lang="pt-BR" altLang="pt-BR" sz="1800" dirty="0" smtClean="0">
                <a:solidFill>
                  <a:schemeClr val="accent6">
                    <a:lumMod val="50000"/>
                  </a:schemeClr>
                </a:solidFill>
                <a:latin typeface="Script MT Bold" panose="03040602040607080904" pitchFamily="66" charset="0"/>
                <a:hlinkClick r:id="rId3"/>
              </a:rPr>
              <a:t>http</a:t>
            </a:r>
            <a:r>
              <a:rPr lang="pt-BR" altLang="pt-BR" sz="1800" dirty="0">
                <a:solidFill>
                  <a:schemeClr val="accent6">
                    <a:lumMod val="50000"/>
                  </a:schemeClr>
                </a:solidFill>
                <a:latin typeface="Script MT Bold" panose="03040602040607080904" pitchFamily="66" charset="0"/>
                <a:hlinkClick r:id="rId3"/>
              </a:rPr>
              <a:t>://www.slideshare.net/luziagabriele</a:t>
            </a:r>
            <a:endParaRPr lang="pt-BR" altLang="pt-BR" sz="1800" dirty="0">
              <a:solidFill>
                <a:schemeClr val="accent6">
                  <a:lumMod val="50000"/>
                </a:schemeClr>
              </a:solidFill>
              <a:latin typeface="Script MT Bold" panose="03040602040607080904" pitchFamily="66" charset="0"/>
            </a:endParaRPr>
          </a:p>
          <a:p>
            <a:pPr algn="ctr" eaLnBrk="1" fontAlgn="auto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FontTx/>
              <a:buNone/>
              <a:defRPr/>
            </a:pPr>
            <a:r>
              <a:rPr lang="pt-BR" altLang="pt-BR" sz="1800" dirty="0">
                <a:solidFill>
                  <a:schemeClr val="accent6">
                    <a:lumMod val="50000"/>
                  </a:schemeClr>
                </a:solidFill>
                <a:latin typeface="Script MT Bold" panose="03040602040607080904" pitchFamily="66" charset="0"/>
                <a:hlinkClick r:id="rId4"/>
              </a:rPr>
              <a:t>https://</a:t>
            </a:r>
            <a:r>
              <a:rPr lang="pt-BR" altLang="pt-BR" sz="1800" dirty="0" smtClean="0">
                <a:solidFill>
                  <a:schemeClr val="accent6">
                    <a:lumMod val="50000"/>
                  </a:schemeClr>
                </a:solidFill>
                <a:latin typeface="Script MT Bold" panose="03040602040607080904" pitchFamily="66" charset="0"/>
                <a:hlinkClick r:id="rId4"/>
              </a:rPr>
              <a:t>www.youtube.com/channel/UCAdCe</a:t>
            </a:r>
          </a:p>
          <a:p>
            <a:pPr algn="ctr" eaLnBrk="1" fontAlgn="auto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FontTx/>
              <a:buNone/>
              <a:defRPr/>
            </a:pPr>
            <a:r>
              <a:rPr lang="pt-BR" altLang="pt-BR" sz="1800" dirty="0" smtClean="0">
                <a:solidFill>
                  <a:schemeClr val="accent6">
                    <a:lumMod val="50000"/>
                  </a:schemeClr>
                </a:solidFill>
                <a:latin typeface="Script MT Bold" panose="03040602040607080904" pitchFamily="66" charset="0"/>
                <a:hlinkClick r:id="rId4"/>
              </a:rPr>
              <a:t>CGHGTxtxQskjl4zkow</a:t>
            </a:r>
            <a:endParaRPr lang="pt-BR" altLang="pt-BR" sz="1800" dirty="0">
              <a:solidFill>
                <a:schemeClr val="accent6">
                  <a:lumMod val="50000"/>
                </a:schemeClr>
              </a:solidFill>
              <a:latin typeface="Script MT Bold" panose="03040602040607080904" pitchFamily="66" charset="0"/>
            </a:endParaRPr>
          </a:p>
          <a:p>
            <a:pPr algn="ctr" eaLnBrk="1" fontAlgn="auto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FontTx/>
              <a:buNone/>
              <a:defRPr/>
            </a:pPr>
            <a:r>
              <a:rPr lang="pt-BR" altLang="pt-BR" sz="1800" dirty="0">
                <a:solidFill>
                  <a:schemeClr val="accent6">
                    <a:lumMod val="50000"/>
                  </a:schemeClr>
                </a:solidFill>
                <a:latin typeface="Script MT Bold" panose="03040602040607080904" pitchFamily="66" charset="0"/>
              </a:rPr>
              <a:t>Data: </a:t>
            </a:r>
            <a:r>
              <a:rPr lang="pt-BR" altLang="pt-BR" sz="1800" dirty="0" smtClean="0">
                <a:solidFill>
                  <a:schemeClr val="accent6">
                    <a:lumMod val="50000"/>
                  </a:schemeClr>
                </a:solidFill>
                <a:latin typeface="Script MT Bold" panose="03040602040607080904" pitchFamily="66" charset="0"/>
              </a:rPr>
              <a:t>19 de Agosto </a:t>
            </a:r>
            <a:r>
              <a:rPr lang="pt-BR" altLang="pt-BR" sz="1800" dirty="0">
                <a:solidFill>
                  <a:schemeClr val="accent6">
                    <a:lumMod val="50000"/>
                  </a:schemeClr>
                </a:solidFill>
                <a:latin typeface="Script MT Bold" panose="03040602040607080904" pitchFamily="66" charset="0"/>
              </a:rPr>
              <a:t>de 2018</a:t>
            </a:r>
          </a:p>
          <a:p>
            <a:pPr algn="ctr" eaLnBrk="1" fontAlgn="auto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FontTx/>
              <a:buNone/>
              <a:defRPr/>
            </a:pPr>
            <a:r>
              <a:rPr lang="pt-BR" altLang="pt-BR" sz="1800" dirty="0">
                <a:solidFill>
                  <a:schemeClr val="accent6">
                    <a:lumMod val="50000"/>
                  </a:schemeClr>
                </a:solidFill>
                <a:latin typeface="Script MT Bold" panose="03040602040607080904" pitchFamily="66" charset="0"/>
              </a:rPr>
              <a:t>Fortaleza-</a:t>
            </a:r>
            <a:r>
              <a:rPr lang="pt-BR" altLang="pt-BR" sz="1800" dirty="0" err="1">
                <a:solidFill>
                  <a:schemeClr val="accent6">
                    <a:lumMod val="50000"/>
                  </a:schemeClr>
                </a:solidFill>
                <a:latin typeface="Script MT Bold" panose="03040602040607080904" pitchFamily="66" charset="0"/>
              </a:rPr>
              <a:t>Ce</a:t>
            </a:r>
            <a:r>
              <a:rPr lang="pt-BR" altLang="pt-BR" sz="1800" dirty="0">
                <a:solidFill>
                  <a:schemeClr val="accent6">
                    <a:lumMod val="50000"/>
                  </a:schemeClr>
                </a:solidFill>
                <a:latin typeface="Script MT Bold" panose="03040602040607080904" pitchFamily="66" charset="0"/>
              </a:rPr>
              <a:t>-Brasil</a:t>
            </a:r>
          </a:p>
        </p:txBody>
      </p:sp>
      <p:pic>
        <p:nvPicPr>
          <p:cNvPr id="5" name="Imagem 13" descr="!!!!!!!!!!!!!!!!!!!!!!!!aguia.gif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9942140">
            <a:off x="2300067" y="3673875"/>
            <a:ext cx="1795463" cy="1863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Imagem 7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76952" y="4691803"/>
            <a:ext cx="1636712" cy="327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Imagem 6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36061" y="1577236"/>
            <a:ext cx="2086226" cy="208036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8" name="Imagem 7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36061" y="3542602"/>
            <a:ext cx="2118320" cy="198791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4811273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18000">
        <p14:window dir="vert"/>
      </p:transition>
    </mc:Choice>
    <mc:Fallback>
      <p:transition spd="slow" advTm="1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Escritório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212</TotalTime>
  <Words>293</Words>
  <Application>Microsoft Office PowerPoint</Application>
  <PresentationFormat>Widescreen</PresentationFormat>
  <Paragraphs>55</Paragraphs>
  <Slides>17</Slides>
  <Notes>0</Notes>
  <HiddenSlides>0</HiddenSlides>
  <MMClips>1</MMClips>
  <ScaleCrop>false</ScaleCrop>
  <HeadingPairs>
    <vt:vector size="6" baseType="variant">
      <vt:variant>
        <vt:lpstr>Fontes usadas</vt:lpstr>
      </vt:variant>
      <vt:variant>
        <vt:i4>4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17</vt:i4>
      </vt:variant>
    </vt:vector>
  </HeadingPairs>
  <TitlesOfParts>
    <vt:vector size="22" baseType="lpstr">
      <vt:lpstr>Arial</vt:lpstr>
      <vt:lpstr>Calibri</vt:lpstr>
      <vt:lpstr>Calibri Light</vt:lpstr>
      <vt:lpstr>Script MT Bold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 Magia do Eclipse José Ernesto Ferraresso</dc:title>
  <dc:subject>poesia Lenda</dc:subject>
  <dc:creator>Luzia Gabriele</dc:creator>
  <cp:keywords>L&amp;G Produções</cp:keywords>
  <dc:description>Direitos autorais reservados a: luziagabriele@hotmail.com</dc:description>
  <cp:lastModifiedBy>Usuário do Windows</cp:lastModifiedBy>
  <cp:revision>20</cp:revision>
  <dcterms:created xsi:type="dcterms:W3CDTF">2018-08-20T00:36:16Z</dcterms:created>
  <dcterms:modified xsi:type="dcterms:W3CDTF">2018-08-21T23:01:19Z</dcterms:modified>
  <cp:category>apresentação em slides</cp:category>
</cp:coreProperties>
</file>