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2" r:id="rId2"/>
    <p:sldId id="257" r:id="rId3"/>
    <p:sldId id="259" r:id="rId4"/>
    <p:sldId id="261" r:id="rId5"/>
    <p:sldId id="262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4" r:id="rId15"/>
    <p:sldId id="275" r:id="rId16"/>
    <p:sldId id="276" r:id="rId17"/>
    <p:sldId id="278" r:id="rId18"/>
    <p:sldId id="280" r:id="rId19"/>
    <p:sldId id="281" r:id="rId20"/>
    <p:sldId id="283" r:id="rId21"/>
    <p:sldId id="284" r:id="rId22"/>
    <p:sldId id="285" r:id="rId23"/>
    <p:sldId id="287" r:id="rId24"/>
    <p:sldId id="288" r:id="rId25"/>
    <p:sldId id="290" r:id="rId26"/>
    <p:sldId id="292" r:id="rId27"/>
    <p:sldId id="296" r:id="rId28"/>
    <p:sldId id="298" r:id="rId29"/>
    <p:sldId id="301" r:id="rId30"/>
    <p:sldId id="303" r:id="rId31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1lEeK8Ax9Z0XOaFUvWGLg==" hashData="q9jD14twZDiOhzaVOzexO4SN96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1236"/>
    <a:srgbClr val="00091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229" autoAdjust="0"/>
    <p:restoredTop sz="94660"/>
  </p:normalViewPr>
  <p:slideViewPr>
    <p:cSldViewPr>
      <p:cViewPr varScale="1">
        <p:scale>
          <a:sx n="111" d="100"/>
          <a:sy n="111" d="100"/>
        </p:scale>
        <p:origin x="-883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D5C26-7938-4C60-81BE-0CE32A2ED859}" type="datetimeFigureOut">
              <a:rPr lang="es-ES" smtClean="0"/>
              <a:pPr/>
              <a:t>01/08/2015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E080E-6D10-45D2-980A-7D7081D5CA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D5C26-7938-4C60-81BE-0CE32A2ED859}" type="datetimeFigureOut">
              <a:rPr lang="es-ES" smtClean="0"/>
              <a:pPr/>
              <a:t>01/08/2015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E080E-6D10-45D2-980A-7D7081D5CA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D5C26-7938-4C60-81BE-0CE32A2ED859}" type="datetimeFigureOut">
              <a:rPr lang="es-ES" smtClean="0"/>
              <a:pPr/>
              <a:t>01/08/2015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E080E-6D10-45D2-980A-7D7081D5CA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D5C26-7938-4C60-81BE-0CE32A2ED859}" type="datetimeFigureOut">
              <a:rPr lang="es-ES" smtClean="0"/>
              <a:pPr/>
              <a:t>01/08/2015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E080E-6D10-45D2-980A-7D7081D5CA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D5C26-7938-4C60-81BE-0CE32A2ED859}" type="datetimeFigureOut">
              <a:rPr lang="es-ES" smtClean="0"/>
              <a:pPr/>
              <a:t>01/08/2015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E080E-6D10-45D2-980A-7D7081D5CA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D5C26-7938-4C60-81BE-0CE32A2ED859}" type="datetimeFigureOut">
              <a:rPr lang="es-ES" smtClean="0"/>
              <a:pPr/>
              <a:t>01/08/2015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E080E-6D10-45D2-980A-7D7081D5CA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D5C26-7938-4C60-81BE-0CE32A2ED859}" type="datetimeFigureOut">
              <a:rPr lang="es-ES" smtClean="0"/>
              <a:pPr/>
              <a:t>01/08/2015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E080E-6D10-45D2-980A-7D7081D5CA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D5C26-7938-4C60-81BE-0CE32A2ED859}" type="datetimeFigureOut">
              <a:rPr lang="es-ES" smtClean="0"/>
              <a:pPr/>
              <a:t>01/08/2015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E080E-6D10-45D2-980A-7D7081D5CA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D5C26-7938-4C60-81BE-0CE32A2ED859}" type="datetimeFigureOut">
              <a:rPr lang="es-ES" smtClean="0"/>
              <a:pPr/>
              <a:t>01/08/2015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E080E-6D10-45D2-980A-7D7081D5CA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D5C26-7938-4C60-81BE-0CE32A2ED859}" type="datetimeFigureOut">
              <a:rPr lang="es-ES" smtClean="0"/>
              <a:pPr/>
              <a:t>01/08/2015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E080E-6D10-45D2-980A-7D7081D5CA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D5C26-7938-4C60-81BE-0CE32A2ED859}" type="datetimeFigureOut">
              <a:rPr lang="es-ES" smtClean="0"/>
              <a:pPr/>
              <a:t>01/08/2015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E080E-6D10-45D2-980A-7D7081D5CA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1D5C26-7938-4C60-81BE-0CE32A2ED859}" type="datetimeFigureOut">
              <a:rPr lang="es-ES" smtClean="0"/>
              <a:pPr/>
              <a:t>01/08/2015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2E080E-6D10-45D2-980A-7D7081D5CA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899592" y="843558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28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CARMINHO    </a:t>
            </a:r>
          </a:p>
          <a:p>
            <a:r>
              <a:rPr lang="es-ES" sz="20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Berlin Sans FB Demi" pitchFamily="34" charset="0"/>
              </a:rPr>
              <a:t>Lágrimas do </a:t>
            </a:r>
            <a:r>
              <a:rPr lang="es-ES" sz="2000" dirty="0" err="1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Berlin Sans FB Demi" pitchFamily="34" charset="0"/>
              </a:rPr>
              <a:t>Céu</a:t>
            </a:r>
            <a:endParaRPr lang="es-ES" sz="2000" dirty="0">
              <a:ln>
                <a:solidFill>
                  <a:srgbClr val="FF0000"/>
                </a:solidFill>
              </a:ln>
              <a:solidFill>
                <a:srgbClr val="C00000"/>
              </a:solidFill>
              <a:latin typeface="Berlin Sans FB Demi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27584" y="2715766"/>
            <a:ext cx="3816424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24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PORTUGAL</a:t>
            </a:r>
          </a:p>
          <a:p>
            <a:r>
              <a:rPr lang="es-ES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Vistas desde acantilados. </a:t>
            </a:r>
          </a:p>
          <a:p>
            <a:r>
              <a:rPr lang="es-ES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Views</a:t>
            </a:r>
            <a:r>
              <a:rPr lang="es-ES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  </a:t>
            </a:r>
            <a:r>
              <a:rPr lang="es-ES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from</a:t>
            </a:r>
            <a:r>
              <a:rPr lang="es-ES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 </a:t>
            </a:r>
            <a:r>
              <a:rPr lang="es-ES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the</a:t>
            </a:r>
            <a:r>
              <a:rPr lang="es-ES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 </a:t>
            </a:r>
            <a:r>
              <a:rPr lang="es-ES" b="1" dirty="0" err="1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Cliffs</a:t>
            </a:r>
            <a:endParaRPr lang="es-ES" b="1" dirty="0" smtClean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erlin Sans FB Demi" pitchFamily="34" charset="0"/>
            </a:endParaRPr>
          </a:p>
          <a:p>
            <a:endParaRPr lang="es-ES" b="1" dirty="0" smtClean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erlin Sans FB Demi" pitchFamily="34" charset="0"/>
            </a:endParaRPr>
          </a:p>
          <a:p>
            <a:r>
              <a:rPr lang="es-ES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Costa  Vicentina</a:t>
            </a:r>
            <a:endParaRPr lang="es-ES" b="1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164288" y="4515966"/>
            <a:ext cx="2376264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1200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Jagadir  Fotos &amp;  </a:t>
            </a:r>
            <a:r>
              <a:rPr lang="es-ES" sz="1200" b="1" dirty="0" err="1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Ppsx</a:t>
            </a:r>
            <a:endParaRPr lang="es-ES" sz="1200" b="1" dirty="0">
              <a:ln w="18000">
                <a:solidFill>
                  <a:srgbClr val="C00000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9" name="8 Imagen" descr="big_Carminh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24056" y="339502"/>
            <a:ext cx="5519944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6000">
    <p:fade thruBlk="1"/>
    <p:sndAc>
      <p:stSnd loop="1">
        <p:snd r:embed="rId2" name="Carminho _ Lágrimas do Cé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0" fill="hold">
                                          <p:stCondLst>
                                            <p:cond delay="6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0" fill="hold">
                                          <p:stCondLst>
                                            <p:cond delay="8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336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340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92546"/>
            <a:ext cx="9144000" cy="52360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342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2360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343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346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92546"/>
            <a:ext cx="9144000" cy="53285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350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351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308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352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353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354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92546"/>
            <a:ext cx="9144000" cy="52360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360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361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308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364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30805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251520" y="473199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1400" dirty="0" smtClean="0">
                <a:ln w="18415" cmpd="sng">
                  <a:solidFill>
                    <a:schemeClr val="accent6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bg2">
                    <a:lumMod val="9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" pitchFamily="34" charset="0"/>
              </a:rPr>
              <a:t>AMOREIRA</a:t>
            </a:r>
            <a:endParaRPr lang="es-ES" sz="1400" dirty="0">
              <a:ln w="18415" cmpd="sng">
                <a:solidFill>
                  <a:schemeClr val="accent6">
                    <a:lumMod val="40000"/>
                    <a:lumOff val="60000"/>
                  </a:schemeClr>
                </a:solidFill>
                <a:prstDash val="solid"/>
              </a:ln>
              <a:solidFill>
                <a:schemeClr val="bg2">
                  <a:lumMod val="9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365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92546"/>
            <a:ext cx="9144000" cy="5400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366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2360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370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23604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251520" y="4731990"/>
            <a:ext cx="15115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Berlin Sans FB Demi" pitchFamily="34" charset="0"/>
              </a:rPr>
              <a:t>Monte Clérigo</a:t>
            </a:r>
            <a:endParaRPr lang="es-ES" sz="1400" dirty="0">
              <a:solidFill>
                <a:schemeClr val="accent3">
                  <a:lumMod val="20000"/>
                  <a:lumOff val="80000"/>
                </a:schemeClr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426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30805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8028384" y="4803998"/>
            <a:ext cx="7136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Berlin Sans FB Demi" pitchFamily="34" charset="0"/>
              </a:rPr>
              <a:t>SAGRES</a:t>
            </a:r>
            <a:endParaRPr lang="es-ES" sz="1200" dirty="0">
              <a:solidFill>
                <a:schemeClr val="tx2">
                  <a:lumMod val="20000"/>
                  <a:lumOff val="80000"/>
                </a:schemeClr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429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164554"/>
            <a:ext cx="9144000" cy="54726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448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92546"/>
            <a:ext cx="9144000" cy="532859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323528" y="4659982"/>
            <a:ext cx="249235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Gill Sans Ultra Bold" pitchFamily="34" charset="0"/>
              </a:rPr>
              <a:t>CABO DE SAN VICENTE</a:t>
            </a:r>
            <a:endParaRPr lang="es-ES" sz="1100" dirty="0">
              <a:solidFill>
                <a:schemeClr val="accent5">
                  <a:lumMod val="20000"/>
                  <a:lumOff val="80000"/>
                </a:schemeClr>
              </a:solidFill>
              <a:latin typeface="Gill Sans Ultra Bold" pitchFamily="34" charset="0"/>
            </a:endParaRP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449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164554"/>
            <a:ext cx="9144000" cy="5308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450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92546"/>
            <a:ext cx="9144000" cy="5400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453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3080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460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466-00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-92546"/>
            <a:ext cx="9144000" cy="58326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472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164554"/>
            <a:ext cx="9144000" cy="54726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486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236562"/>
            <a:ext cx="9144000" cy="538006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251520" y="4587974"/>
            <a:ext cx="16752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Gill Sans Ultra Bold" pitchFamily="34" charset="0"/>
              </a:rPr>
              <a:t>CABO DE SAN VICENTE</a:t>
            </a:r>
            <a:endParaRPr lang="es-ES" sz="800" dirty="0">
              <a:solidFill>
                <a:schemeClr val="accent1">
                  <a:lumMod val="20000"/>
                  <a:lumOff val="80000"/>
                </a:schemeClr>
              </a:solidFill>
              <a:latin typeface="Gill Sans Ultra Bold" pitchFamily="34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493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482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flipH="1">
            <a:off x="-108520" y="-164554"/>
            <a:ext cx="9937104" cy="57606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elfest101-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5816" y="267494"/>
            <a:ext cx="5832648" cy="3888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Try to alig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8113" y="182563"/>
            <a:ext cx="152400" cy="15240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323528" y="267494"/>
            <a:ext cx="3153427" cy="4545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Lágrimas do Céu</a:t>
            </a:r>
          </a:p>
          <a:p>
            <a:endParaRPr lang="pt-BR" sz="1000" dirty="0" smtClean="0">
              <a:solidFill>
                <a:schemeClr val="accent6">
                  <a:lumMod val="60000"/>
                  <a:lumOff val="40000"/>
                </a:schemeClr>
              </a:solidFill>
              <a:latin typeface="Gill Sans Ultra Bold" pitchFamily="34" charset="0"/>
            </a:endParaRPr>
          </a:p>
          <a:p>
            <a: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Quando eu canto e a chuva cai,</a:t>
            </a:r>
            <a:b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</a:br>
            <a: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Uma nuvem de incerteza</a:t>
            </a:r>
            <a:b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</a:br>
            <a: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Paira em mim de quando em quando.</a:t>
            </a:r>
            <a:b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</a:br>
            <a: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Cada gota lembra um ai</a:t>
            </a:r>
            <a:b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</a:br>
            <a: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A rimar com a tristeza</a:t>
            </a:r>
            <a:b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</a:br>
            <a: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Dos versos que vou cantando.</a:t>
            </a:r>
          </a:p>
          <a:p>
            <a: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Cada gota lembra um ai</a:t>
            </a:r>
            <a:b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</a:br>
            <a: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A rimar com a tristeza</a:t>
            </a:r>
            <a:b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</a:br>
            <a: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Dos versos que vou cantando.</a:t>
            </a:r>
          </a:p>
          <a:p>
            <a: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E na doce melodia</a:t>
            </a:r>
            <a:b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</a:br>
            <a: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De que o fado se reveste</a:t>
            </a:r>
            <a:b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</a:br>
            <a: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Quando o meu olhar embaça</a:t>
            </a:r>
            <a:b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</a:br>
            <a: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Vejo a estranha melodia</a:t>
            </a:r>
            <a:b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</a:br>
            <a: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Da chuva que o vento agreste</a:t>
            </a:r>
            <a:b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</a:br>
            <a: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Faz murmurar na vidraça.</a:t>
            </a:r>
          </a:p>
          <a:p>
            <a: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Vejo a estranha melodia</a:t>
            </a:r>
            <a:b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</a:br>
            <a: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Da chuva que o vento agreste</a:t>
            </a:r>
            <a:b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</a:br>
            <a: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Faz murmurar na vidraça.</a:t>
            </a:r>
          </a:p>
          <a:p>
            <a: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Então dou no meu lamento,</a:t>
            </a:r>
            <a:b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</a:br>
            <a: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Ao fado que me prendeu,</a:t>
            </a:r>
            <a:b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</a:br>
            <a: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Rimas tristes, pobrezinhas;</a:t>
            </a:r>
            <a:b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</a:br>
            <a: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Cai a chuva, geme o vento</a:t>
            </a:r>
            <a:b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</a:br>
            <a: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São as lágrimas do Céu</a:t>
            </a:r>
            <a:b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</a:br>
            <a: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Que fazem brotar as minhas.</a:t>
            </a:r>
          </a:p>
          <a:p>
            <a: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Cai a chuva, geme o vento</a:t>
            </a:r>
            <a:b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</a:br>
            <a: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São as lágrimas do Céu</a:t>
            </a:r>
            <a:b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</a:br>
            <a:r>
              <a:rPr lang="pt-BR" sz="1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Que fazem brotar as minhas.</a:t>
            </a:r>
            <a:endParaRPr lang="pt-BR" sz="1000" dirty="0">
              <a:solidFill>
                <a:schemeClr val="accent6">
                  <a:lumMod val="60000"/>
                  <a:lumOff val="40000"/>
                </a:schemeClr>
              </a:solidFill>
              <a:latin typeface="Gill Sans Ultra Bold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707904" y="4083918"/>
            <a:ext cx="11592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itchFamily="34" charset="0"/>
              </a:rPr>
              <a:t>CARMINHO</a:t>
            </a:r>
            <a:endParaRPr lang="es-ES" sz="1100" dirty="0">
              <a:solidFill>
                <a:schemeClr val="accent6">
                  <a:lumMod val="60000"/>
                  <a:lumOff val="40000"/>
                </a:schemeClr>
              </a:solidFill>
              <a:latin typeface="Gill Sans Ultra Bold" pitchFamily="34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732240" y="4515966"/>
            <a:ext cx="199605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dirty="0" smtClean="0">
                <a:solidFill>
                  <a:schemeClr val="accent6">
                    <a:lumMod val="50000"/>
                  </a:schemeClr>
                </a:solidFill>
                <a:latin typeface="Gill Sans Ultra Bold" pitchFamily="34" charset="0"/>
              </a:rPr>
              <a:t>JAGADIR  PPSSX &amp; </a:t>
            </a:r>
            <a:r>
              <a:rPr lang="es-ES" sz="900" dirty="0" err="1" smtClean="0">
                <a:solidFill>
                  <a:schemeClr val="accent6">
                    <a:lumMod val="50000"/>
                  </a:schemeClr>
                </a:solidFill>
                <a:latin typeface="Gill Sans Ultra Bold" pitchFamily="34" charset="0"/>
              </a:rPr>
              <a:t>fOTOS</a:t>
            </a:r>
            <a:endParaRPr lang="es-ES" sz="900" dirty="0">
              <a:solidFill>
                <a:schemeClr val="accent6">
                  <a:lumMod val="50000"/>
                </a:schemeClr>
              </a:solidFill>
              <a:latin typeface="Gill Sans Ultra Bold" pitchFamily="34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Portugal Acantilados  Cliffs  Jagadi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Portugal Acantilados  Cliffs  Jagadir</Template>
  <TotalTime>2</TotalTime>
  <Words>47</Words>
  <Application>Microsoft Office PowerPoint</Application>
  <PresentationFormat>Presentación en pantalla (16:9)</PresentationFormat>
  <Paragraphs>23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1" baseType="lpstr">
      <vt:lpstr>Portugal Acantilados  Cliffs  Jagadir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>Windows XP Titan Ultimate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Antonio</dc:creator>
  <cp:lastModifiedBy>Jose Antonio</cp:lastModifiedBy>
  <cp:revision>1</cp:revision>
  <dcterms:created xsi:type="dcterms:W3CDTF">2015-08-01T08:36:47Z</dcterms:created>
  <dcterms:modified xsi:type="dcterms:W3CDTF">2015-08-01T08:39:11Z</dcterms:modified>
</cp:coreProperties>
</file>