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9" r:id="rId3"/>
    <p:sldId id="266" r:id="rId4"/>
    <p:sldId id="267" r:id="rId5"/>
    <p:sldId id="258" r:id="rId6"/>
    <p:sldId id="280" r:id="rId7"/>
    <p:sldId id="260" r:id="rId8"/>
    <p:sldId id="261" r:id="rId9"/>
    <p:sldId id="257" r:id="rId10"/>
    <p:sldId id="274" r:id="rId11"/>
    <p:sldId id="262" r:id="rId12"/>
    <p:sldId id="263" r:id="rId13"/>
    <p:sldId id="265" r:id="rId14"/>
    <p:sldId id="264" r:id="rId15"/>
    <p:sldId id="268" r:id="rId16"/>
    <p:sldId id="270" r:id="rId17"/>
    <p:sldId id="278" r:id="rId18"/>
    <p:sldId id="275" r:id="rId19"/>
    <p:sldId id="277" r:id="rId20"/>
    <p:sldId id="279" r:id="rId21"/>
    <p:sldId id="269" r:id="rId22"/>
    <p:sldId id="272" r:id="rId23"/>
  </p:sldIdLst>
  <p:sldSz cx="10298113" cy="6192838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gDsuWaS+9PMgFSaY6Q/T5Q==" hashData="5QGfeiCO9yeln5Kc5BLuY0EH+oVLFu/CWh5FpIhv4IndLMLw0wUH7LgUS/yly6MAqDf/M4s9krUR8ulwH14Cbg=="/>
  <p:extLst>
    <p:ext uri="{EFAFB233-063F-42B5-8137-9DF3F51BA10A}">
      <p15:sldGuideLst xmlns:p15="http://schemas.microsoft.com/office/powerpoint/2012/main">
        <p15:guide id="1" orient="horz" pos="1951">
          <p15:clr>
            <a:srgbClr val="A4A3A4"/>
          </p15:clr>
        </p15:guide>
        <p15:guide id="2" pos="32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B273"/>
    <a:srgbClr val="008000"/>
    <a:srgbClr val="CC9900"/>
    <a:srgbClr val="663300"/>
    <a:srgbClr val="996633"/>
    <a:srgbClr val="996600"/>
    <a:srgbClr val="336600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2364" y="1236"/>
      </p:cViewPr>
      <p:guideLst>
        <p:guide orient="horz" pos="1951"/>
        <p:guide pos="324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4A00ABE8-5B06-4136-9F67-468ACC6B8E0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F5C93AC-1811-4FA6-94A6-FEF824F551E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96EE008-AB87-4B27-9347-9BD78D3D2396}" type="datetimeFigureOut">
              <a:rPr lang="nl-NL"/>
              <a:pPr>
                <a:defRPr/>
              </a:pPr>
              <a:t>17-3-2019</a:t>
            </a:fld>
            <a:endParaRPr lang="nl-NL"/>
          </a:p>
        </p:txBody>
      </p:sp>
      <p:sp>
        <p:nvSpPr>
          <p:cNvPr id="4" name="Tijdelijke aanduiding voor dia-afbeelding 3">
            <a:extLst>
              <a:ext uri="{FF2B5EF4-FFF2-40B4-BE49-F238E27FC236}">
                <a16:creationId xmlns:a16="http://schemas.microsoft.com/office/drawing/2014/main" id="{E7601ED0-6BEF-4BF4-968C-222286F82A6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579438" y="685800"/>
            <a:ext cx="56991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NL" noProof="0"/>
          </a:p>
        </p:txBody>
      </p:sp>
      <p:sp>
        <p:nvSpPr>
          <p:cNvPr id="5" name="Tijdelijke aanduiding voor notities 4">
            <a:extLst>
              <a:ext uri="{FF2B5EF4-FFF2-40B4-BE49-F238E27FC236}">
                <a16:creationId xmlns:a16="http://schemas.microsoft.com/office/drawing/2014/main" id="{004E8C24-DB94-446C-B5DD-776BDDEC9D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noProof="0"/>
              <a:t>Klik om de modelstijlen te bewerken</a:t>
            </a:r>
          </a:p>
          <a:p>
            <a:pPr lvl="1"/>
            <a:r>
              <a:rPr lang="nl-NL" noProof="0"/>
              <a:t>Tweede niveau</a:t>
            </a:r>
          </a:p>
          <a:p>
            <a:pPr lvl="2"/>
            <a:r>
              <a:rPr lang="nl-NL" noProof="0"/>
              <a:t>Derde niveau</a:t>
            </a:r>
          </a:p>
          <a:p>
            <a:pPr lvl="3"/>
            <a:r>
              <a:rPr lang="nl-NL" noProof="0"/>
              <a:t>Vierde niveau</a:t>
            </a:r>
          </a:p>
          <a:p>
            <a:pPr lvl="4"/>
            <a:r>
              <a:rPr lang="nl-NL" noProof="0"/>
              <a:t>Vijfde niveau</a:t>
            </a:r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E50D409-5F56-4262-A17B-6B5593108B9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53CC144-AC59-473C-8548-4CEFDC5C1C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1CE8700-3C3E-4E04-8426-871FE03C3F53}" type="slidenum">
              <a:rPr lang="nl-NL" altLang="nl-NL"/>
              <a:pPr/>
              <a:t>‹nr.›</a:t>
            </a:fld>
            <a:endParaRPr lang="nl-NL" alt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CE8700-3C3E-4E04-8426-871FE03C3F53}" type="slidenum">
              <a:rPr lang="nl-NL" altLang="nl-NL" smtClean="0"/>
              <a:pPr/>
              <a:t>1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8220469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jdelijke aanduiding voor dia-afbeelding 1">
            <a:extLst>
              <a:ext uri="{FF2B5EF4-FFF2-40B4-BE49-F238E27FC236}">
                <a16:creationId xmlns:a16="http://schemas.microsoft.com/office/drawing/2014/main" id="{23CE680C-1565-47D6-80F1-093FC00FD19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Tijdelijke aanduiding voor notities 2">
            <a:extLst>
              <a:ext uri="{FF2B5EF4-FFF2-40B4-BE49-F238E27FC236}">
                <a16:creationId xmlns:a16="http://schemas.microsoft.com/office/drawing/2014/main" id="{3D08A65F-0D0C-46A3-B281-B682259B695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nl-NL" altLang="nl-NL" dirty="0"/>
          </a:p>
        </p:txBody>
      </p:sp>
      <p:sp>
        <p:nvSpPr>
          <p:cNvPr id="23556" name="Tijdelijke aanduiding voor dianummer 3">
            <a:extLst>
              <a:ext uri="{FF2B5EF4-FFF2-40B4-BE49-F238E27FC236}">
                <a16:creationId xmlns:a16="http://schemas.microsoft.com/office/drawing/2014/main" id="{CEC43779-F895-435F-AA42-97788DD676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0E0CFCC-59E4-473A-A302-3627E9B64A80}" type="slidenum">
              <a:rPr lang="nl-NL" altLang="nl-NL"/>
              <a:pPr eaLnBrk="1" hangingPunct="1"/>
              <a:t>2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94375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CE8700-3C3E-4E04-8426-871FE03C3F53}" type="slidenum">
              <a:rPr lang="nl-NL" altLang="nl-NL" smtClean="0"/>
              <a:pPr/>
              <a:t>3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91950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CE8700-3C3E-4E04-8426-871FE03C3F53}" type="slidenum">
              <a:rPr lang="nl-NL" altLang="nl-NL" smtClean="0"/>
              <a:pPr/>
              <a:t>6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8668932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CE8700-3C3E-4E04-8426-871FE03C3F53}" type="slidenum">
              <a:rPr lang="nl-NL" altLang="nl-NL" smtClean="0"/>
              <a:pPr/>
              <a:t>8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0738900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CE8700-3C3E-4E04-8426-871FE03C3F53}" type="slidenum">
              <a:rPr lang="nl-NL" altLang="nl-NL" smtClean="0"/>
              <a:pPr/>
              <a:t>9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7838564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CE8700-3C3E-4E04-8426-871FE03C3F53}" type="slidenum">
              <a:rPr lang="nl-NL" altLang="nl-NL" smtClean="0"/>
              <a:pPr/>
              <a:t>14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754069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CE8700-3C3E-4E04-8426-871FE03C3F53}" type="slidenum">
              <a:rPr lang="nl-NL" altLang="nl-NL" smtClean="0"/>
              <a:pPr/>
              <a:t>17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5108021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CE8700-3C3E-4E04-8426-871FE03C3F53}" type="slidenum">
              <a:rPr lang="nl-NL" altLang="nl-NL" smtClean="0"/>
              <a:pPr/>
              <a:t>18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997334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CE8700-3C3E-4E04-8426-871FE03C3F53}" type="slidenum">
              <a:rPr lang="nl-NL" altLang="nl-NL" smtClean="0"/>
              <a:pPr/>
              <a:t>21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9589436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CE8700-3C3E-4E04-8426-871FE03C3F53}" type="slidenum">
              <a:rPr lang="nl-NL" altLang="nl-NL" smtClean="0"/>
              <a:pPr/>
              <a:t>22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398532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72359" y="1923794"/>
            <a:ext cx="8753396" cy="1327446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44717" y="3509275"/>
            <a:ext cx="7208679" cy="15826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6137DF0-DDA9-4734-84F3-8D000BA99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84B12-EE21-4C8C-BC58-370D379940DF}" type="datetimeFigureOut">
              <a:rPr lang="nl-NL"/>
              <a:pPr>
                <a:defRPr/>
              </a:pPr>
              <a:t>17-3-2019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BB28CD5-9E2B-427D-AA89-ECF2B1F78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EF0FB1A-F6BA-462F-A558-9EB11A9AD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30BBA8-D19F-4129-9E88-C896A6A8F71B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816317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F62F5DE-B272-4041-A95C-62E58537C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684A4-2F60-49AD-9DFD-1D47864F1106}" type="datetimeFigureOut">
              <a:rPr lang="nl-NL"/>
              <a:pPr>
                <a:defRPr/>
              </a:pPr>
              <a:t>17-3-2019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81CC407-6ED5-46D4-A2B5-0E11FB8E8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2F95BFA-50D2-4E9D-A4E6-03ECB8BF4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1BF5C6-0682-41EE-9FB3-8704E9B5CF53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8534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3480" y="3979472"/>
            <a:ext cx="8753396" cy="122996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13480" y="2624789"/>
            <a:ext cx="8753396" cy="135468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A0404EA-2ED8-4DF6-8BAB-A23C54F85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9BC9-A48A-4E0B-8AE5-D420368F2F43}" type="datetimeFigureOut">
              <a:rPr lang="nl-NL"/>
              <a:pPr>
                <a:defRPr/>
              </a:pPr>
              <a:t>17-3-2019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CDB4EE4-230A-48A2-80F1-F82C93989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2A778FF-D80C-47A1-B401-73960D461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1BD33C-509E-41A3-AD26-F5DDF3BF1A98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736975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579270" y="1304510"/>
            <a:ext cx="5132966" cy="36913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883870" y="1304510"/>
            <a:ext cx="5134754" cy="36913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4F85CE4D-F179-4987-9874-FB3E3F506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AD2A2-3FFB-4092-8447-D74911342E4B}" type="datetimeFigureOut">
              <a:rPr lang="nl-NL"/>
              <a:pPr>
                <a:defRPr/>
              </a:pPr>
              <a:t>17-3-2019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A2BB5811-7E3A-4986-8944-3C404B536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9BD81457-9AA9-4601-B6BD-C50F2D2AE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959F85-805E-41AB-8422-8C1B6DB50731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063542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4906" y="248001"/>
            <a:ext cx="9268302" cy="1032140"/>
          </a:xfrm>
        </p:spPr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514905" y="1386221"/>
            <a:ext cx="4550122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14905" y="1963932"/>
            <a:ext cx="4550122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5231299" y="1386221"/>
            <a:ext cx="4551909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5231299" y="1963932"/>
            <a:ext cx="4551909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>
            <a:extLst>
              <a:ext uri="{FF2B5EF4-FFF2-40B4-BE49-F238E27FC236}">
                <a16:creationId xmlns:a16="http://schemas.microsoft.com/office/drawing/2014/main" id="{9A22337D-E38A-4E56-8778-1D28D04DB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DCAB2-C72D-46DF-9A41-4DF826274D2F}" type="datetimeFigureOut">
              <a:rPr lang="nl-NL"/>
              <a:pPr>
                <a:defRPr/>
              </a:pPr>
              <a:t>17-3-2019</a:t>
            </a:fld>
            <a:endParaRPr lang="nl-NL"/>
          </a:p>
        </p:txBody>
      </p:sp>
      <p:sp>
        <p:nvSpPr>
          <p:cNvPr id="8" name="Tijdelijke aanduiding voor voettekst 4">
            <a:extLst>
              <a:ext uri="{FF2B5EF4-FFF2-40B4-BE49-F238E27FC236}">
                <a16:creationId xmlns:a16="http://schemas.microsoft.com/office/drawing/2014/main" id="{F91106B1-8B96-4BD8-8476-614A7210F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C4FFED9A-2C0B-4801-8A82-5009F1A68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2EAC7-8704-4439-9639-2E76BC260426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867694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3">
            <a:extLst>
              <a:ext uri="{FF2B5EF4-FFF2-40B4-BE49-F238E27FC236}">
                <a16:creationId xmlns:a16="http://schemas.microsoft.com/office/drawing/2014/main" id="{46686F21-3CFD-4282-B55F-169A49CDC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520FC-8553-405A-9885-1235AD7B340C}" type="datetimeFigureOut">
              <a:rPr lang="nl-NL"/>
              <a:pPr>
                <a:defRPr/>
              </a:pPr>
              <a:t>17-3-2019</a:t>
            </a:fld>
            <a:endParaRPr lang="nl-NL"/>
          </a:p>
        </p:txBody>
      </p:sp>
      <p:sp>
        <p:nvSpPr>
          <p:cNvPr id="4" name="Tijdelijke aanduiding voor voettekst 4">
            <a:extLst>
              <a:ext uri="{FF2B5EF4-FFF2-40B4-BE49-F238E27FC236}">
                <a16:creationId xmlns:a16="http://schemas.microsoft.com/office/drawing/2014/main" id="{D1CE36F2-140C-495C-9CAA-61E182BA9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>
            <a:extLst>
              <a:ext uri="{FF2B5EF4-FFF2-40B4-BE49-F238E27FC236}">
                <a16:creationId xmlns:a16="http://schemas.microsoft.com/office/drawing/2014/main" id="{2E16A056-0585-4B2D-A961-C5C675E26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DBA9AE-D701-4312-BB77-3B0327010B4F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018476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>
            <a:extLst>
              <a:ext uri="{FF2B5EF4-FFF2-40B4-BE49-F238E27FC236}">
                <a16:creationId xmlns:a16="http://schemas.microsoft.com/office/drawing/2014/main" id="{976F105F-E3EC-4AC7-AEDD-C07B5B0A2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06370-AFB0-484E-8BCF-D9ABD6E5DEE4}" type="datetimeFigureOut">
              <a:rPr lang="nl-NL"/>
              <a:pPr>
                <a:defRPr/>
              </a:pPr>
              <a:t>17-3-2019</a:t>
            </a:fld>
            <a:endParaRPr lang="nl-NL"/>
          </a:p>
        </p:txBody>
      </p:sp>
      <p:sp>
        <p:nvSpPr>
          <p:cNvPr id="3" name="Tijdelijke aanduiding voor voettekst 4">
            <a:extLst>
              <a:ext uri="{FF2B5EF4-FFF2-40B4-BE49-F238E27FC236}">
                <a16:creationId xmlns:a16="http://schemas.microsoft.com/office/drawing/2014/main" id="{31CDA595-6B60-453C-8BF4-0BCD4FFBB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>
            <a:extLst>
              <a:ext uri="{FF2B5EF4-FFF2-40B4-BE49-F238E27FC236}">
                <a16:creationId xmlns:a16="http://schemas.microsoft.com/office/drawing/2014/main" id="{D5C5A4C3-40CE-4AEA-AAC4-DE3847B44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96712F-FF11-40B0-B0DF-593C4E272071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109242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4906" y="246567"/>
            <a:ext cx="3388008" cy="10493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026276" y="246567"/>
            <a:ext cx="5756931" cy="52854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14906" y="1295909"/>
            <a:ext cx="3388008" cy="42360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C039D0BD-20F5-45DF-B4E7-161284080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0B17D-27C8-4286-AC62-5CC7FF26D039}" type="datetimeFigureOut">
              <a:rPr lang="nl-NL"/>
              <a:pPr>
                <a:defRPr/>
              </a:pPr>
              <a:t>17-3-2019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DCEDA5D6-06DF-45D9-A5D8-54CC26C2A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8D27ED7D-A3F8-49E9-A126-B9638A4C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8CBC88-24DC-4464-835D-6FF4ADF6019B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195820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18502" y="4334986"/>
            <a:ext cx="6178868" cy="51177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018502" y="553341"/>
            <a:ext cx="6178868" cy="371570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2018502" y="4846756"/>
            <a:ext cx="6178868" cy="7267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0D5B4420-5B2D-4212-B240-84C333B57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5FBAE-6000-4553-8678-3707DB53FBEB}" type="datetimeFigureOut">
              <a:rPr lang="nl-NL"/>
              <a:pPr>
                <a:defRPr/>
              </a:pPr>
              <a:t>17-3-2019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3473F4E1-7FAD-4C1A-A1CE-5C6F3A6E8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312792E1-1D76-4A45-A9C8-6594FEBED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64F2C-A1A9-4A78-AD64-87E9631F9EF5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24084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9A0A594-1E52-411D-9EAA-F63C1FE5D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915FC-B08E-4FB0-91AF-A31E6CE8AF52}" type="datetimeFigureOut">
              <a:rPr lang="nl-NL"/>
              <a:pPr>
                <a:defRPr/>
              </a:pPr>
              <a:t>17-3-2019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17B0D43-D35A-4A11-84C8-FF12D3CCA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4D15A95-CC58-4CFD-A0DE-9727246AC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E4DD58-4881-4FB1-B65D-12C6EECEC8EF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640373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410126" y="223630"/>
            <a:ext cx="2608498" cy="4772213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579269" y="223630"/>
            <a:ext cx="7659222" cy="4772213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B09FF6F-B144-4EF8-8064-2027894F6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86598-1A3B-47EE-9098-E90050408EA9}" type="datetimeFigureOut">
              <a:rPr lang="nl-NL"/>
              <a:pPr>
                <a:defRPr/>
              </a:pPr>
              <a:t>17-3-2019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E4AE6E6-6F29-4E60-A133-A42519872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7E32F6B-E9BC-42C2-9197-C1DD34DD8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BAC308-D318-4275-891F-F96ECBFF076E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982307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>
            <a:extLst>
              <a:ext uri="{FF2B5EF4-FFF2-40B4-BE49-F238E27FC236}">
                <a16:creationId xmlns:a16="http://schemas.microsoft.com/office/drawing/2014/main" id="{636AB962-9FB1-4B9B-B4AF-2EEEF406926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14350" y="247650"/>
            <a:ext cx="9269413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stijl te bewerken</a:t>
            </a:r>
          </a:p>
        </p:txBody>
      </p:sp>
      <p:sp>
        <p:nvSpPr>
          <p:cNvPr id="1027" name="Tijdelijke aanduiding voor tekst 2">
            <a:extLst>
              <a:ext uri="{FF2B5EF4-FFF2-40B4-BE49-F238E27FC236}">
                <a16:creationId xmlns:a16="http://schemas.microsoft.com/office/drawing/2014/main" id="{A4DD0B89-51D5-40A9-B04A-3CE073CED4D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514350" y="1444625"/>
            <a:ext cx="9269413" cy="408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modelstijlen te bewerken</a:t>
            </a:r>
          </a:p>
          <a:p>
            <a:pPr lvl="1"/>
            <a:r>
              <a:rPr lang="nl-NL" altLang="nl-NL"/>
              <a:t>Tweede niveau</a:t>
            </a:r>
          </a:p>
          <a:p>
            <a:pPr lvl="2"/>
            <a:r>
              <a:rPr lang="nl-NL" altLang="nl-NL"/>
              <a:t>Derde niveau</a:t>
            </a:r>
          </a:p>
          <a:p>
            <a:pPr lvl="3"/>
            <a:r>
              <a:rPr lang="nl-NL" altLang="nl-NL"/>
              <a:t>Vierde niveau</a:t>
            </a:r>
          </a:p>
          <a:p>
            <a:pPr lvl="4"/>
            <a:r>
              <a:rPr lang="nl-NL" alt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17AB891-AE1D-4B43-8AB5-13CFC67BF8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4350" y="5740400"/>
            <a:ext cx="2403475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ED3360-41AB-448A-8A0A-418AEE02F505}" type="datetimeFigureOut">
              <a:rPr lang="nl-NL"/>
              <a:pPr>
                <a:defRPr/>
              </a:pPr>
              <a:t>17-3-2019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92F0EF2-5A06-4E86-8B87-E3253AB6DB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17900" y="5740400"/>
            <a:ext cx="3262313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9BFF27D-71BD-4765-94E7-5803CAEEC1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380288" y="5740400"/>
            <a:ext cx="2403475" cy="3286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fld id="{B11B492C-E3CD-4C75-A8EB-2EF25AD68174}" type="slidenum">
              <a:rPr lang="nl-NL" altLang="nl-NL"/>
              <a:pPr/>
              <a:t>‹nr.›</a:t>
            </a:fld>
            <a:endParaRPr lang="nl-NL" alt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2.png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7" Type="http://schemas.openxmlformats.org/officeDocument/2006/relationships/image" Target="../media/image46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blog.seniorennet.nl/powerpoint_marianne/" TargetMode="Externa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72E24918-C094-44A0-BE82-7B9FB9BA00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3396"/>
            <a:ext cx="10298112" cy="6226234"/>
          </a:xfrm>
          <a:prstGeom prst="rect">
            <a:avLst/>
          </a:prstGeom>
        </p:spPr>
      </p:pic>
      <p:pic>
        <p:nvPicPr>
          <p:cNvPr id="6" name="Picture 3" descr="E:\Bestanden Hans &amp; Marianne\MARIANNE\Pictures\colorful butterfly\Nieuwe map\ocBDb0WrAXTzUJXwk7WikUXPb8k.png">
            <a:extLst>
              <a:ext uri="{FF2B5EF4-FFF2-40B4-BE49-F238E27FC236}">
                <a16:creationId xmlns:a16="http://schemas.microsoft.com/office/drawing/2014/main" id="{CD00BCE8-8EE4-4449-8ED7-7DE003E6A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853" y="0"/>
            <a:ext cx="10775818" cy="5904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B270D273-18F6-4E5F-ABF8-4CD372E2B0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2444" y="1615681"/>
            <a:ext cx="3236609" cy="4716202"/>
          </a:xfrm>
          <a:prstGeom prst="rect">
            <a:avLst/>
          </a:prstGeom>
        </p:spPr>
      </p:pic>
      <p:pic>
        <p:nvPicPr>
          <p:cNvPr id="9" name="Afbeelding 8" descr="Afbeelding met vogel, dier, staand, buiten&#10;&#10;Automatisch gegenereerde beschrijving">
            <a:extLst>
              <a:ext uri="{FF2B5EF4-FFF2-40B4-BE49-F238E27FC236}">
                <a16:creationId xmlns:a16="http://schemas.microsoft.com/office/drawing/2014/main" id="{FA82171B-DDD2-4F17-9875-229AAF25FF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57368" y="2939310"/>
            <a:ext cx="1150243" cy="1325446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E5DA50CA-DCFF-4023-BA3D-BA2F8A5ADBA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220" y="952044"/>
            <a:ext cx="4740438" cy="1648848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EA2B0E9E-65AD-44D5-9DE3-5EC5A561E952}"/>
              </a:ext>
            </a:extLst>
          </p:cNvPr>
          <p:cNvSpPr/>
          <p:nvPr/>
        </p:nvSpPr>
        <p:spPr>
          <a:xfrm>
            <a:off x="1142121" y="576139"/>
            <a:ext cx="7823359" cy="1200329"/>
          </a:xfrm>
          <a:prstGeom prst="rect">
            <a:avLst/>
          </a:prstGeom>
          <a:noFill/>
          <a:ln w="34925">
            <a:noFill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 wrap="none">
            <a:spAutoFit/>
            <a:scene3d>
              <a:camera prst="perspectiveHeroicExtremeRightFacing"/>
              <a:lightRig rig="glow" dir="tl"/>
            </a:scene3d>
            <a:sp3d extrusionH="127000" contourW="12700">
              <a:bevelT w="25400" h="25400" prst="convex"/>
              <a:bevelB w="38100" h="38100" prst="angle"/>
              <a:extrusionClr>
                <a:schemeClr val="accent6">
                  <a:lumMod val="50000"/>
                </a:schemeClr>
              </a:extrusionClr>
              <a:contourClr>
                <a:srgbClr val="C00000"/>
              </a:contourClr>
            </a:sp3d>
          </a:bodyPr>
          <a:lstStyle/>
          <a:p>
            <a:pPr algn="ctr">
              <a:defRPr/>
            </a:pPr>
            <a:r>
              <a:rPr lang="nl-NL" sz="72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nap ITC" pitchFamily="82" charset="0"/>
                <a:cs typeface="Arial" charset="0"/>
              </a:rPr>
              <a:t>Wonderful</a:t>
            </a:r>
            <a:r>
              <a:rPr lang="nl-NL" sz="7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nap ITC" pitchFamily="82" charset="0"/>
                <a:cs typeface="Arial" charset="0"/>
              </a:rPr>
              <a:t> life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2000">
        <p:sndAc>
          <p:stSnd>
            <p:snd r:embed="rId3" name="Wonderful life.wav"/>
          </p:stSnd>
        </p:sndAc>
      </p:transition>
    </mc:Choice>
    <mc:Fallback xmlns="">
      <p:transition spd="slow" advClick="0" advTm="12000">
        <p:sndAc>
          <p:stSnd>
            <p:snd r:embed="rId9" name="Wonderful lif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2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4D1B2EE2-65CA-40AD-9E2F-7DA6A77737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878"/>
            <a:ext cx="10298113" cy="6192838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308344DD-3BC3-40EF-8E56-94D69BB110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6528" y="106688"/>
            <a:ext cx="2745982" cy="6002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92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5C29558-8FEB-478A-8498-E5F1F93C534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27"/>
          <a:stretch/>
        </p:blipFill>
        <p:spPr>
          <a:xfrm>
            <a:off x="0" y="0"/>
            <a:ext cx="10298113" cy="6192838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B5F17A3C-6523-4F3F-9953-A0C08BE392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81104" y="792163"/>
            <a:ext cx="1524000" cy="1352550"/>
          </a:xfrm>
          <a:prstGeom prst="rect">
            <a:avLst/>
          </a:prstGeom>
        </p:spPr>
      </p:pic>
      <p:pic>
        <p:nvPicPr>
          <p:cNvPr id="4" name="Afbeelding 3" descr="Afbeelding met water, schip, groot, taart&#10;&#10;Automatisch gegenereerde beschrijving">
            <a:extLst>
              <a:ext uri="{FF2B5EF4-FFF2-40B4-BE49-F238E27FC236}">
                <a16:creationId xmlns:a16="http://schemas.microsoft.com/office/drawing/2014/main" id="{80E860AA-1B99-4B79-B11D-A95C14FC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46" y="1745121"/>
            <a:ext cx="4575376" cy="270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607795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99BD097D-B0D8-402C-8EB4-AAB215B333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8113" cy="6192838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A6F741DF-A54C-4BD1-A158-663C34AE5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0298112" cy="6159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9370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DDB8CD1-7F1E-474D-8C97-C89B979328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"/>
            <a:ext cx="10298113" cy="6192839"/>
          </a:xfrm>
          <a:prstGeom prst="rect">
            <a:avLst/>
          </a:prstGeom>
        </p:spPr>
      </p:pic>
      <p:pic>
        <p:nvPicPr>
          <p:cNvPr id="5" name="Afbeelding 4" descr="Afbeelding met persoon, buiten&#10;&#10;Automatisch gegenereerde beschrijving">
            <a:extLst>
              <a:ext uri="{FF2B5EF4-FFF2-40B4-BE49-F238E27FC236}">
                <a16:creationId xmlns:a16="http://schemas.microsoft.com/office/drawing/2014/main" id="{6576FE6E-71E6-4DCB-B408-0B095959A3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352" y="1872283"/>
            <a:ext cx="1782207" cy="304131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2516D55A-1AE4-49FD-91BE-DF01FBC50D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3504"/>
            <a:ext cx="10298113" cy="619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74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2C6B7EF6-FF39-4B29-8D7D-7C40325A0E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8112" cy="6192837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E3DD37E6-C7B2-4A68-9DF8-6AF4A18799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43769" cy="619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382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4306494-EA0B-48EF-9076-03D5C8C89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065"/>
            <a:ext cx="10298113" cy="6178277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C8588A96-2B92-490E-8AE8-BD6693A6C9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065"/>
            <a:ext cx="10298111" cy="61721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E6D51939-B7B6-416D-A895-9D285B3EA3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8113" cy="6192838"/>
          </a:xfrm>
          <a:prstGeom prst="rect">
            <a:avLst/>
          </a:prstGeom>
        </p:spPr>
      </p:pic>
      <p:sp>
        <p:nvSpPr>
          <p:cNvPr id="4" name="Punthaak 1">
            <a:extLst>
              <a:ext uri="{FF2B5EF4-FFF2-40B4-BE49-F238E27FC236}">
                <a16:creationId xmlns:a16="http://schemas.microsoft.com/office/drawing/2014/main" id="{2957AA59-F509-44F2-8A21-FCF9B1BBCDB9}"/>
              </a:ext>
            </a:extLst>
          </p:cNvPr>
          <p:cNvSpPr/>
          <p:nvPr/>
        </p:nvSpPr>
        <p:spPr>
          <a:xfrm>
            <a:off x="142259" y="-17349"/>
            <a:ext cx="4934789" cy="6192838"/>
          </a:xfrm>
          <a:prstGeom prst="chevron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5" name="Punthaak 2">
            <a:extLst>
              <a:ext uri="{FF2B5EF4-FFF2-40B4-BE49-F238E27FC236}">
                <a16:creationId xmlns:a16="http://schemas.microsoft.com/office/drawing/2014/main" id="{50EA2493-7A33-456A-9C3B-3C2602A8F562}"/>
              </a:ext>
            </a:extLst>
          </p:cNvPr>
          <p:cNvSpPr/>
          <p:nvPr/>
        </p:nvSpPr>
        <p:spPr>
          <a:xfrm flipV="1">
            <a:off x="5084486" y="-7879"/>
            <a:ext cx="5085825" cy="6192838"/>
          </a:xfrm>
          <a:prstGeom prst="chevron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 dirty="0"/>
          </a:p>
        </p:txBody>
      </p:sp>
      <p:sp>
        <p:nvSpPr>
          <p:cNvPr id="6" name="Punthaak 3">
            <a:extLst>
              <a:ext uri="{FF2B5EF4-FFF2-40B4-BE49-F238E27FC236}">
                <a16:creationId xmlns:a16="http://schemas.microsoft.com/office/drawing/2014/main" id="{67249DD5-1EED-45D8-9CC4-EA9AA087D4D4}"/>
              </a:ext>
            </a:extLst>
          </p:cNvPr>
          <p:cNvSpPr/>
          <p:nvPr/>
        </p:nvSpPr>
        <p:spPr>
          <a:xfrm flipH="1" flipV="1">
            <a:off x="5102703" y="-7879"/>
            <a:ext cx="5085825" cy="6192838"/>
          </a:xfrm>
          <a:prstGeom prst="chevron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7" name="Punthaak 4">
            <a:extLst>
              <a:ext uri="{FF2B5EF4-FFF2-40B4-BE49-F238E27FC236}">
                <a16:creationId xmlns:a16="http://schemas.microsoft.com/office/drawing/2014/main" id="{18FDF2D6-E8D8-4E81-AB81-50A30880B019}"/>
              </a:ext>
            </a:extLst>
          </p:cNvPr>
          <p:cNvSpPr/>
          <p:nvPr/>
        </p:nvSpPr>
        <p:spPr>
          <a:xfrm flipH="1">
            <a:off x="0" y="0"/>
            <a:ext cx="5069610" cy="6192838"/>
          </a:xfrm>
          <a:prstGeom prst="chevron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pic>
        <p:nvPicPr>
          <p:cNvPr id="10" name="Afbeelding 9" descr="Afbeelding met fles, voedsel&#10;&#10;Automatisch gegenereerde beschrijving">
            <a:extLst>
              <a:ext uri="{FF2B5EF4-FFF2-40B4-BE49-F238E27FC236}">
                <a16:creationId xmlns:a16="http://schemas.microsoft.com/office/drawing/2014/main" id="{0EAE8CB7-683B-46A7-98DF-76DB7E742F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08896" y="4608587"/>
            <a:ext cx="360040" cy="956414"/>
          </a:xfrm>
          <a:prstGeom prst="rect">
            <a:avLst/>
          </a:prstGeom>
        </p:spPr>
      </p:pic>
      <p:pic>
        <p:nvPicPr>
          <p:cNvPr id="3" name="Afbeelding 2" descr="Afbeelding met bagage, koffer, tas, binnen&#10;&#10;Automatisch gegenereerde beschrijving">
            <a:extLst>
              <a:ext uri="{FF2B5EF4-FFF2-40B4-BE49-F238E27FC236}">
                <a16:creationId xmlns:a16="http://schemas.microsoft.com/office/drawing/2014/main" id="{1D4B4421-3B3C-4190-B9E4-956D875499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4886">
            <a:off x="1990829" y="3269624"/>
            <a:ext cx="2178889" cy="3271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2AD3AC24-C164-458E-914C-B231CD19E4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" y="0"/>
            <a:ext cx="10297130" cy="6192838"/>
          </a:xfrm>
          <a:prstGeom prst="rect">
            <a:avLst/>
          </a:prstGeom>
        </p:spPr>
      </p:pic>
      <p:sp>
        <p:nvSpPr>
          <p:cNvPr id="5" name="Gelijkbenige driehoek 4">
            <a:extLst>
              <a:ext uri="{FF2B5EF4-FFF2-40B4-BE49-F238E27FC236}">
                <a16:creationId xmlns:a16="http://schemas.microsoft.com/office/drawing/2014/main" id="{6344E705-C525-43C9-BC03-D04A2A1A7EF8}"/>
              </a:ext>
            </a:extLst>
          </p:cNvPr>
          <p:cNvSpPr>
            <a:spLocks/>
          </p:cNvSpPr>
          <p:nvPr/>
        </p:nvSpPr>
        <p:spPr>
          <a:xfrm rot="5400000">
            <a:off x="33426" y="12469"/>
            <a:ext cx="3384376" cy="3409750"/>
          </a:xfrm>
          <a:prstGeom prst="triangle">
            <a:avLst/>
          </a:prstGeom>
          <a:pattFill prst="wdDnDiag">
            <a:fgClr>
              <a:srgbClr val="E8B273"/>
            </a:fgClr>
            <a:bgClr>
              <a:schemeClr val="bg1"/>
            </a:bgClr>
          </a:pattFill>
          <a:ln w="76200"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Gelijkbenige driehoek 5">
            <a:extLst>
              <a:ext uri="{FF2B5EF4-FFF2-40B4-BE49-F238E27FC236}">
                <a16:creationId xmlns:a16="http://schemas.microsoft.com/office/drawing/2014/main" id="{AC2A6F71-C9F0-4BE1-A769-33EE678E2576}"/>
              </a:ext>
            </a:extLst>
          </p:cNvPr>
          <p:cNvSpPr>
            <a:spLocks/>
          </p:cNvSpPr>
          <p:nvPr/>
        </p:nvSpPr>
        <p:spPr>
          <a:xfrm rot="5400000">
            <a:off x="-12365" y="2774191"/>
            <a:ext cx="3384376" cy="3337418"/>
          </a:xfrm>
          <a:prstGeom prst="triangle">
            <a:avLst/>
          </a:prstGeom>
          <a:pattFill prst="wdDnDiag">
            <a:fgClr>
              <a:srgbClr val="E8B273"/>
            </a:fgClr>
            <a:bgClr>
              <a:schemeClr val="bg1"/>
            </a:bgClr>
          </a:pattFill>
          <a:ln w="76200"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Gelijkbenige driehoek 6">
            <a:extLst>
              <a:ext uri="{FF2B5EF4-FFF2-40B4-BE49-F238E27FC236}">
                <a16:creationId xmlns:a16="http://schemas.microsoft.com/office/drawing/2014/main" id="{1FDBCC0D-ADDA-474F-A4CE-4D5DFD286B81}"/>
              </a:ext>
            </a:extLst>
          </p:cNvPr>
          <p:cNvSpPr>
            <a:spLocks/>
          </p:cNvSpPr>
          <p:nvPr/>
        </p:nvSpPr>
        <p:spPr>
          <a:xfrm rot="16200000" flipH="1">
            <a:off x="6922157" y="81133"/>
            <a:ext cx="3384376" cy="3330178"/>
          </a:xfrm>
          <a:prstGeom prst="triangle">
            <a:avLst/>
          </a:prstGeom>
          <a:pattFill prst="wdDnDiag">
            <a:fgClr>
              <a:srgbClr val="E8B273"/>
            </a:fgClr>
            <a:bgClr>
              <a:schemeClr val="bg1"/>
            </a:bgClr>
          </a:pattFill>
          <a:ln w="76200"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8" name="Gelijkbenige driehoek 7">
            <a:extLst>
              <a:ext uri="{FF2B5EF4-FFF2-40B4-BE49-F238E27FC236}">
                <a16:creationId xmlns:a16="http://schemas.microsoft.com/office/drawing/2014/main" id="{D7053DD3-81DC-4F19-BDF9-9DC4F334B614}"/>
              </a:ext>
            </a:extLst>
          </p:cNvPr>
          <p:cNvSpPr>
            <a:spLocks/>
          </p:cNvSpPr>
          <p:nvPr/>
        </p:nvSpPr>
        <p:spPr>
          <a:xfrm rot="16200000" flipH="1">
            <a:off x="6937393" y="2771030"/>
            <a:ext cx="3384376" cy="3337418"/>
          </a:xfrm>
          <a:prstGeom prst="triangle">
            <a:avLst/>
          </a:prstGeom>
          <a:pattFill prst="wdDnDiag">
            <a:fgClr>
              <a:srgbClr val="E8B273"/>
            </a:fgClr>
            <a:bgClr>
              <a:schemeClr val="bg1"/>
            </a:bgClr>
          </a:pattFill>
          <a:ln w="76200"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Gelijkbenige driehoek 8">
            <a:extLst>
              <a:ext uri="{FF2B5EF4-FFF2-40B4-BE49-F238E27FC236}">
                <a16:creationId xmlns:a16="http://schemas.microsoft.com/office/drawing/2014/main" id="{FC021F14-10AC-4153-9CAF-370115B9A12A}"/>
              </a:ext>
            </a:extLst>
          </p:cNvPr>
          <p:cNvSpPr>
            <a:spLocks/>
          </p:cNvSpPr>
          <p:nvPr/>
        </p:nvSpPr>
        <p:spPr>
          <a:xfrm rot="5400000">
            <a:off x="897325" y="582851"/>
            <a:ext cx="3384376" cy="5130377"/>
          </a:xfrm>
          <a:prstGeom prst="triangle">
            <a:avLst/>
          </a:prstGeom>
          <a:pattFill prst="wdDnDiag">
            <a:fgClr>
              <a:srgbClr val="E8B273"/>
            </a:fgClr>
            <a:bgClr>
              <a:schemeClr val="bg1"/>
            </a:bgClr>
          </a:pattFill>
          <a:ln w="76200"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Gelijkbenige driehoek 9">
            <a:extLst>
              <a:ext uri="{FF2B5EF4-FFF2-40B4-BE49-F238E27FC236}">
                <a16:creationId xmlns:a16="http://schemas.microsoft.com/office/drawing/2014/main" id="{F454433D-FF81-4827-A008-87046700C170}"/>
              </a:ext>
            </a:extLst>
          </p:cNvPr>
          <p:cNvSpPr>
            <a:spLocks/>
          </p:cNvSpPr>
          <p:nvPr/>
        </p:nvSpPr>
        <p:spPr>
          <a:xfrm rot="16200000" flipH="1">
            <a:off x="6204492" y="658998"/>
            <a:ext cx="3240320" cy="4946927"/>
          </a:xfrm>
          <a:prstGeom prst="triangle">
            <a:avLst/>
          </a:prstGeom>
          <a:pattFill prst="wdDnDiag">
            <a:fgClr>
              <a:srgbClr val="E8B273"/>
            </a:fgClr>
            <a:bgClr>
              <a:schemeClr val="bg1"/>
            </a:bgClr>
          </a:pattFill>
          <a:ln w="76200"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1" name="Kader 10">
            <a:extLst>
              <a:ext uri="{FF2B5EF4-FFF2-40B4-BE49-F238E27FC236}">
                <a16:creationId xmlns:a16="http://schemas.microsoft.com/office/drawing/2014/main" id="{C49C9618-C4F8-4C42-B651-13795340971B}"/>
              </a:ext>
            </a:extLst>
          </p:cNvPr>
          <p:cNvSpPr/>
          <p:nvPr/>
        </p:nvSpPr>
        <p:spPr>
          <a:xfrm>
            <a:off x="10510" y="0"/>
            <a:ext cx="10298112" cy="6232011"/>
          </a:xfrm>
          <a:prstGeom prst="frame">
            <a:avLst>
              <a:gd name="adj1" fmla="val 2921"/>
            </a:avLst>
          </a:prstGeom>
          <a:pattFill prst="wdUpDiag">
            <a:fgClr>
              <a:srgbClr val="E8B273"/>
            </a:fgClr>
            <a:bgClr>
              <a:schemeClr val="bg1"/>
            </a:bgClr>
          </a:patt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5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3603222-1045-43A1-B2FD-74C5FB7B05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173"/>
            <a:ext cx="10298112" cy="6192838"/>
          </a:xfrm>
          <a:prstGeom prst="rect">
            <a:avLst/>
          </a:prstGeom>
        </p:spPr>
      </p:pic>
      <p:sp>
        <p:nvSpPr>
          <p:cNvPr id="2" name="Kader 1">
            <a:extLst>
              <a:ext uri="{FF2B5EF4-FFF2-40B4-BE49-F238E27FC236}">
                <a16:creationId xmlns:a16="http://schemas.microsoft.com/office/drawing/2014/main" id="{A030E694-FE71-4444-99A0-30B0B5A30A74}"/>
              </a:ext>
            </a:extLst>
          </p:cNvPr>
          <p:cNvSpPr/>
          <p:nvPr/>
        </p:nvSpPr>
        <p:spPr>
          <a:xfrm>
            <a:off x="0" y="0"/>
            <a:ext cx="10298112" cy="6232011"/>
          </a:xfrm>
          <a:prstGeom prst="frame">
            <a:avLst>
              <a:gd name="adj1" fmla="val 2921"/>
            </a:avLst>
          </a:prstGeom>
          <a:pattFill prst="wdUpDiag">
            <a:fgClr>
              <a:schemeClr val="accent3">
                <a:lumMod val="75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84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Afbeelding 11">
            <a:extLst>
              <a:ext uri="{FF2B5EF4-FFF2-40B4-BE49-F238E27FC236}">
                <a16:creationId xmlns:a16="http://schemas.microsoft.com/office/drawing/2014/main" id="{69EE7402-5126-4E73-BC1A-94D9BC049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8113" cy="6258246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5EB9A141-7A41-4574-8C8F-B3790744A6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8113" cy="626785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735682F-8A73-4408-9971-9FE688506C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4" y="0"/>
            <a:ext cx="10298113" cy="6192838"/>
          </a:xfrm>
          <a:prstGeom prst="rect">
            <a:avLst/>
          </a:prstGeom>
        </p:spPr>
      </p:pic>
      <p:pic>
        <p:nvPicPr>
          <p:cNvPr id="4" name="Picture 3" descr="E:\Bestanden Hans &amp; Marianne\MARIANNE\Pictures\colorful butterfly\Nieuwe map\ocBDb0WrAXTzUJXwk7WikUXPb8k.png">
            <a:extLst>
              <a:ext uri="{FF2B5EF4-FFF2-40B4-BE49-F238E27FC236}">
                <a16:creationId xmlns:a16="http://schemas.microsoft.com/office/drawing/2014/main" id="{725252E4-6523-4369-AADE-B6E468E81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853" y="0"/>
            <a:ext cx="10775818" cy="5904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r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C2941483-8F23-43DB-8112-5150D54125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56"/>
            <a:ext cx="10298112" cy="6180325"/>
          </a:xfrm>
          <a:prstGeom prst="rect">
            <a:avLst/>
          </a:prstGeom>
        </p:spPr>
      </p:pic>
      <p:pic>
        <p:nvPicPr>
          <p:cNvPr id="3" name="Picture 5" descr="C:\Users\Marianne\Pictures\2\Nieuwe map\0_830ea_85a4623d_XL.png">
            <a:extLst>
              <a:ext uri="{FF2B5EF4-FFF2-40B4-BE49-F238E27FC236}">
                <a16:creationId xmlns:a16="http://schemas.microsoft.com/office/drawing/2014/main" id="{0E317F2C-67D7-4326-B916-334616E94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008" y="360115"/>
            <a:ext cx="4752529" cy="18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C:\Users\Marianne\Pictures\2\Nieuwe map\0_830ea_85a4623d_XL.png">
            <a:extLst>
              <a:ext uri="{FF2B5EF4-FFF2-40B4-BE49-F238E27FC236}">
                <a16:creationId xmlns:a16="http://schemas.microsoft.com/office/drawing/2014/main" id="{C12F55B4-AE63-446D-94C6-7F75838C5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664" y="1080195"/>
            <a:ext cx="5195413" cy="1999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022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3966E-6 -4.65522E-6 L -0.3914 0.00616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78" y="30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9242E-6 -1.33043E-6 L 0.34268 -0.00564 " pathEditMode="relative" rAng="0" ptsTypes="AA">
                                      <p:cBhvr>
                                        <p:cTn id="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27" y="-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0B78A699-B4C8-421A-93D7-5AD43E15C8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790"/>
            <a:ext cx="10353418" cy="6194315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8554C470-F612-4616-B56A-4A3F5B5A8D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44"/>
            <a:ext cx="10353418" cy="61880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A407F90-BEF5-44A7-B1DC-FB19930B2F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8113" cy="619283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003E257-D743-4201-8A26-B3C958D24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0298112" cy="6192838"/>
          </a:xfrm>
          <a:prstGeom prst="rect">
            <a:avLst/>
          </a:prstGeom>
        </p:spPr>
      </p:pic>
      <p:pic>
        <p:nvPicPr>
          <p:cNvPr id="4" name="Afbeelding 3" descr="Afbeelding met water, boom, buiten, lucht&#10;&#10;Automatisch gegenereerde beschrijving">
            <a:extLst>
              <a:ext uri="{FF2B5EF4-FFF2-40B4-BE49-F238E27FC236}">
                <a16:creationId xmlns:a16="http://schemas.microsoft.com/office/drawing/2014/main" id="{A75A181A-C6CE-462B-9C2B-DA31A3687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9770"/>
            <a:ext cx="10298112" cy="619283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14:ripple dir="r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Afbeelding 11">
            <a:extLst>
              <a:ext uri="{FF2B5EF4-FFF2-40B4-BE49-F238E27FC236}">
                <a16:creationId xmlns:a16="http://schemas.microsoft.com/office/drawing/2014/main" id="{3C41FD4E-573D-4B19-9269-423693DB91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8112" cy="6192838"/>
          </a:xfrm>
          <a:prstGeom prst="rect">
            <a:avLst/>
          </a:prstGeom>
        </p:spPr>
      </p:pic>
      <p:sp>
        <p:nvSpPr>
          <p:cNvPr id="8" name="Gelijkbenige driehoek 7">
            <a:extLst>
              <a:ext uri="{FF2B5EF4-FFF2-40B4-BE49-F238E27FC236}">
                <a16:creationId xmlns:a16="http://schemas.microsoft.com/office/drawing/2014/main" id="{E674AD85-21E9-4F8F-B0B3-4A20E22EC071}"/>
              </a:ext>
            </a:extLst>
          </p:cNvPr>
          <p:cNvSpPr>
            <a:spLocks/>
          </p:cNvSpPr>
          <p:nvPr/>
        </p:nvSpPr>
        <p:spPr>
          <a:xfrm rot="5400000">
            <a:off x="58231" y="26980"/>
            <a:ext cx="3384376" cy="3409750"/>
          </a:xfrm>
          <a:prstGeom prst="triangle">
            <a:avLst/>
          </a:prstGeom>
          <a:pattFill prst="wdUpDiag">
            <a:fgClr>
              <a:schemeClr val="tx1"/>
            </a:fgClr>
            <a:bgClr>
              <a:schemeClr val="bg1"/>
            </a:bgClr>
          </a:pattFill>
          <a:ln w="76200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Gelijkbenige driehoek 8">
            <a:extLst>
              <a:ext uri="{FF2B5EF4-FFF2-40B4-BE49-F238E27FC236}">
                <a16:creationId xmlns:a16="http://schemas.microsoft.com/office/drawing/2014/main" id="{EC8328F9-1B9C-444A-9279-24510197AD2B}"/>
              </a:ext>
            </a:extLst>
          </p:cNvPr>
          <p:cNvSpPr>
            <a:spLocks/>
          </p:cNvSpPr>
          <p:nvPr/>
        </p:nvSpPr>
        <p:spPr>
          <a:xfrm rot="5400000">
            <a:off x="25213" y="2781837"/>
            <a:ext cx="3384376" cy="3337418"/>
          </a:xfrm>
          <a:prstGeom prst="triangle">
            <a:avLst/>
          </a:prstGeom>
          <a:pattFill prst="wdUpDiag">
            <a:fgClr>
              <a:schemeClr val="tx1"/>
            </a:fgClr>
            <a:bgClr>
              <a:schemeClr val="bg1"/>
            </a:bgClr>
          </a:pattFill>
          <a:ln w="76200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Gelijkbenige driehoek 9">
            <a:extLst>
              <a:ext uri="{FF2B5EF4-FFF2-40B4-BE49-F238E27FC236}">
                <a16:creationId xmlns:a16="http://schemas.microsoft.com/office/drawing/2014/main" id="{55824750-2819-4AB5-A3E7-BFEC26A8BDA6}"/>
              </a:ext>
            </a:extLst>
          </p:cNvPr>
          <p:cNvSpPr>
            <a:spLocks/>
          </p:cNvSpPr>
          <p:nvPr/>
        </p:nvSpPr>
        <p:spPr>
          <a:xfrm rot="16200000" flipH="1">
            <a:off x="6904739" y="94115"/>
            <a:ext cx="3384376" cy="3330178"/>
          </a:xfrm>
          <a:prstGeom prst="triangle">
            <a:avLst/>
          </a:prstGeom>
          <a:pattFill prst="wdUpDiag">
            <a:fgClr>
              <a:schemeClr val="tx1"/>
            </a:fgClr>
            <a:bgClr>
              <a:schemeClr val="bg1"/>
            </a:bgClr>
          </a:pattFill>
          <a:ln w="76200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Gelijkbenige driehoek 10">
            <a:extLst>
              <a:ext uri="{FF2B5EF4-FFF2-40B4-BE49-F238E27FC236}">
                <a16:creationId xmlns:a16="http://schemas.microsoft.com/office/drawing/2014/main" id="{4526356E-17BF-40D7-B5C7-A299D8231507}"/>
              </a:ext>
            </a:extLst>
          </p:cNvPr>
          <p:cNvSpPr>
            <a:spLocks/>
          </p:cNvSpPr>
          <p:nvPr/>
        </p:nvSpPr>
        <p:spPr>
          <a:xfrm rot="16200000" flipH="1">
            <a:off x="6895992" y="2788301"/>
            <a:ext cx="3384376" cy="3337418"/>
          </a:xfrm>
          <a:prstGeom prst="triangle">
            <a:avLst/>
          </a:prstGeom>
          <a:pattFill prst="wdUpDiag">
            <a:fgClr>
              <a:schemeClr val="tx1"/>
            </a:fgClr>
            <a:bgClr>
              <a:schemeClr val="bg1"/>
            </a:bgClr>
          </a:pattFill>
          <a:ln w="76200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Gelijkbenige driehoek 1">
            <a:extLst>
              <a:ext uri="{FF2B5EF4-FFF2-40B4-BE49-F238E27FC236}">
                <a16:creationId xmlns:a16="http://schemas.microsoft.com/office/drawing/2014/main" id="{028453D1-6D6F-4CC2-AA0F-836F4C536BFD}"/>
              </a:ext>
            </a:extLst>
          </p:cNvPr>
          <p:cNvSpPr>
            <a:spLocks/>
          </p:cNvSpPr>
          <p:nvPr/>
        </p:nvSpPr>
        <p:spPr>
          <a:xfrm rot="5400000">
            <a:off x="836678" y="567274"/>
            <a:ext cx="3384376" cy="5130377"/>
          </a:xfrm>
          <a:prstGeom prst="triangle">
            <a:avLst/>
          </a:prstGeom>
          <a:pattFill prst="wdUpDiag">
            <a:fgClr>
              <a:schemeClr val="tx1"/>
            </a:fgClr>
            <a:bgClr>
              <a:schemeClr val="bg1"/>
            </a:bgClr>
          </a:pattFill>
          <a:ln w="76200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Gelijkbenige driehoek 6">
            <a:extLst>
              <a:ext uri="{FF2B5EF4-FFF2-40B4-BE49-F238E27FC236}">
                <a16:creationId xmlns:a16="http://schemas.microsoft.com/office/drawing/2014/main" id="{785E4DC8-3FFF-481E-B16A-5C8EA80B10A0}"/>
              </a:ext>
            </a:extLst>
          </p:cNvPr>
          <p:cNvSpPr>
            <a:spLocks/>
          </p:cNvSpPr>
          <p:nvPr/>
        </p:nvSpPr>
        <p:spPr>
          <a:xfrm rot="16200000" flipH="1">
            <a:off x="6098979" y="567272"/>
            <a:ext cx="3240320" cy="5130379"/>
          </a:xfrm>
          <a:prstGeom prst="triangle">
            <a:avLst/>
          </a:prstGeom>
          <a:pattFill prst="wdUpDiag">
            <a:fgClr>
              <a:schemeClr val="tx1"/>
            </a:fgClr>
            <a:bgClr>
              <a:schemeClr val="bg1"/>
            </a:bgClr>
          </a:pattFill>
          <a:ln w="76200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3" name="Kader 12">
            <a:extLst>
              <a:ext uri="{FF2B5EF4-FFF2-40B4-BE49-F238E27FC236}">
                <a16:creationId xmlns:a16="http://schemas.microsoft.com/office/drawing/2014/main" id="{8625BB98-020D-4C18-9DCB-BD7D4BB39FE2}"/>
              </a:ext>
            </a:extLst>
          </p:cNvPr>
          <p:cNvSpPr/>
          <p:nvPr/>
        </p:nvSpPr>
        <p:spPr>
          <a:xfrm>
            <a:off x="0" y="-40863"/>
            <a:ext cx="10298112" cy="6219518"/>
          </a:xfrm>
          <a:prstGeom prst="frame">
            <a:avLst>
              <a:gd name="adj1" fmla="val 3933"/>
            </a:avLst>
          </a:prstGeom>
          <a:pattFill prst="wdUpDiag">
            <a:fgClr>
              <a:schemeClr val="accent1"/>
            </a:fgClr>
            <a:bgClr>
              <a:schemeClr val="bg1"/>
            </a:bgClr>
          </a:patt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36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2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F3D5668A-7626-4224-81CF-D64E5B5F3C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871"/>
            <a:ext cx="10298113" cy="6178867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AF227327-E523-43EF-962D-0242E9592EEE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-17756"/>
            <a:ext cx="10312103" cy="622149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D3C12E5-B320-4F5E-B2E0-AE72C3D7C6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8113" cy="6192838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B67BD2B7-3DF9-46F3-8272-0D4D07EA4F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298113" cy="619283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lucht, natuur, berg, persoon&#10;&#10;Automatisch gegenereerde beschrijving">
            <a:extLst>
              <a:ext uri="{FF2B5EF4-FFF2-40B4-BE49-F238E27FC236}">
                <a16:creationId xmlns:a16="http://schemas.microsoft.com/office/drawing/2014/main" id="{9715D0E0-A43D-46F2-97F3-D5A158338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8113" cy="6192838"/>
          </a:xfrm>
          <a:prstGeom prst="rect">
            <a:avLst/>
          </a:prstGeom>
        </p:spPr>
      </p:pic>
      <p:sp>
        <p:nvSpPr>
          <p:cNvPr id="3" name="Punthaak 1">
            <a:extLst>
              <a:ext uri="{FF2B5EF4-FFF2-40B4-BE49-F238E27FC236}">
                <a16:creationId xmlns:a16="http://schemas.microsoft.com/office/drawing/2014/main" id="{69EF05AA-8F83-4A7F-955A-F56F5A399F60}"/>
              </a:ext>
            </a:extLst>
          </p:cNvPr>
          <p:cNvSpPr/>
          <p:nvPr/>
        </p:nvSpPr>
        <p:spPr>
          <a:xfrm>
            <a:off x="32296" y="-17349"/>
            <a:ext cx="5074881" cy="6210187"/>
          </a:xfrm>
          <a:prstGeom prst="chevron">
            <a:avLst/>
          </a:prstGeom>
          <a:gradFill flip="none" rotWithShape="1">
            <a:gsLst>
              <a:gs pos="9100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30000">
                <a:srgbClr val="00B050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4" name="Punthaak 2">
            <a:extLst>
              <a:ext uri="{FF2B5EF4-FFF2-40B4-BE49-F238E27FC236}">
                <a16:creationId xmlns:a16="http://schemas.microsoft.com/office/drawing/2014/main" id="{0A8F0F1F-12E0-4C57-A0BF-0363612F4F68}"/>
              </a:ext>
            </a:extLst>
          </p:cNvPr>
          <p:cNvSpPr/>
          <p:nvPr/>
        </p:nvSpPr>
        <p:spPr>
          <a:xfrm flipV="1">
            <a:off x="5031471" y="-7879"/>
            <a:ext cx="5248423" cy="6192764"/>
          </a:xfrm>
          <a:prstGeom prst="chevron">
            <a:avLst>
              <a:gd name="adj" fmla="val 49454"/>
            </a:avLst>
          </a:prstGeom>
          <a:gradFill flip="none" rotWithShape="1">
            <a:gsLst>
              <a:gs pos="9100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30000">
                <a:srgbClr val="00B050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6" name="Punthaak 3">
            <a:extLst>
              <a:ext uri="{FF2B5EF4-FFF2-40B4-BE49-F238E27FC236}">
                <a16:creationId xmlns:a16="http://schemas.microsoft.com/office/drawing/2014/main" id="{DC08A5DA-33AE-42BE-8585-AE1CD3A51901}"/>
              </a:ext>
            </a:extLst>
          </p:cNvPr>
          <p:cNvSpPr/>
          <p:nvPr/>
        </p:nvSpPr>
        <p:spPr>
          <a:xfrm flipH="1" flipV="1">
            <a:off x="5031472" y="75"/>
            <a:ext cx="5266639" cy="6192763"/>
          </a:xfrm>
          <a:prstGeom prst="chevron">
            <a:avLst/>
          </a:prstGeom>
          <a:gradFill flip="none" rotWithShape="1">
            <a:gsLst>
              <a:gs pos="9100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30000">
                <a:srgbClr val="00B050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7" name="Punthaak 4">
            <a:extLst>
              <a:ext uri="{FF2B5EF4-FFF2-40B4-BE49-F238E27FC236}">
                <a16:creationId xmlns:a16="http://schemas.microsoft.com/office/drawing/2014/main" id="{D0E1661B-BAE5-4D00-AEAC-21C2F37EC126}"/>
              </a:ext>
            </a:extLst>
          </p:cNvPr>
          <p:cNvSpPr/>
          <p:nvPr/>
        </p:nvSpPr>
        <p:spPr>
          <a:xfrm flipH="1">
            <a:off x="-34686" y="0"/>
            <a:ext cx="5213529" cy="6192838"/>
          </a:xfrm>
          <a:prstGeom prst="chevron">
            <a:avLst/>
          </a:prstGeom>
          <a:gradFill flip="none" rotWithShape="1">
            <a:gsLst>
              <a:gs pos="9100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30000">
                <a:srgbClr val="00B050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9172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 descr="Afbeelding met lucht, gras, buiten, natuur&#10;&#10;Automatisch gegenereerde beschrijving">
            <a:extLst>
              <a:ext uri="{FF2B5EF4-FFF2-40B4-BE49-F238E27FC236}">
                <a16:creationId xmlns:a16="http://schemas.microsoft.com/office/drawing/2014/main" id="{8CD0954F-9249-487D-8507-3C864AE21A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44" y="480763"/>
            <a:ext cx="9361040" cy="5616625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5677C22E-5C5F-42C9-A6F5-8AD708EE82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3910"/>
            <a:ext cx="10298113" cy="624065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  <p:extLst>
      <p:ext uri="{BB962C8B-B14F-4D97-AF65-F5344CB8AC3E}">
        <p14:creationId xmlns:p14="http://schemas.microsoft.com/office/powerpoint/2010/main" val="383095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0F9A4B89-A8E5-405E-8C07-4796D69A35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596"/>
            <a:ext cx="10298112" cy="6192838"/>
          </a:xfrm>
          <a:prstGeom prst="rect">
            <a:avLst/>
          </a:prstGeom>
        </p:spPr>
      </p:pic>
      <p:pic>
        <p:nvPicPr>
          <p:cNvPr id="7" name="Afbeelding 6" descr="Afbeelding met venster, vogel, dier, binnen&#10;&#10;Automatisch gegenereerde beschrijving">
            <a:extLst>
              <a:ext uri="{FF2B5EF4-FFF2-40B4-BE49-F238E27FC236}">
                <a16:creationId xmlns:a16="http://schemas.microsoft.com/office/drawing/2014/main" id="{9BB8EC49-B071-47D1-873E-10CFBF2CF6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9656" y="815179"/>
            <a:ext cx="960812" cy="818063"/>
          </a:xfrm>
          <a:prstGeom prst="rect">
            <a:avLst/>
          </a:prstGeom>
        </p:spPr>
      </p:pic>
      <p:pic>
        <p:nvPicPr>
          <p:cNvPr id="3" name="Afbeelding 2" descr="Afbeelding met dier, vogel&#10;&#10;Automatisch gegenereerde beschrijving">
            <a:extLst>
              <a:ext uri="{FF2B5EF4-FFF2-40B4-BE49-F238E27FC236}">
                <a16:creationId xmlns:a16="http://schemas.microsoft.com/office/drawing/2014/main" id="{5F97DA35-9667-4B63-85E5-5EF0171B64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25120" y="1944291"/>
            <a:ext cx="736324" cy="1296219"/>
          </a:xfrm>
          <a:prstGeom prst="rect">
            <a:avLst/>
          </a:prstGeom>
        </p:spPr>
      </p:pic>
      <p:sp>
        <p:nvSpPr>
          <p:cNvPr id="5" name="Kader 4">
            <a:extLst>
              <a:ext uri="{FF2B5EF4-FFF2-40B4-BE49-F238E27FC236}">
                <a16:creationId xmlns:a16="http://schemas.microsoft.com/office/drawing/2014/main" id="{680132D7-9127-42C3-A383-CCB567CE54E8}"/>
              </a:ext>
            </a:extLst>
          </p:cNvPr>
          <p:cNvSpPr/>
          <p:nvPr/>
        </p:nvSpPr>
        <p:spPr>
          <a:xfrm>
            <a:off x="0" y="-26680"/>
            <a:ext cx="10298112" cy="6219518"/>
          </a:xfrm>
          <a:prstGeom prst="frame">
            <a:avLst>
              <a:gd name="adj1" fmla="val 3577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  <p:sp>
        <p:nvSpPr>
          <p:cNvPr id="6" name="Rechthoek 5">
            <a:hlinkClick r:id="rId6"/>
            <a:extLst>
              <a:ext uri="{FF2B5EF4-FFF2-40B4-BE49-F238E27FC236}">
                <a16:creationId xmlns:a16="http://schemas.microsoft.com/office/drawing/2014/main" id="{C6DF72BF-85C9-43FD-8BDF-05AD08EB6ECB}"/>
              </a:ext>
            </a:extLst>
          </p:cNvPr>
          <p:cNvSpPr/>
          <p:nvPr/>
        </p:nvSpPr>
        <p:spPr>
          <a:xfrm>
            <a:off x="7778847" y="5453519"/>
            <a:ext cx="269880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nl-NL" sz="1400" dirty="0" err="1">
                <a:ln w="0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yala" panose="020B0604020202020204" pitchFamily="2" charset="0"/>
                <a:cs typeface="Arial" charset="0"/>
              </a:rPr>
              <a:t>Powerpoint</a:t>
            </a:r>
            <a:r>
              <a:rPr lang="nl-NL" sz="1400" dirty="0">
                <a:ln w="0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yala" panose="020B0604020202020204" pitchFamily="2" charset="0"/>
                <a:cs typeface="Arial" charset="0"/>
              </a:rPr>
              <a:t>_Marianne</a:t>
            </a:r>
          </a:p>
          <a:p>
            <a:pPr algn="ctr">
              <a:defRPr/>
            </a:pPr>
            <a:r>
              <a:rPr lang="nl-NL" sz="1400" dirty="0">
                <a:ln w="0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yala" panose="020B0604020202020204" pitchFamily="2" charset="0"/>
                <a:cs typeface="Arial" charset="0"/>
              </a:rPr>
              <a:t>Click </a:t>
            </a:r>
            <a:r>
              <a:rPr lang="nl-NL" sz="1400" dirty="0" err="1">
                <a:ln w="0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yala" panose="020B0604020202020204" pitchFamily="2" charset="0"/>
                <a:cs typeface="Arial" charset="0"/>
              </a:rPr>
              <a:t>Here</a:t>
            </a:r>
            <a:endParaRPr lang="nl-NL" sz="1400" dirty="0">
              <a:ln w="0">
                <a:solidFill>
                  <a:schemeClr val="bg2">
                    <a:lumMod val="20000"/>
                    <a:lumOff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Nyala" panose="020B0604020202020204" pitchFamily="2" charset="0"/>
              <a:cs typeface="Arial" charset="0"/>
            </a:endParaRPr>
          </a:p>
        </p:txBody>
      </p:sp>
      <p:sp>
        <p:nvSpPr>
          <p:cNvPr id="8" name="Rechthoek 7">
            <a:hlinkClick r:id="" action="ppaction://hlinkshowjump?jump=endshow"/>
            <a:extLst>
              <a:ext uri="{FF2B5EF4-FFF2-40B4-BE49-F238E27FC236}">
                <a16:creationId xmlns:a16="http://schemas.microsoft.com/office/drawing/2014/main" id="{DF25FA30-0FC3-4B39-862C-B8F1B53F5A66}"/>
              </a:ext>
            </a:extLst>
          </p:cNvPr>
          <p:cNvSpPr/>
          <p:nvPr/>
        </p:nvSpPr>
        <p:spPr>
          <a:xfrm>
            <a:off x="9253512" y="3456459"/>
            <a:ext cx="79208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nl-NL" sz="2000" dirty="0">
                <a:ln w="0">
                  <a:solidFill>
                    <a:schemeClr val="bg2">
                      <a:lumMod val="40000"/>
                      <a:lumOff val="6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itchFamily="82" charset="0"/>
                <a:cs typeface="Arial" charset="0"/>
              </a:rPr>
              <a:t>EXIT</a:t>
            </a:r>
          </a:p>
        </p:txBody>
      </p:sp>
      <p:pic>
        <p:nvPicPr>
          <p:cNvPr id="9" name="Picture 3" descr="D:\Bestanden Hans &amp; Marianne\MARIANNE\MARIANNE Afbeeldingen\cheetahs\thanks001586zn.gif">
            <a:extLst>
              <a:ext uri="{FF2B5EF4-FFF2-40B4-BE49-F238E27FC236}">
                <a16:creationId xmlns:a16="http://schemas.microsoft.com/office/drawing/2014/main" id="{FD428709-C2F0-45BD-BF58-A4D6B13E57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04" y="4831855"/>
            <a:ext cx="936104" cy="1216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F1DC0D16-758F-467B-81B1-0FB04143563D}"/>
              </a:ext>
            </a:extLst>
          </p:cNvPr>
          <p:cNvSpPr/>
          <p:nvPr/>
        </p:nvSpPr>
        <p:spPr>
          <a:xfrm>
            <a:off x="1260624" y="5668962"/>
            <a:ext cx="806631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1400" dirty="0">
                <a:ln w="3175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yala" panose="02000504070300020003" pitchFamily="2" charset="0"/>
              </a:rPr>
              <a:t>Marianne</a:t>
            </a:r>
            <a:endParaRPr lang="nl-NL" sz="1400" b="0" cap="none" spc="0" dirty="0">
              <a:ln w="3175">
                <a:solidFill>
                  <a:schemeClr val="bg2">
                    <a:lumMod val="20000"/>
                    <a:lumOff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Nyala" panose="02000504070300020003" pitchFamily="2" charset="0"/>
            </a:endParaRPr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DE0ADFAE-7D42-4A49-9EA4-6628DA97E995}"/>
              </a:ext>
            </a:extLst>
          </p:cNvPr>
          <p:cNvSpPr/>
          <p:nvPr/>
        </p:nvSpPr>
        <p:spPr>
          <a:xfrm>
            <a:off x="8584944" y="576139"/>
            <a:ext cx="1460656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dirty="0" err="1">
                <a:ln w="0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yala" panose="02000504070300020003" pitchFamily="2" charset="0"/>
              </a:rPr>
              <a:t>Wonderful</a:t>
            </a:r>
            <a:r>
              <a:rPr lang="nl-NL" dirty="0">
                <a:ln w="0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yala" panose="02000504070300020003" pitchFamily="2" charset="0"/>
              </a:rPr>
              <a:t> Life</a:t>
            </a:r>
          </a:p>
          <a:p>
            <a:pPr algn="ctr"/>
            <a:r>
              <a:rPr lang="nl-NL" dirty="0" err="1">
                <a:ln w="0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yala" panose="02000504070300020003" pitchFamily="2" charset="0"/>
              </a:rPr>
              <a:t>Zucchero</a:t>
            </a:r>
            <a:endParaRPr lang="nl-NL" dirty="0">
              <a:ln w="0">
                <a:solidFill>
                  <a:schemeClr val="bg2">
                    <a:lumMod val="20000"/>
                    <a:lumOff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Nyala" panose="02000504070300020003" pitchFamily="2" charset="0"/>
            </a:endParaRPr>
          </a:p>
          <a:p>
            <a:pPr algn="ctr"/>
            <a:endParaRPr lang="nl-N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7710335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5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2782</TotalTime>
  <Words>23</Words>
  <Application>Microsoft Office PowerPoint</Application>
  <PresentationFormat>Aangepast</PresentationFormat>
  <Paragraphs>18</Paragraphs>
  <Slides>22</Slides>
  <Notes>11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22</vt:i4>
      </vt:variant>
    </vt:vector>
  </HeadingPairs>
  <TitlesOfParts>
    <vt:vector size="28" baseType="lpstr">
      <vt:lpstr>Algerian</vt:lpstr>
      <vt:lpstr>Arial</vt:lpstr>
      <vt:lpstr>Calibri</vt:lpstr>
      <vt:lpstr>Nyala</vt:lpstr>
      <vt:lpstr>Snap ITC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>Hunter 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Marianne</dc:creator>
  <cp:lastModifiedBy> </cp:lastModifiedBy>
  <cp:revision>268</cp:revision>
  <dcterms:created xsi:type="dcterms:W3CDTF">2015-06-22T18:31:46Z</dcterms:created>
  <dcterms:modified xsi:type="dcterms:W3CDTF">2019-03-17T19:10:20Z</dcterms:modified>
</cp:coreProperties>
</file>