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4" r:id="rId2"/>
    <p:sldId id="279" r:id="rId3"/>
    <p:sldId id="282" r:id="rId4"/>
    <p:sldId id="256" r:id="rId5"/>
    <p:sldId id="292" r:id="rId6"/>
    <p:sldId id="293" r:id="rId7"/>
    <p:sldId id="258" r:id="rId8"/>
    <p:sldId id="259" r:id="rId9"/>
    <p:sldId id="278" r:id="rId10"/>
    <p:sldId id="267" r:id="rId11"/>
    <p:sldId id="262" r:id="rId12"/>
    <p:sldId id="273" r:id="rId13"/>
    <p:sldId id="261" r:id="rId14"/>
    <p:sldId id="274" r:id="rId15"/>
    <p:sldId id="284" r:id="rId16"/>
    <p:sldId id="306" r:id="rId17"/>
    <p:sldId id="307" r:id="rId18"/>
    <p:sldId id="290" r:id="rId19"/>
    <p:sldId id="264" r:id="rId20"/>
    <p:sldId id="266" r:id="rId21"/>
    <p:sldId id="257" r:id="rId22"/>
    <p:sldId id="277" r:id="rId23"/>
    <p:sldId id="302" r:id="rId24"/>
    <p:sldId id="305" r:id="rId25"/>
    <p:sldId id="285" r:id="rId26"/>
    <p:sldId id="304" r:id="rId27"/>
    <p:sldId id="303" r:id="rId28"/>
    <p:sldId id="289" r:id="rId29"/>
    <p:sldId id="286" r:id="rId30"/>
    <p:sldId id="271" r:id="rId31"/>
    <p:sldId id="287" r:id="rId32"/>
    <p:sldId id="288" r:id="rId33"/>
    <p:sldId id="298" r:id="rId34"/>
    <p:sldId id="300" r:id="rId35"/>
    <p:sldId id="272" r:id="rId36"/>
    <p:sldId id="276" r:id="rId37"/>
    <p:sldId id="301" r:id="rId3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JjQENKbf0v9GjKSWQpX5bQ" hashData="2JacmEGlIpnVm/Q912IQ+m7CSl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6" d="100"/>
          <a:sy n="66" d="100"/>
        </p:scale>
        <p:origin x="-1200" y="-8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8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CF4BF-98B7-4F70-9BA6-4BE434896214}" type="datetimeFigureOut">
              <a:rPr lang="pt-BR" smtClean="0"/>
              <a:pPr/>
              <a:t>27/4/2013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98DF9-6F0E-4F5E-ADF5-86FD617F0B05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CF4BF-98B7-4F70-9BA6-4BE434896214}" type="datetimeFigureOut">
              <a:rPr lang="pt-BR" smtClean="0"/>
              <a:pPr/>
              <a:t>27/4/2013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98DF9-6F0E-4F5E-ADF5-86FD617F0B05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CF4BF-98B7-4F70-9BA6-4BE434896214}" type="datetimeFigureOut">
              <a:rPr lang="pt-BR" smtClean="0"/>
              <a:pPr/>
              <a:t>27/4/2013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98DF9-6F0E-4F5E-ADF5-86FD617F0B05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CF4BF-98B7-4F70-9BA6-4BE434896214}" type="datetimeFigureOut">
              <a:rPr lang="pt-BR" smtClean="0"/>
              <a:pPr/>
              <a:t>27/4/2013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98DF9-6F0E-4F5E-ADF5-86FD617F0B05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CF4BF-98B7-4F70-9BA6-4BE434896214}" type="datetimeFigureOut">
              <a:rPr lang="pt-BR" smtClean="0"/>
              <a:pPr/>
              <a:t>27/4/2013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98DF9-6F0E-4F5E-ADF5-86FD617F0B05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CF4BF-98B7-4F70-9BA6-4BE434896214}" type="datetimeFigureOut">
              <a:rPr lang="pt-BR" smtClean="0"/>
              <a:pPr/>
              <a:t>27/4/2013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98DF9-6F0E-4F5E-ADF5-86FD617F0B05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CF4BF-98B7-4F70-9BA6-4BE434896214}" type="datetimeFigureOut">
              <a:rPr lang="pt-BR" smtClean="0"/>
              <a:pPr/>
              <a:t>27/4/2013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98DF9-6F0E-4F5E-ADF5-86FD617F0B05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CF4BF-98B7-4F70-9BA6-4BE434896214}" type="datetimeFigureOut">
              <a:rPr lang="pt-BR" smtClean="0"/>
              <a:pPr/>
              <a:t>27/4/2013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98DF9-6F0E-4F5E-ADF5-86FD617F0B05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CF4BF-98B7-4F70-9BA6-4BE434896214}" type="datetimeFigureOut">
              <a:rPr lang="pt-BR" smtClean="0"/>
              <a:pPr/>
              <a:t>27/4/2013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98DF9-6F0E-4F5E-ADF5-86FD617F0B05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CF4BF-98B7-4F70-9BA6-4BE434896214}" type="datetimeFigureOut">
              <a:rPr lang="pt-BR" smtClean="0"/>
              <a:pPr/>
              <a:t>27/4/2013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98DF9-6F0E-4F5E-ADF5-86FD617F0B05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CF4BF-98B7-4F70-9BA6-4BE434896214}" type="datetimeFigureOut">
              <a:rPr lang="pt-BR" smtClean="0"/>
              <a:pPr/>
              <a:t>27/4/2013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98DF9-6F0E-4F5E-ADF5-86FD617F0B05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1CF4BF-98B7-4F70-9BA6-4BE434896214}" type="datetimeFigureOut">
              <a:rPr lang="pt-BR" smtClean="0"/>
              <a:pPr/>
              <a:t>27/4/2013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E98DF9-6F0E-4F5E-ADF5-86FD617F0B05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4"/>
          <p:cNvSpPr>
            <a:spLocks noChangeArrowheads="1"/>
          </p:cNvSpPr>
          <p:nvPr/>
        </p:nvSpPr>
        <p:spPr bwMode="auto">
          <a:xfrm>
            <a:off x="2285984" y="1928802"/>
            <a:ext cx="5178425" cy="2077403"/>
          </a:xfrm>
          <a:prstGeom prst="wedgeEllipseCallout">
            <a:avLst/>
          </a:prstGeom>
          <a:noFill/>
          <a:ln w="3175">
            <a:solidFill>
              <a:srgbClr val="FFFF99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dirty="0" smtClean="0">
                <a:solidFill>
                  <a:srgbClr val="FFFF99"/>
                </a:solidFill>
                <a:latin typeface="Arial" charset="0"/>
              </a:rPr>
              <a:t>ATENÇÃO!</a:t>
            </a:r>
            <a:endParaRPr lang="pt-BR" dirty="0">
              <a:solidFill>
                <a:srgbClr val="FFFF99"/>
              </a:solidFill>
              <a:latin typeface="Arial" charset="0"/>
            </a:endParaRPr>
          </a:p>
          <a:p>
            <a:pPr algn="ctr">
              <a:spcBef>
                <a:spcPct val="50000"/>
              </a:spcBef>
            </a:pPr>
            <a:r>
              <a:rPr lang="pt-BR" dirty="0">
                <a:solidFill>
                  <a:srgbClr val="FFFF99"/>
                </a:solidFill>
                <a:latin typeface="Arial" charset="0"/>
              </a:rPr>
              <a:t>Os slides </a:t>
            </a:r>
            <a:r>
              <a:rPr lang="pt-BR" b="1" dirty="0" smtClean="0">
                <a:solidFill>
                  <a:srgbClr val="FFFF99"/>
                </a:solidFill>
                <a:latin typeface="Arial" charset="0"/>
              </a:rPr>
              <a:t>estão</a:t>
            </a:r>
            <a:r>
              <a:rPr lang="pt-BR" dirty="0" smtClean="0">
                <a:solidFill>
                  <a:srgbClr val="FFFF99"/>
                </a:solidFill>
                <a:latin typeface="Arial" charset="0"/>
              </a:rPr>
              <a:t> sincronizados com a música.</a:t>
            </a:r>
            <a:endParaRPr lang="pt-BR" dirty="0">
              <a:solidFill>
                <a:srgbClr val="FFFF99"/>
              </a:solidFill>
              <a:latin typeface="Arial" charset="0"/>
            </a:endParaRPr>
          </a:p>
          <a:p>
            <a:pPr algn="ctr">
              <a:spcBef>
                <a:spcPct val="50000"/>
              </a:spcBef>
            </a:pPr>
            <a:r>
              <a:rPr lang="pt-BR" b="1" dirty="0" smtClean="0">
                <a:solidFill>
                  <a:srgbClr val="FFFF99"/>
                </a:solidFill>
                <a:latin typeface="Arial" charset="0"/>
              </a:rPr>
              <a:t>Não</a:t>
            </a:r>
            <a:r>
              <a:rPr lang="pt-BR" dirty="0" smtClean="0">
                <a:solidFill>
                  <a:srgbClr val="FFFF99"/>
                </a:solidFill>
                <a:latin typeface="Arial" charset="0"/>
              </a:rPr>
              <a:t> clique!</a:t>
            </a:r>
            <a:endParaRPr lang="pt-BR" dirty="0">
              <a:solidFill>
                <a:srgbClr val="FFFF99"/>
              </a:solidFill>
              <a:latin typeface="Arial" charset="0"/>
            </a:endParaRPr>
          </a:p>
        </p:txBody>
      </p:sp>
    </p:spTree>
  </p:cSld>
  <p:clrMapOvr>
    <a:masterClrMapping/>
  </p:clrMapOvr>
  <p:transition spd="slow" advClick="0" advTm="6000"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928662" y="2285992"/>
            <a:ext cx="7536709" cy="1587167"/>
          </a:xfrm>
          <a:prstGeom prst="rect">
            <a:avLst/>
          </a:prstGeom>
          <a:noFill/>
        </p:spPr>
        <p:txBody>
          <a:bodyPr wrap="square" rtlCol="0">
            <a:prstTxWarp prst="textWave2">
              <a:avLst>
                <a:gd name="adj1" fmla="val 20000"/>
                <a:gd name="adj2" fmla="val -239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BR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ivaldi" pitchFamily="66" charset="0"/>
              </a:rPr>
              <a:t>Mulher de Madeira</a:t>
            </a:r>
            <a:endParaRPr lang="pt-BR" sz="6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Vivaldi" pitchFamily="66" charset="0"/>
            </a:endParaRPr>
          </a:p>
        </p:txBody>
      </p:sp>
    </p:spTree>
  </p:cSld>
  <p:clrMapOvr>
    <a:masterClrMapping/>
  </p:clrMapOvr>
  <p:transition spd="slow" advClick="0" advTm="3000">
    <p:fade thruBlk="1"/>
    <p:sndAc>
      <p:stSnd>
        <p:snd r:embed="rId2" name="Ana Carolina - O Violão - CD ENSAIO DE CORES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Bete Maciel\Meus documentos\Meus PPS\AAA-PPS em Construção\Violão\Maurício Reis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1214422"/>
            <a:ext cx="9001156" cy="44387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000"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C:\Documents and Settings\Bete Maciel\Meus documentos\Meus PPS\AAA-PPS em Construção\Violão\Ivan Romanini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571500"/>
            <a:ext cx="85725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000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Bete Maciel\Meus documentos\Meus PPS\AAA-PPS em Construção\Violão\tree_gate_road_567_1920x1200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7150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000"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Bete Maciel\Meus documentos\Meus PPS\AAA-PPS em Construção\Violão\fallen_tree_wallpaper_landscape_nature_wallpaper_1280_1024_1050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23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000"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Bete Maciel\Meus documentos\Meus PPS\AAA-PPS em Construção\Violão\4828457731_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000"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Bete Maciel\Meus documentos\Meus PPS\AAA-PPS em Construção\Violão\041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4579726">
            <a:off x="1643042" y="285728"/>
            <a:ext cx="6248400" cy="62484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000"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Bete Maciel\Meus documentos\Meus PPS\AAA-PPS em Construção\Violão\Pinho cóp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94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Bete Maciel\Meus documentos\Meus PPS\AAA-PPS em Construção\Violão\fotos do gabriel 081 cóp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714356"/>
            <a:ext cx="7520006" cy="564000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Bete Maciel\Meus documentos\Meus PPS\AAA-PPS em Construção\Violão\4648763594_9d303bd3e8_b cóp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4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000"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Bete Maciel\Meus documentos\Meus PPS\AAA-PPS em Construção\Violão\Esteban Granero cóp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09564"/>
            <a:ext cx="10446245" cy="69675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000"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Bete Maciel\Meus documentos\Meus PPS\AAA-PPS em Construção\Violão\Busto de Mulher cópia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85975" y="95250"/>
            <a:ext cx="4972050" cy="6667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Bete Maciel\Meus documentos\Meus PPS\AAA-PPS em Construção\Violão\Busto Mulher em Madeira cópia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38275" y="95250"/>
            <a:ext cx="6267450" cy="6667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Documents and Settings\Bete Maciel\Meus documentos\Meus PPS\AAA-PPS em Construção\Violão\Wagner Lima cóp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73388"/>
            <a:ext cx="9091642" cy="558461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000"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Bete Maciel\Meus documentos\Meus PPS\AAA-PPS em Construção\Violão\SpTG0fwbdg4O08OD19hOYZg1CHwJlJstKKNm_qbCS9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32" cy="687270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000"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Documents and Settings\Bete Maciel\Meus documentos\Meus PPS\AAA-PPS em Construção\Violão\D9bY83huAY7cYWrKhnuJRBkIQtPEoWpzXoZiQ-sWyz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000"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Bete Maciel\Meus documentos\Meus PPS\AAA-PPS em Construção\Violão\tocando a luz cóp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015041" y="-1143032"/>
            <a:ext cx="11159041" cy="800103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000">
    <p:fade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Documents and Settings\Bete Maciel\Meus documentos\Meus PPS\AAA-PPS em Construção\Violão\homem-no-mundo-virtual-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Documents and Settings\Bete Maciel\Meus documentos\Meus PPS\AAA-PPS em Construção\Violão\HOLLY_EVOLUTION_Bb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000">
    <p:fade thruBlk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Documents and Settings\Bete Maciel\Meus documentos\Meus PPS\AAA-PPS em Construção\Violão\3270833438_8460dff4cc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214422"/>
            <a:ext cx="8128000" cy="51181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000">
    <p:fade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Bete Maciel\Meus documentos\Meus PPS\AAA-PPS em Construção\Violão\laser azu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71612"/>
            <a:ext cx="9144000" cy="42799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000">
    <p:fade thruBlk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Bete Maciel\Meus documentos\Meus PPS\AAA-PPS em Construção\Violão\Sem título-4 cóp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0"/>
            <a:ext cx="6987736" cy="6858024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Documents and Settings\Bete Maciel\Meus documentos\Meus PPS\AAA-PPS em Construção\Violão\mulher cópia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8666566">
            <a:off x="3316814" y="545648"/>
            <a:ext cx="1981200" cy="5343525"/>
          </a:xfrm>
          <a:prstGeom prst="rect">
            <a:avLst/>
          </a:prstGeom>
          <a:noFill/>
        </p:spPr>
      </p:pic>
      <p:pic>
        <p:nvPicPr>
          <p:cNvPr id="2051" name="Picture 3" descr="C:\Documents and Settings\Bete Maciel\Meus documentos\Meus PPS\AAA-PPS em Construção\Violão\124189_Papel-de-Parede-Arte-Do-Las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0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409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Bete Maciel\Meus documentos\Meus PPS\AAA-PPS em Construção\Violão\corpo cópia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04867" y="108213"/>
            <a:ext cx="2695893" cy="6535497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Bete Maciel\Meus documentos\Meus PPS\AAA-PPS em Construção\Violão\208386784_a5f55438c1_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Bete Maciel\Meus documentos\Meus PPS\AAA-PPS em Construção\Violão\Solarização cóp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65" y="209073"/>
            <a:ext cx="6215107" cy="651473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Bete Maciel\Meus documentos\Meus PPS\AAA-PPS em Construção\Violão\Abraç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C:\Documents and Settings\Bete Maciel\Meus documentos\Meus PPS\AAA-PPS em Construção\Violão\Sem título-3 cópia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71863" y="738188"/>
            <a:ext cx="2200275" cy="53816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Bete Maciel\Meus documentos\Meus PPS\AAA-PPS em Construção\Violão\Sem título-5 cópia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68" y="1000108"/>
            <a:ext cx="2196402" cy="4486268"/>
          </a:xfrm>
          <a:prstGeom prst="rect">
            <a:avLst/>
          </a:prstGeom>
          <a:noFill/>
        </p:spPr>
      </p:pic>
      <p:pic>
        <p:nvPicPr>
          <p:cNvPr id="5122" name="Picture 2" descr="C:\Documents and Settings\Bete Maciel\Meus documentos\Meus PPS\AAA-PPS em Construção\Violão\violao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C:\Documents and Settings\Bete Maciel\Meus documentos\Meus PPS\AAA-PPS em Construção\Violão\Sem título-4 cópia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43174" y="214290"/>
            <a:ext cx="3857652" cy="6248549"/>
          </a:xfrm>
          <a:prstGeom prst="rect">
            <a:avLst/>
          </a:prstGeom>
          <a:noFill/>
        </p:spPr>
      </p:pic>
      <p:pic>
        <p:nvPicPr>
          <p:cNvPr id="13314" name="Picture 2" descr="C:\Documents and Settings\Bete Maciel\Meus documentos\Meus PPS\AAA-PPS em Construção\Violão\willianmatiol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Bete Maciel\Meus documentos\Meus PPS\AAA-PPS em Construção\Violão\vmestresanta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000">
    <p:fade thruBlk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Bete Maciel\Meus documentos\Meus PPS\AAA-PPS em Construção\Violão\Beatriz Aragone cóp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2000">
    <p:fade thruBlk="1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Bete Maciel\Meus documentos\Meus PPS\AAA-PPS em Construção\Violão\ARISMAR-VIOLÃO-Copia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53" y="785794"/>
            <a:ext cx="9172553" cy="607223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000">
    <p:fade thruBlk="1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Bete Maciel\Meus documentos\Meus PPS\AAA-PPS em Construção\Violão\mp008 cópia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-357214"/>
            <a:ext cx="6200795" cy="722072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000">
    <p:fade thruBlk="1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C:\Documents and Settings\Bete Maciel\Meus documentos\Meus PPS\AAA-PPS em Construção\Violão\Chico-Buarque-7-fotoRobertSchwenck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603" y="-29775"/>
            <a:ext cx="9043821" cy="6030543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Bete Maciel\Meus documentos\Meus PPS\AAA-PPS em Construção\Violão\5828960880_4d355dfe24_o cópia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8631524">
            <a:off x="-223606" y="396288"/>
            <a:ext cx="3199739" cy="1825805"/>
          </a:xfrm>
          <a:prstGeom prst="rect">
            <a:avLst/>
          </a:prstGeom>
          <a:noFill/>
        </p:spPr>
      </p:pic>
      <p:pic>
        <p:nvPicPr>
          <p:cNvPr id="5123" name="Picture 3" descr="C:\Documents and Settings\Bete Maciel\Meus documentos\Meus PPS\AAA-PPS em Construção\Violão\1570_1_20120731151340 cópia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738182"/>
            <a:ext cx="2690818" cy="2690818"/>
          </a:xfrm>
          <a:prstGeom prst="rect">
            <a:avLst/>
          </a:prstGeom>
          <a:noFill/>
        </p:spPr>
      </p:pic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3000364" y="4071942"/>
            <a:ext cx="3286125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000000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BR" sz="1400" b="1" u="sng" dirty="0">
                <a:solidFill>
                  <a:srgbClr val="FF0000"/>
                </a:solidFill>
                <a:latin typeface="Arial Unicode MS" pitchFamily="34" charset="-128"/>
              </a:rPr>
              <a:t>Formatação</a:t>
            </a:r>
            <a:r>
              <a:rPr lang="pt-BR" sz="1400" b="1" dirty="0">
                <a:solidFill>
                  <a:srgbClr val="FF0000"/>
                </a:solidFill>
                <a:latin typeface="Arial Unicode MS" pitchFamily="34" charset="-128"/>
              </a:rPr>
              <a:t>:</a:t>
            </a:r>
          </a:p>
          <a:p>
            <a:pPr algn="ctr">
              <a:spcBef>
                <a:spcPct val="50000"/>
              </a:spcBef>
              <a:defRPr/>
            </a:pPr>
            <a:r>
              <a:rPr lang="pt-BR" sz="1400" b="1" dirty="0">
                <a:solidFill>
                  <a:srgbClr val="FF0000"/>
                </a:solidFill>
                <a:latin typeface="Arial Unicode MS" pitchFamily="34" charset="-128"/>
              </a:rPr>
              <a:t>Bete Maciel - Abril/2013</a:t>
            </a:r>
          </a:p>
          <a:p>
            <a:pPr algn="ctr">
              <a:spcBef>
                <a:spcPct val="50000"/>
              </a:spcBef>
              <a:defRPr/>
            </a:pPr>
            <a:r>
              <a:rPr lang="pt-BR" sz="1400" b="1" dirty="0">
                <a:solidFill>
                  <a:srgbClr val="FF0000"/>
                </a:solidFill>
                <a:latin typeface="Arial Unicode MS" pitchFamily="34" charset="-128"/>
              </a:rPr>
              <a:t>Fortaleza, Ceará - Brasil</a:t>
            </a:r>
          </a:p>
        </p:txBody>
      </p:sp>
      <p:sp>
        <p:nvSpPr>
          <p:cNvPr id="5" name="AutoShape 7"/>
          <p:cNvSpPr>
            <a:spLocks noChangeArrowheads="1"/>
          </p:cNvSpPr>
          <p:nvPr/>
        </p:nvSpPr>
        <p:spPr bwMode="auto">
          <a:xfrm>
            <a:off x="3571868" y="5572140"/>
            <a:ext cx="2373313" cy="340519"/>
          </a:xfrm>
          <a:prstGeom prst="roundRect">
            <a:avLst>
              <a:gd name="adj" fmla="val 16667"/>
            </a:avLst>
          </a:prstGeom>
          <a:noFill/>
          <a:ln w="3175">
            <a:solidFill>
              <a:srgbClr val="FF0000"/>
            </a:solidFill>
            <a:round/>
            <a:headEnd/>
            <a:tailEnd/>
          </a:ln>
          <a:effectLst>
            <a:outerShdw dist="28398" dir="1593903" algn="ctr" rotWithShape="0">
              <a:srgbClr val="000000"/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pt-BR" sz="1400" b="1">
                <a:solidFill>
                  <a:srgbClr val="FF0000"/>
                </a:solidFill>
                <a:latin typeface="Arial Unicode MS" pitchFamily="34" charset="-128"/>
              </a:rPr>
              <a:t>mbetemaciel@gmail.com</a:t>
            </a:r>
          </a:p>
        </p:txBody>
      </p:sp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571472" y="1785926"/>
            <a:ext cx="80645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000000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BR" b="1" u="sng" dirty="0">
                <a:solidFill>
                  <a:srgbClr val="FF0000"/>
                </a:solidFill>
                <a:latin typeface="+mj-lt"/>
              </a:rPr>
              <a:t>Música</a:t>
            </a:r>
            <a:r>
              <a:rPr lang="pt-BR" b="1" dirty="0">
                <a:solidFill>
                  <a:srgbClr val="FF0000"/>
                </a:solidFill>
                <a:latin typeface="+mj-lt"/>
              </a:rPr>
              <a:t>:</a:t>
            </a:r>
          </a:p>
          <a:p>
            <a:pPr algn="ctr">
              <a:spcBef>
                <a:spcPct val="50000"/>
              </a:spcBef>
              <a:defRPr/>
            </a:pPr>
            <a:r>
              <a:rPr lang="pt-BR" b="1" dirty="0">
                <a:solidFill>
                  <a:srgbClr val="FF0000"/>
                </a:solidFill>
                <a:latin typeface="+mj-lt"/>
              </a:rPr>
              <a:t> </a:t>
            </a:r>
            <a:r>
              <a:rPr lang="pt-BR" b="1" dirty="0" smtClean="0">
                <a:solidFill>
                  <a:srgbClr val="FF0000"/>
                </a:solidFill>
                <a:latin typeface="+mj-lt"/>
              </a:rPr>
              <a:t>“Violão</a:t>
            </a:r>
            <a:r>
              <a:rPr lang="pt-BR" b="1" dirty="0" smtClean="0">
                <a:solidFill>
                  <a:srgbClr val="FF0000"/>
                </a:solidFill>
                <a:latin typeface="+mj-lt"/>
              </a:rPr>
              <a:t>” </a:t>
            </a:r>
            <a:r>
              <a:rPr lang="pt-BR" b="1" dirty="0">
                <a:solidFill>
                  <a:srgbClr val="FF0000"/>
                </a:solidFill>
                <a:latin typeface="+mj-lt"/>
              </a:rPr>
              <a:t>- </a:t>
            </a:r>
            <a:r>
              <a:rPr lang="pt-BR" b="1" dirty="0" smtClean="0">
                <a:solidFill>
                  <a:srgbClr val="FF0000"/>
                </a:solidFill>
                <a:latin typeface="+mj-lt"/>
              </a:rPr>
              <a:t>Sueli Costa e Paulo Cesar Pinheiro</a:t>
            </a:r>
            <a:endParaRPr lang="pt-BR" b="1" dirty="0">
              <a:solidFill>
                <a:srgbClr val="FF0000"/>
              </a:solidFill>
              <a:latin typeface="+mj-lt"/>
            </a:endParaRPr>
          </a:p>
          <a:p>
            <a:pPr algn="ctr">
              <a:spcBef>
                <a:spcPct val="50000"/>
              </a:spcBef>
              <a:defRPr/>
            </a:pPr>
            <a:r>
              <a:rPr lang="pt-BR" b="1" dirty="0">
                <a:solidFill>
                  <a:srgbClr val="FF0000"/>
                </a:solidFill>
                <a:latin typeface="+mj-lt"/>
              </a:rPr>
              <a:t>Voz: </a:t>
            </a:r>
            <a:r>
              <a:rPr lang="pt-BR" b="1" dirty="0" smtClean="0">
                <a:solidFill>
                  <a:srgbClr val="FF0000"/>
                </a:solidFill>
                <a:latin typeface="+mj-lt"/>
              </a:rPr>
              <a:t>Ana Carolina</a:t>
            </a:r>
            <a:endParaRPr lang="pt-BR" b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7" name="AutoShape 10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6659563" y="6381750"/>
            <a:ext cx="647700" cy="288925"/>
          </a:xfrm>
          <a:prstGeom prst="actionButtonBlank">
            <a:avLst/>
          </a:prstGeom>
          <a:noFill/>
          <a:ln w="6350">
            <a:solidFill>
              <a:srgbClr val="FF0000"/>
            </a:solidFill>
            <a:miter lim="800000"/>
            <a:headEnd/>
            <a:tailEnd/>
          </a:ln>
          <a:effectLst>
            <a:outerShdw dist="35921" dir="2700000" algn="ctr" rotWithShape="0">
              <a:srgbClr val="000000"/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pt-BR" sz="800" b="1">
                <a:solidFill>
                  <a:srgbClr val="FF0000"/>
                </a:solidFill>
                <a:latin typeface="Arial Unicode MS" pitchFamily="34" charset="-128"/>
              </a:rPr>
              <a:t>INICIAR</a:t>
            </a:r>
          </a:p>
        </p:txBody>
      </p:sp>
      <p:sp>
        <p:nvSpPr>
          <p:cNvPr id="8" name="AutoShape 12">
            <a:hlinkClick r:id="" action="ppaction://hlinkshowjump?jump=endshow" highlightClick="1"/>
          </p:cNvPr>
          <p:cNvSpPr>
            <a:spLocks noChangeArrowheads="1"/>
          </p:cNvSpPr>
          <p:nvPr/>
        </p:nvSpPr>
        <p:spPr bwMode="auto">
          <a:xfrm>
            <a:off x="7812088" y="6381750"/>
            <a:ext cx="898525" cy="287338"/>
          </a:xfrm>
          <a:prstGeom prst="actionButtonBlank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800" b="1">
                <a:solidFill>
                  <a:srgbClr val="FF0000"/>
                </a:solidFill>
                <a:latin typeface="Arial Unicode MS" pitchFamily="34" charset="-128"/>
              </a:rPr>
              <a:t>ENCERRAR</a:t>
            </a:r>
          </a:p>
        </p:txBody>
      </p:sp>
    </p:spTree>
  </p:cSld>
  <p:clrMapOvr>
    <a:masterClrMapping/>
  </p:clrMapOvr>
  <p:transition spd="slow" advClick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/>
      <p:bldP spid="8" grpId="0" animBg="1"/>
    </p:bldLst>
  </p:timing>
</p:sld>
</file>

<file path=ppt/theme/theme1.xml><?xml version="1.0" encoding="utf-8"?>
<a:theme xmlns:a="http://schemas.openxmlformats.org/drawingml/2006/main" name="MulherDeMadeira_BM108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MulherDeMadeira_BM108</Template>
  <TotalTime>3</TotalTime>
  <Words>47</Words>
  <Application>Microsoft Office PowerPoint</Application>
  <PresentationFormat>Apresentação na tela (4:3)</PresentationFormat>
  <Paragraphs>13</Paragraphs>
  <Slides>37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37</vt:i4>
      </vt:variant>
    </vt:vector>
  </HeadingPairs>
  <TitlesOfParts>
    <vt:vector size="38" baseType="lpstr">
      <vt:lpstr>MulherDeMadeira_BM108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</vt:vector>
  </TitlesOfParts>
  <Company>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Mulher de Madeira</dc:title>
  <dc:subject>Ilustração da música VIOLÃO</dc:subject>
  <dc:creator>Bete Maciel</dc:creator>
  <cp:lastModifiedBy>WinXP</cp:lastModifiedBy>
  <cp:revision>1</cp:revision>
  <dcterms:created xsi:type="dcterms:W3CDTF">2013-04-28T00:20:19Z</dcterms:created>
  <dcterms:modified xsi:type="dcterms:W3CDTF">2013-04-28T00:23:38Z</dcterms:modified>
  <cp:category>Música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64440492-4C8B-11D1-8B70-080036B11A03}" pid="4">
    <vt:lpwstr>BM</vt:lpwstr>
  </property>
</Properties>
</file>