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7" r:id="rId1"/>
  </p:sldMasterIdLst>
  <p:sldIdLst>
    <p:sldId id="271" r:id="rId2"/>
    <p:sldId id="268" r:id="rId3"/>
    <p:sldId id="264" r:id="rId4"/>
    <p:sldId id="256" r:id="rId5"/>
    <p:sldId id="258" r:id="rId6"/>
    <p:sldId id="257" r:id="rId7"/>
    <p:sldId id="261" r:id="rId8"/>
    <p:sldId id="262" r:id="rId9"/>
    <p:sldId id="263" r:id="rId10"/>
    <p:sldId id="266" r:id="rId11"/>
    <p:sldId id="267" r:id="rId12"/>
    <p:sldId id="265" r:id="rId13"/>
    <p:sldId id="269" r:id="rId14"/>
    <p:sldId id="272" r:id="rId1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3" autoAdjust="0"/>
    <p:restoredTop sz="94660"/>
  </p:normalViewPr>
  <p:slideViewPr>
    <p:cSldViewPr snapToGrid="0">
      <p:cViewPr varScale="1">
        <p:scale>
          <a:sx n="55" d="100"/>
          <a:sy n="55" d="100"/>
        </p:scale>
        <p:origin x="1075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A9FC8-EE1D-4B3F-AC32-1AFA3C15D41D}" type="datetimeFigureOut">
              <a:rPr lang="pt-BR" smtClean="0"/>
              <a:t>20/06/2016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5DBEF-7C54-4EA9-B5E7-384B1AE5AB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44357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18000">
        <p15:prstTrans prst="origami"/>
      </p:transition>
    </mc:Choice>
    <mc:Fallback>
      <p:transition spd="slow" advClick="0" advTm="1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A9FC8-EE1D-4B3F-AC32-1AFA3C15D41D}" type="datetimeFigureOut">
              <a:rPr lang="pt-BR" smtClean="0"/>
              <a:t>20/06/2016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5DBEF-7C54-4EA9-B5E7-384B1AE5AB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6572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18000">
        <p15:prstTrans prst="origami"/>
      </p:transition>
    </mc:Choice>
    <mc:Fallback>
      <p:transition spd="slow" advClick="0" advTm="1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A9FC8-EE1D-4B3F-AC32-1AFA3C15D41D}" type="datetimeFigureOut">
              <a:rPr lang="pt-BR" smtClean="0"/>
              <a:t>20/06/2016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5DBEF-7C54-4EA9-B5E7-384B1AE5AB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789366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18000">
        <p15:prstTrans prst="origami"/>
      </p:transition>
    </mc:Choice>
    <mc:Fallback>
      <p:transition spd="slow" advClick="0" advTm="1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A9FC8-EE1D-4B3F-AC32-1AFA3C15D41D}" type="datetimeFigureOut">
              <a:rPr lang="pt-BR" smtClean="0"/>
              <a:t>20/06/2016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5DBEF-7C54-4EA9-B5E7-384B1AE5AB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78087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18000">
        <p15:prstTrans prst="origami"/>
      </p:transition>
    </mc:Choice>
    <mc:Fallback>
      <p:transition spd="slow" advClick="0" advTm="1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A9FC8-EE1D-4B3F-AC32-1AFA3C15D41D}" type="datetimeFigureOut">
              <a:rPr lang="pt-BR" smtClean="0"/>
              <a:t>20/06/2016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5DBEF-7C54-4EA9-B5E7-384B1AE5AB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22978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18000">
        <p15:prstTrans prst="origami"/>
      </p:transition>
    </mc:Choice>
    <mc:Fallback>
      <p:transition spd="slow" advClick="0" advTm="1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A9FC8-EE1D-4B3F-AC32-1AFA3C15D41D}" type="datetimeFigureOut">
              <a:rPr lang="pt-BR" smtClean="0"/>
              <a:t>20/06/2016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5DBEF-7C54-4EA9-B5E7-384B1AE5AB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519058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18000">
        <p15:prstTrans prst="origami"/>
      </p:transition>
    </mc:Choice>
    <mc:Fallback>
      <p:transition spd="slow" advClick="0" advTm="1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A9FC8-EE1D-4B3F-AC32-1AFA3C15D41D}" type="datetimeFigureOut">
              <a:rPr lang="pt-BR" smtClean="0"/>
              <a:t>20/06/2016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5DBEF-7C54-4EA9-B5E7-384B1AE5AB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021188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18000">
        <p15:prstTrans prst="origami"/>
      </p:transition>
    </mc:Choice>
    <mc:Fallback>
      <p:transition spd="slow" advClick="0" advTm="1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A9FC8-EE1D-4B3F-AC32-1AFA3C15D41D}" type="datetimeFigureOut">
              <a:rPr lang="pt-BR" smtClean="0"/>
              <a:t>20/06/2016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5DBEF-7C54-4EA9-B5E7-384B1AE5AB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048618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18000">
        <p15:prstTrans prst="origami"/>
      </p:transition>
    </mc:Choice>
    <mc:Fallback>
      <p:transition spd="slow" advClick="0" advTm="1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A9FC8-EE1D-4B3F-AC32-1AFA3C15D41D}" type="datetimeFigureOut">
              <a:rPr lang="pt-BR" smtClean="0"/>
              <a:t>20/06/2016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5DBEF-7C54-4EA9-B5E7-384B1AE5AB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178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18000">
        <p15:prstTrans prst="origami"/>
      </p:transition>
    </mc:Choice>
    <mc:Fallback>
      <p:transition spd="slow" advClick="0" advTm="1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A9FC8-EE1D-4B3F-AC32-1AFA3C15D41D}" type="datetimeFigureOut">
              <a:rPr lang="pt-BR" smtClean="0"/>
              <a:t>20/06/2016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5DBEF-7C54-4EA9-B5E7-384B1AE5AB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524599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18000">
        <p15:prstTrans prst="origami"/>
      </p:transition>
    </mc:Choice>
    <mc:Fallback>
      <p:transition spd="slow" advClick="0" advTm="1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A9FC8-EE1D-4B3F-AC32-1AFA3C15D41D}" type="datetimeFigureOut">
              <a:rPr lang="pt-BR" smtClean="0"/>
              <a:t>20/06/2016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5DBEF-7C54-4EA9-B5E7-384B1AE5AB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32454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18000">
        <p15:prstTrans prst="origami"/>
      </p:transition>
    </mc:Choice>
    <mc:Fallback>
      <p:transition spd="slow" advClick="0" advTm="1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FA9FC8-EE1D-4B3F-AC32-1AFA3C15D41D}" type="datetimeFigureOut">
              <a:rPr lang="pt-BR" smtClean="0"/>
              <a:t>20/06/2016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45DBEF-7C54-4EA9-B5E7-384B1AE5AB8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90757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18000">
        <p15:prstTrans prst="origami"/>
      </p:transition>
    </mc:Choice>
    <mc:Fallback>
      <p:transition spd="slow" advClick="0" advTm="18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1627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8545" y="180109"/>
            <a:ext cx="9005455" cy="6740307"/>
          </a:xfrm>
          <a:prstGeom prst="rect">
            <a:avLst/>
          </a:prstGeom>
          <a:noFill/>
        </p:spPr>
        <p:txBody>
          <a:bodyPr wrap="square" rtlCol="0">
            <a:prstTxWarp prst="textStop">
              <a:avLst/>
            </a:prstTxWarp>
            <a:spAutoFit/>
          </a:bodyPr>
          <a:lstStyle/>
          <a:p>
            <a:pPr algn="ctr"/>
            <a:r>
              <a:rPr lang="pt-BR" sz="4000" b="1" u="sng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O MELHOR LUGAR NO MUNDO </a:t>
            </a:r>
            <a:r>
              <a:rPr lang="pt-BR" sz="4000" b="1" u="sng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É</a:t>
            </a:r>
          </a:p>
          <a:p>
            <a:pPr algn="ctr"/>
            <a:r>
              <a:rPr lang="pt-BR" sz="4000" b="1" u="sng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pt-BR" sz="4000" b="1" u="sng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DENTRO DE UM </a:t>
            </a:r>
            <a:r>
              <a:rPr lang="pt-BR" sz="4000" b="1" u="sng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ABRAÇO</a:t>
            </a:r>
          </a:p>
          <a:p>
            <a:pPr algn="ctr"/>
            <a:endParaRPr lang="pt-BR" sz="40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pt-BR" sz="3600" b="1" u="sng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TEXTO E FORMATAÇÃO</a:t>
            </a:r>
          </a:p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NORMA APARECIDA SILVEIRA DE MORAES</a:t>
            </a:r>
          </a:p>
          <a:p>
            <a:pPr algn="ctr"/>
            <a:endParaRPr lang="pt-BR" sz="3600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pt-BR" sz="2400" b="1" u="sng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DIVULGAÇÃO</a:t>
            </a:r>
          </a:p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NORMA NATUREZA</a:t>
            </a:r>
          </a:p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NORMA EXPERIMENTAIS POÉTICOS</a:t>
            </a:r>
          </a:p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NORMA SILVEIRA MORAES SLIDES</a:t>
            </a:r>
          </a:p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2060"/>
                </a:solidFill>
                <a:hlinkClick r:id="rId4"/>
              </a:rPr>
              <a:t>WWW.SERGRASAN.COM</a:t>
            </a:r>
            <a:endParaRPr lang="pt-BR" sz="3600" b="1" dirty="0" smtClean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002060"/>
              </a:solidFill>
            </a:endParaRPr>
          </a:p>
          <a:p>
            <a:pPr algn="ctr"/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54829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18000">
        <p15:prstTrans prst="origami"/>
        <p:sndAc>
          <p:stSnd loop="1">
            <p:snd r:embed="rId2" name="Gal Costa - Forca estranha 1.52 cut.wav"/>
          </p:stSnd>
        </p:sndAc>
      </p:transition>
    </mc:Choice>
    <mc:Fallback>
      <p:transition spd="slow" advClick="0" advTm="18000">
        <p:fade/>
        <p:sndAc>
          <p:stSnd loop="1">
            <p:snd r:embed="rId2" name="Gal Costa - Forca estranha 1.52 cu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546" y="0"/>
            <a:ext cx="9282545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110836"/>
            <a:ext cx="9144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Um abraço pode ter muitos sentidos. Um abraço de amor, de paz, de alegria, em momentos tristes também, ao chegar, ao ir embora...Abraços é sempre aconchegante...</a:t>
            </a:r>
          </a:p>
        </p:txBody>
      </p:sp>
    </p:spTree>
    <p:extLst>
      <p:ext uri="{BB962C8B-B14F-4D97-AF65-F5344CB8AC3E}">
        <p14:creationId xmlns:p14="http://schemas.microsoft.com/office/powerpoint/2010/main" val="8741948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18000">
        <p15:prstTrans prst="origami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6255" y="138545"/>
            <a:ext cx="881149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Mas no sentido fraternal. A melhor coisa que existe é um abraço, seja para comemorar juntos alguma coisa boa, seja na hora da tristeza e desalento. Num reencontro, na despedida...</a:t>
            </a:r>
          </a:p>
        </p:txBody>
      </p:sp>
    </p:spTree>
    <p:extLst>
      <p:ext uri="{BB962C8B-B14F-4D97-AF65-F5344CB8AC3E}">
        <p14:creationId xmlns:p14="http://schemas.microsoft.com/office/powerpoint/2010/main" val="23844990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18000">
        <p15:prstTrans prst="origami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57200" y="263236"/>
            <a:ext cx="8686800" cy="44827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Quero sempre abraçar</a:t>
            </a:r>
          </a:p>
          <a:p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Acolher com amor</a:t>
            </a:r>
          </a:p>
          <a:p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Poder sempre contar</a:t>
            </a:r>
          </a:p>
          <a:p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Na alegria ou dor</a:t>
            </a:r>
          </a:p>
          <a:p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Um abraço fraternal</a:t>
            </a:r>
          </a:p>
          <a:p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É muito importante</a:t>
            </a:r>
          </a:p>
          <a:p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É único, é genial</a:t>
            </a:r>
          </a:p>
          <a:p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É amor constante</a:t>
            </a:r>
          </a:p>
        </p:txBody>
      </p:sp>
    </p:spTree>
    <p:extLst>
      <p:ext uri="{BB962C8B-B14F-4D97-AF65-F5344CB8AC3E}">
        <p14:creationId xmlns:p14="http://schemas.microsoft.com/office/powerpoint/2010/main" val="36780803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18000">
        <p15:prstTrans prst="origami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837"/>
            <a:ext cx="9351818" cy="719051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73" y="0"/>
            <a:ext cx="913014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Ser também envolvida</a:t>
            </a:r>
          </a:p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Quando você perceber</a:t>
            </a:r>
          </a:p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Bem querer na vida</a:t>
            </a:r>
          </a:p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Muitos abraços merecer</a:t>
            </a:r>
          </a:p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 </a:t>
            </a:r>
          </a:p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Queria ser um abraço</a:t>
            </a:r>
          </a:p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Para com amor acolher</a:t>
            </a:r>
          </a:p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O sofredor, a cada passo</a:t>
            </a:r>
          </a:p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Com o abraço reverter</a:t>
            </a:r>
          </a:p>
        </p:txBody>
      </p:sp>
    </p:spTree>
    <p:extLst>
      <p:ext uri="{BB962C8B-B14F-4D97-AF65-F5344CB8AC3E}">
        <p14:creationId xmlns:p14="http://schemas.microsoft.com/office/powerpoint/2010/main" val="1611528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18000">
        <p15:prstTrans prst="origami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4800" y="332509"/>
            <a:ext cx="893618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Todo sofrimento acabar</a:t>
            </a:r>
          </a:p>
          <a:p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Pode saber consolar</a:t>
            </a:r>
          </a:p>
          <a:p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 todos poder abraçar</a:t>
            </a:r>
          </a:p>
          <a:p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Com carinho acalmar</a:t>
            </a:r>
          </a:p>
          <a:p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Queria poder abraçar</a:t>
            </a:r>
          </a:p>
          <a:p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Tantas causas perdidas</a:t>
            </a:r>
          </a:p>
          <a:p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Muito amor poder dar</a:t>
            </a:r>
          </a:p>
          <a:p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Curando as feridas</a:t>
            </a:r>
          </a:p>
        </p:txBody>
      </p:sp>
    </p:spTree>
    <p:extLst>
      <p:ext uri="{BB962C8B-B14F-4D97-AF65-F5344CB8AC3E}">
        <p14:creationId xmlns:p14="http://schemas.microsoft.com/office/powerpoint/2010/main" val="23134650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18000">
        <p15:prstTrans prst="origami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49382" y="180109"/>
            <a:ext cx="8728363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Uma abraço é bom demais</a:t>
            </a:r>
          </a:p>
          <a:p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Ele tem mil propriedades</a:t>
            </a:r>
          </a:p>
          <a:p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Bons sentimentos e mais</a:t>
            </a:r>
          </a:p>
          <a:p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Com a verdadeira bondade</a:t>
            </a:r>
          </a:p>
          <a:p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Um abraço pode projetar</a:t>
            </a:r>
          </a:p>
          <a:p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 amor se embarcar</a:t>
            </a:r>
          </a:p>
          <a:p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Buscando carinho levar</a:t>
            </a:r>
          </a:p>
          <a:p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Com sincero receber e dar</a:t>
            </a:r>
          </a:p>
        </p:txBody>
      </p:sp>
    </p:spTree>
    <p:extLst>
      <p:ext uri="{BB962C8B-B14F-4D97-AF65-F5344CB8AC3E}">
        <p14:creationId xmlns:p14="http://schemas.microsoft.com/office/powerpoint/2010/main" val="22632430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18000">
        <p15:prstTrans prst="origami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46364"/>
            <a:ext cx="9144000" cy="720436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-166255"/>
            <a:ext cx="879763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Abraços de carinho</a:t>
            </a:r>
          </a:p>
          <a:p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 peito aconchegante</a:t>
            </a:r>
          </a:p>
          <a:p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Mostrando o caminho</a:t>
            </a:r>
          </a:p>
          <a:p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Do amor tão importante</a:t>
            </a:r>
          </a:p>
          <a:p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Quero entrar, abraçar</a:t>
            </a:r>
          </a:p>
          <a:p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Fugir deste mundo conturbado</a:t>
            </a:r>
          </a:p>
          <a:p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Que um alento buscar</a:t>
            </a:r>
          </a:p>
          <a:p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Para este mundo tão bagunçado</a:t>
            </a:r>
          </a:p>
          <a:p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0068620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18000">
        <p15:prstTrans prst="origami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21673" y="193964"/>
            <a:ext cx="874221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Quero entrar, abraçar</a:t>
            </a:r>
            <a:b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Fugir deste mundo conturbado</a:t>
            </a:r>
            <a:b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Que um alento buscar</a:t>
            </a:r>
            <a:b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Para este mundo tão bagunçado</a:t>
            </a:r>
            <a:b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Envio abraços de PAZ e amor</a:t>
            </a:r>
            <a:b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Para todo bem e alegria construir</a:t>
            </a:r>
            <a:b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Para aliviar e acolher, a dor</a:t>
            </a:r>
            <a:b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Todo sofrimento vamos destruir</a:t>
            </a:r>
            <a:endParaRPr lang="pt-BR" sz="3200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785469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18000">
        <p15:prstTrans prst="origami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2400" y="207818"/>
            <a:ext cx="882534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VAMOS TODOS ABRAÇAR</a:t>
            </a:r>
            <a:b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NESTE SENTIMEMTO SALUTAR</a:t>
            </a:r>
            <a:b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COM A PAZ TODOS COMUNGAR</a:t>
            </a:r>
            <a:b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 O BEM E AMOR SEMPRE DESEJAR</a:t>
            </a:r>
            <a:b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QUE OS BRAÇOS DE DEUS</a:t>
            </a:r>
            <a:b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VENHA SEMPRE ACOLHER</a:t>
            </a:r>
            <a:b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ABRAÇAR OS FILHOS SEUS</a:t>
            </a:r>
            <a:b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​PARA ALEGRAR TODO VIVER</a:t>
            </a:r>
            <a:endParaRPr lang="pt-BR" sz="3200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621949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18000">
        <p15:prstTrans prst="origami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0109" y="235527"/>
            <a:ext cx="8963891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Recebo um abraço feliz</a:t>
            </a:r>
            <a:br>
              <a:rPr lang="pt-BR" sz="32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2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 cada dia, no amanhecer</a:t>
            </a:r>
            <a:br>
              <a:rPr lang="pt-BR" sz="32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2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é deus, que em inspiração diz</a:t>
            </a:r>
            <a:br>
              <a:rPr lang="pt-BR" sz="32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2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seja bem, muito vale viver...</a:t>
            </a:r>
            <a:endParaRPr lang="pt-BR" sz="3200" dirty="0" smtClean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pt-BR" sz="32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3200" dirty="0" smtClean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pt-BR" sz="32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Recebo o abraço da natureza</a:t>
            </a:r>
            <a:endParaRPr lang="pt-BR" sz="3200" dirty="0" smtClean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pt-BR" sz="32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Entrando pela minha janela</a:t>
            </a:r>
            <a:endParaRPr lang="pt-BR" sz="3200" dirty="0" smtClean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pt-BR" sz="32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Dela vejo toda a beleza</a:t>
            </a:r>
            <a:endParaRPr lang="pt-BR" sz="3200" dirty="0" smtClean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pt-BR" sz="32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Que reflete através dela </a:t>
            </a:r>
            <a:br>
              <a:rPr lang="pt-BR" sz="32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2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  <a:br>
              <a:rPr lang="pt-BR" sz="32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endParaRPr lang="pt-BR" sz="3200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200985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18000">
        <p15:prstTrans prst="origami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98269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93964" y="193964"/>
            <a:ext cx="8589818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carinho de abraçar</a:t>
            </a:r>
          </a:p>
          <a:p>
            <a:r>
              <a:rPr lang="pt-BR" sz="36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É tão bom e animador</a:t>
            </a:r>
          </a:p>
          <a:p>
            <a:r>
              <a:rPr lang="pt-BR" sz="36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É </a:t>
            </a:r>
            <a:r>
              <a:rPr lang="pt-BR" sz="3600" b="1" dirty="0" err="1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possivel</a:t>
            </a:r>
            <a:r>
              <a:rPr lang="pt-BR" sz="36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então amar</a:t>
            </a:r>
          </a:p>
          <a:p>
            <a:r>
              <a:rPr lang="pt-BR" sz="36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 afastar qualquer dor</a:t>
            </a:r>
          </a:p>
          <a:p>
            <a:endParaRPr lang="pt-BR" sz="3600" b="1" dirty="0" smtClean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pt-BR" sz="36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Abraçar é uma atitude amorosa</a:t>
            </a:r>
          </a:p>
          <a:p>
            <a:r>
              <a:rPr lang="pt-BR" sz="36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É sentimento bom revelar</a:t>
            </a:r>
          </a:p>
          <a:p>
            <a:r>
              <a:rPr lang="pt-BR" sz="36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Na natureza tão majestosa</a:t>
            </a:r>
          </a:p>
          <a:p>
            <a:r>
              <a:rPr lang="pt-BR" sz="36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Há tantos abraços para ensinar</a:t>
            </a:r>
          </a:p>
          <a:p>
            <a:endParaRPr lang="pt-BR" sz="3600" b="1" dirty="0" smtClean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pt-BR" sz="36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3600" b="1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634902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18000">
        <p15:prstTrans prst="origami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01782" y="166255"/>
            <a:ext cx="849283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VAMOS VIVER JUNTOS NO AMOR</a:t>
            </a:r>
          </a:p>
          <a:p>
            <a:r>
              <a:rPr lang="pt-BR" sz="32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ABRAÇAR COM CUMPLICIDADE</a:t>
            </a:r>
          </a:p>
          <a:p>
            <a:r>
              <a:rPr lang="pt-BR" sz="32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UM GESTO DE MUITO VALOR</a:t>
            </a:r>
          </a:p>
          <a:p>
            <a:r>
              <a:rPr lang="pt-BR" sz="32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EM BUSCA DA FELICIDADE</a:t>
            </a:r>
            <a:endParaRPr lang="pt-BR" sz="3200" b="1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470721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18000">
        <p15:prstTrans prst="origami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207818"/>
            <a:ext cx="8700654" cy="6801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melhor lugar no mundo </a:t>
            </a:r>
          </a:p>
          <a:p>
            <a:pPr algn="ctr"/>
            <a:r>
              <a:rPr lang="pt-BR" sz="32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É dentro de um abraço</a:t>
            </a:r>
          </a:p>
          <a:p>
            <a:pPr algn="ctr"/>
            <a:r>
              <a:rPr lang="pt-BR" sz="32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Texto e formatação</a:t>
            </a:r>
          </a:p>
          <a:p>
            <a:pPr algn="ctr"/>
            <a:r>
              <a:rPr lang="pt-BR" sz="32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NORMA APARECIDA SILVEIRA DE  MORAES</a:t>
            </a:r>
          </a:p>
          <a:p>
            <a:pPr algn="ctr"/>
            <a:r>
              <a:rPr lang="pt-BR" sz="32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IMAGENS PESSOAIS E DA INTERNET. GOOGLE</a:t>
            </a:r>
          </a:p>
          <a:p>
            <a:pPr algn="ctr"/>
            <a:r>
              <a:rPr lang="pt-BR" sz="32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MÚSICA GAL COSTA FORÇA ESTRANHA</a:t>
            </a:r>
          </a:p>
          <a:p>
            <a:pPr algn="ctr"/>
            <a:r>
              <a:rPr lang="pt-BR" sz="2000" b="1" u="sng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DIVULGAÇÃO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NORMA NATUREZA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NORMA EXPERIMENTAIS POÉTICOS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NORMA SILVEIRA MORAES SLIDES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2060"/>
                </a:solidFill>
                <a:hlinkClick r:id="rId3"/>
              </a:rPr>
              <a:t>WWW.SERGRASAN.COM</a:t>
            </a:r>
            <a:endParaRPr lang="pt-BR" sz="3200" b="1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002060"/>
              </a:solidFill>
            </a:endParaRPr>
          </a:p>
          <a:p>
            <a:pPr algn="ctr"/>
            <a:endParaRPr lang="pt-BR" sz="3200" b="1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002060"/>
              </a:solidFill>
            </a:endParaRPr>
          </a:p>
          <a:p>
            <a:pPr algn="ctr"/>
            <a:endParaRPr lang="pt-BR" sz="3200" b="1" dirty="0" smtClean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endParaRPr lang="pt-BR" sz="3200" b="1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930065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18000">
        <p15:prstTrans prst="origami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166</TotalTime>
  <Words>274</Words>
  <Application>Microsoft Office PowerPoint</Application>
  <PresentationFormat>Apresentação na tela (4:3)</PresentationFormat>
  <Paragraphs>95</Paragraphs>
  <Slides>14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14</cp:revision>
  <dcterms:created xsi:type="dcterms:W3CDTF">2016-06-13T12:20:35Z</dcterms:created>
  <dcterms:modified xsi:type="dcterms:W3CDTF">2016-06-20T22:10:12Z</dcterms:modified>
  <cp:contentStatus/>
</cp:coreProperties>
</file>