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2621" autoAdjust="0"/>
  </p:normalViewPr>
  <p:slideViewPr>
    <p:cSldViewPr snapToGrid="0">
      <p:cViewPr varScale="1">
        <p:scale>
          <a:sx n="51" d="100"/>
          <a:sy n="51" d="100"/>
        </p:scale>
        <p:origin x="7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090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834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945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63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808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583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4310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897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295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708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6231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E50DD-E047-4DD4-A5B2-881B2B0683B6}" type="datetimeFigureOut">
              <a:rPr lang="pt-BR" smtClean="0"/>
              <a:t>17/09/2013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0DA68-118E-4A5C-B82A-4D75DEE5C9B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18567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4931"/>
            <a:ext cx="12192000" cy="728522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914400" y="614597"/>
            <a:ext cx="10643016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hlinkClick r:id="rId4"/>
              </a:rPr>
              <a:t>WWW.SERGRASAN.COM/</a:t>
            </a:r>
          </a:p>
          <a:p>
            <a:pPr algn="ctr"/>
            <a:r>
              <a:rPr lang="pt-BR" sz="4400" b="1" dirty="0" smtClean="0">
                <a:hlinkClick r:id="rId4"/>
              </a:rPr>
              <a:t>NORMASILVEIRAMORAESSLIDES</a:t>
            </a:r>
            <a:endParaRPr lang="pt-BR" sz="4400" b="1" dirty="0" smtClean="0"/>
          </a:p>
          <a:p>
            <a:pPr algn="ctr"/>
            <a:endParaRPr lang="pt-BR" sz="4400" dirty="0" smtClean="0"/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APRESENTA</a:t>
            </a: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 MEDO QUE ESTÁ ASSOLANDO ESTES MEUS DIAS.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05639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  <p:sndAc>
          <p:stSnd loop="1">
            <p:snd r:embed="rId2" name="(Celin Dion)-Titanic.wav"/>
          </p:stSnd>
        </p:sndAc>
      </p:transition>
    </mc:Choice>
    <mc:Fallback xmlns="">
      <p:transition spd="slow" advClick="0" advTm="9000">
        <p:split orient="vert" dir="in"/>
        <p:sndAc>
          <p:stSnd loop="1">
            <p:snd r:embed="rId5" name="(Celin Dion)-Titan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67" y="99919"/>
            <a:ext cx="12095019" cy="6470073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7030A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720436" y="595745"/>
            <a:ext cx="108619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solidFill>
                  <a:srgbClr val="FFFF00"/>
                </a:solidFill>
              </a:rPr>
              <a:t>O medo que  </a:t>
            </a:r>
            <a:r>
              <a:rPr lang="pt-BR" sz="6600" b="1" dirty="0" smtClean="0">
                <a:solidFill>
                  <a:srgbClr val="FFFF00"/>
                </a:solidFill>
              </a:rPr>
              <a:t>está assolando </a:t>
            </a:r>
            <a:r>
              <a:rPr lang="pt-BR" sz="6600" b="1" dirty="0">
                <a:solidFill>
                  <a:srgbClr val="FFFF00"/>
                </a:solidFill>
              </a:rPr>
              <a:t>estes meus </a:t>
            </a:r>
            <a:r>
              <a:rPr lang="pt-BR" sz="6600" b="1" dirty="0" smtClean="0">
                <a:solidFill>
                  <a:srgbClr val="FFFF00"/>
                </a:solidFill>
              </a:rPr>
              <a:t>dias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</a:rPr>
              <a:t>Autoria</a:t>
            </a:r>
          </a:p>
          <a:p>
            <a:r>
              <a:rPr lang="pt-BR" sz="5400" b="1" dirty="0" smtClean="0">
                <a:solidFill>
                  <a:schemeClr val="bg1"/>
                </a:solidFill>
              </a:rPr>
              <a:t>Norma </a:t>
            </a:r>
            <a:r>
              <a:rPr lang="pt-BR" sz="5400" b="1" dirty="0">
                <a:solidFill>
                  <a:schemeClr val="bg1"/>
                </a:solidFill>
              </a:rPr>
              <a:t>Aparecida Silveira de </a:t>
            </a:r>
            <a:r>
              <a:rPr lang="pt-BR" sz="5400" b="1" dirty="0" smtClean="0">
                <a:solidFill>
                  <a:schemeClr val="bg1"/>
                </a:solidFill>
              </a:rPr>
              <a:t>Moraes </a:t>
            </a:r>
          </a:p>
          <a:p>
            <a:pPr algn="ctr"/>
            <a:r>
              <a:rPr lang="pt-BR" sz="5400" b="1" dirty="0" smtClean="0">
                <a:solidFill>
                  <a:srgbClr val="FF0000"/>
                </a:solidFill>
              </a:rPr>
              <a:t>Formatação </a:t>
            </a:r>
          </a:p>
          <a:p>
            <a:r>
              <a:rPr lang="pt-BR" sz="5400" b="1" dirty="0" smtClean="0">
                <a:solidFill>
                  <a:schemeClr val="bg1"/>
                </a:solidFill>
              </a:rPr>
              <a:t>Norma Aparecida Silveira de Moraes</a:t>
            </a:r>
            <a:endParaRPr lang="pt-B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0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2" y="152399"/>
            <a:ext cx="12205854" cy="653934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7030A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734291" y="665018"/>
            <a:ext cx="105571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Deus </a:t>
            </a:r>
            <a:r>
              <a:rPr lang="pt-BR" sz="4000" b="1" dirty="0">
                <a:solidFill>
                  <a:schemeClr val="bg1"/>
                </a:solidFill>
              </a:rPr>
              <a:t>do meu </a:t>
            </a:r>
            <a:r>
              <a:rPr lang="pt-BR" sz="4000" b="1" dirty="0" smtClean="0">
                <a:solidFill>
                  <a:schemeClr val="bg1"/>
                </a:solidFill>
              </a:rPr>
              <a:t>coração, </a:t>
            </a:r>
            <a:r>
              <a:rPr lang="pt-BR" sz="4000" b="1" dirty="0">
                <a:solidFill>
                  <a:schemeClr val="bg1"/>
                </a:solidFill>
              </a:rPr>
              <a:t>neste momento de </a:t>
            </a:r>
            <a:r>
              <a:rPr lang="pt-BR" sz="4000" b="1" dirty="0" smtClean="0">
                <a:solidFill>
                  <a:schemeClr val="bg1"/>
                </a:solidFill>
              </a:rPr>
              <a:t>luta...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Deus de minha alma</a:t>
            </a:r>
            <a:r>
              <a:rPr lang="pt-BR" sz="4000" b="1" dirty="0" smtClean="0">
                <a:solidFill>
                  <a:schemeClr val="bg1"/>
                </a:solidFill>
              </a:rPr>
              <a:t>, Pai amado...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Vem ao meu socorro nesta hora incerta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Onde o medo assola minha </a:t>
            </a:r>
            <a:r>
              <a:rPr lang="pt-BR" sz="4000" b="1" dirty="0" smtClean="0">
                <a:solidFill>
                  <a:schemeClr val="bg1"/>
                </a:solidFill>
              </a:rPr>
              <a:t>alma,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Só a fé </a:t>
            </a:r>
            <a:r>
              <a:rPr lang="pt-BR" sz="4000" b="1" dirty="0" smtClean="0">
                <a:solidFill>
                  <a:schemeClr val="bg1"/>
                </a:solidFill>
              </a:rPr>
              <a:t>pode me conduzir </a:t>
            </a:r>
            <a:r>
              <a:rPr lang="pt-BR" sz="4000" b="1" dirty="0">
                <a:solidFill>
                  <a:schemeClr val="bg1"/>
                </a:solidFill>
              </a:rPr>
              <a:t>ao rumo certo</a:t>
            </a:r>
          </a:p>
          <a:p>
            <a:r>
              <a:rPr lang="pt-BR" sz="4000" b="1" dirty="0"/>
              <a:t> </a:t>
            </a:r>
            <a:r>
              <a:rPr lang="pt-BR" sz="4000" b="1" dirty="0" smtClean="0"/>
              <a:t>..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12908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1" y="304800"/>
            <a:ext cx="11790219" cy="65532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7030A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1066799" y="791095"/>
            <a:ext cx="10460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As lágrimas de </a:t>
            </a:r>
            <a:r>
              <a:rPr lang="pt-BR" sz="4000" b="1" dirty="0" smtClean="0">
                <a:solidFill>
                  <a:schemeClr val="bg1"/>
                </a:solidFill>
              </a:rPr>
              <a:t>desânimo </a:t>
            </a:r>
            <a:r>
              <a:rPr lang="pt-BR" sz="4000" b="1" dirty="0">
                <a:solidFill>
                  <a:schemeClr val="bg1"/>
                </a:solidFill>
              </a:rPr>
              <a:t>teimam em cair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fraqueza toma conta do meu viver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 medo me paralisa e assombra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Tenho que mudar o </a:t>
            </a:r>
            <a:r>
              <a:rPr lang="pt-BR" sz="4000" b="1">
                <a:solidFill>
                  <a:schemeClr val="bg1"/>
                </a:solidFill>
              </a:rPr>
              <a:t>rumo </a:t>
            </a:r>
            <a:r>
              <a:rPr lang="pt-BR" sz="4000" b="1" smtClean="0">
                <a:solidFill>
                  <a:schemeClr val="bg1"/>
                </a:solidFill>
              </a:rPr>
              <a:t>deste </a:t>
            </a:r>
            <a:r>
              <a:rPr lang="pt-BR" sz="4000" b="1" dirty="0" smtClean="0">
                <a:solidFill>
                  <a:schemeClr val="bg1"/>
                </a:solidFill>
              </a:rPr>
              <a:t>padecer...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24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4" y="193964"/>
            <a:ext cx="11776363" cy="6442363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7030A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734291" y="540327"/>
            <a:ext cx="107926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O medo que os outros me </a:t>
            </a:r>
            <a:r>
              <a:rPr lang="pt-BR" sz="4000" b="1" dirty="0" smtClean="0">
                <a:solidFill>
                  <a:schemeClr val="bg1"/>
                </a:solidFill>
              </a:rPr>
              <a:t>impõem também,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O medo da finitude, sem hora </a:t>
            </a:r>
            <a:r>
              <a:rPr lang="pt-BR" sz="4000" b="1" dirty="0" smtClean="0">
                <a:solidFill>
                  <a:schemeClr val="bg1"/>
                </a:solidFill>
              </a:rPr>
              <a:t>marcada, ainda bem.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Destino nas mãos de </a:t>
            </a:r>
            <a:r>
              <a:rPr lang="pt-BR" sz="4000" b="1" dirty="0" smtClean="0">
                <a:solidFill>
                  <a:schemeClr val="bg1"/>
                </a:solidFill>
              </a:rPr>
              <a:t>Deus, preciso confiar,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É o que ainda me dá força </a:t>
            </a:r>
            <a:r>
              <a:rPr lang="pt-BR" sz="4000" b="1" dirty="0" smtClean="0">
                <a:solidFill>
                  <a:schemeClr val="bg1"/>
                </a:solidFill>
              </a:rPr>
              <a:t>redobrada...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57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7091"/>
            <a:ext cx="12192000" cy="6892638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554182" y="221673"/>
            <a:ext cx="110143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Nas preces que tento esboçar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cada anoitecer fico a </a:t>
            </a:r>
            <a:r>
              <a:rPr lang="pt-BR" sz="4000" b="1" dirty="0" smtClean="0">
                <a:solidFill>
                  <a:schemeClr val="bg1"/>
                </a:solidFill>
              </a:rPr>
              <a:t>balbuciar,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E a noite longa adentro vai me consumindo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O </a:t>
            </a:r>
            <a:r>
              <a:rPr lang="pt-BR" sz="4000" b="1" dirty="0">
                <a:solidFill>
                  <a:schemeClr val="bg1"/>
                </a:solidFill>
              </a:rPr>
              <a:t>sofrer em </a:t>
            </a:r>
            <a:r>
              <a:rPr lang="pt-BR" sz="4000" b="1" dirty="0" smtClean="0">
                <a:solidFill>
                  <a:schemeClr val="bg1"/>
                </a:solidFill>
              </a:rPr>
              <a:t>mim </a:t>
            </a:r>
            <a:r>
              <a:rPr lang="pt-BR" sz="4000" b="1" dirty="0">
                <a:solidFill>
                  <a:schemeClr val="bg1"/>
                </a:solidFill>
              </a:rPr>
              <a:t>faz </a:t>
            </a:r>
            <a:r>
              <a:rPr lang="pt-BR" sz="4000" b="1" dirty="0" smtClean="0">
                <a:solidFill>
                  <a:schemeClr val="bg1"/>
                </a:solidFill>
              </a:rPr>
              <a:t>morada, </a:t>
            </a:r>
            <a:r>
              <a:rPr lang="pt-BR" sz="4000" b="1" dirty="0">
                <a:solidFill>
                  <a:schemeClr val="bg1"/>
                </a:solidFill>
              </a:rPr>
              <a:t>até um novo dia </a:t>
            </a:r>
            <a:r>
              <a:rPr lang="pt-BR" sz="4000" b="1" dirty="0" smtClean="0">
                <a:solidFill>
                  <a:schemeClr val="bg1"/>
                </a:solidFill>
              </a:rPr>
              <a:t>raiar.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1439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2" y="0"/>
            <a:ext cx="11984182" cy="68580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284316" y="597131"/>
            <a:ext cx="102523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Meu amado, minha doce criatura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Sonho contigo nos </a:t>
            </a:r>
            <a:r>
              <a:rPr lang="pt-BR" sz="4000" b="1" dirty="0" smtClean="0">
                <a:solidFill>
                  <a:schemeClr val="bg1"/>
                </a:solidFill>
              </a:rPr>
              <a:t>poucos </a:t>
            </a:r>
            <a:r>
              <a:rPr lang="pt-BR" sz="4000" b="1" dirty="0">
                <a:solidFill>
                  <a:schemeClr val="bg1"/>
                </a:solidFill>
              </a:rPr>
              <a:t>adormecer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Minha alma triste clama por ti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 um novo dia se faz amanhecer</a:t>
            </a:r>
          </a:p>
        </p:txBody>
      </p:sp>
    </p:spTree>
    <p:extLst>
      <p:ext uri="{BB962C8B-B14F-4D97-AF65-F5344CB8AC3E}">
        <p14:creationId xmlns:p14="http://schemas.microsoft.com/office/powerpoint/2010/main" val="422227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01"/>
            <a:ext cx="12192000" cy="7259783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845127" y="152400"/>
            <a:ext cx="1082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Queria te embalar no meu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abraço, aconchegar...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Fazer de teus sonhos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pura realidade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 paciência será a minha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guia,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de novo caminhar contigo, que saudade...</a:t>
            </a:r>
          </a:p>
        </p:txBody>
      </p:sp>
    </p:spTree>
    <p:extLst>
      <p:ext uri="{BB962C8B-B14F-4D97-AF65-F5344CB8AC3E}">
        <p14:creationId xmlns:p14="http://schemas.microsoft.com/office/powerpoint/2010/main" val="10645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665018" y="568036"/>
            <a:ext cx="1136072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O medo da solidão toma </a:t>
            </a:r>
            <a:r>
              <a:rPr lang="pt-BR" sz="4000" b="1" dirty="0" smtClean="0"/>
              <a:t>conta </a:t>
            </a:r>
            <a:r>
              <a:rPr lang="pt-BR" sz="4000" b="1" dirty="0"/>
              <a:t>de </a:t>
            </a:r>
            <a:r>
              <a:rPr lang="pt-BR" sz="4000" b="1" dirty="0" smtClean="0"/>
              <a:t>mim, </a:t>
            </a:r>
            <a:endParaRPr lang="pt-BR" sz="4000" b="1" dirty="0"/>
          </a:p>
          <a:p>
            <a:r>
              <a:rPr lang="pt-BR" sz="4000" b="1" dirty="0"/>
              <a:t>Pelo sofrer em busca de solução</a:t>
            </a:r>
          </a:p>
          <a:p>
            <a:r>
              <a:rPr lang="pt-BR" sz="4000" b="1" dirty="0"/>
              <a:t>A fé ainda bate forte no meu </a:t>
            </a:r>
            <a:r>
              <a:rPr lang="pt-BR" sz="4000" b="1" dirty="0" smtClean="0"/>
              <a:t>peito.</a:t>
            </a:r>
            <a:endParaRPr lang="pt-BR" sz="4000" b="1" dirty="0"/>
          </a:p>
          <a:p>
            <a:r>
              <a:rPr lang="pt-BR" sz="4000" b="1" dirty="0"/>
              <a:t>E a ENERGIA POSITIVA está chamando minha razão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0075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2728"/>
            <a:ext cx="12191999" cy="7756008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080654" y="595745"/>
            <a:ext cx="1158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caminhar de mãos entrelaçadas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silêncio das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nossas almas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inquietas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sofrendo 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modo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sempre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ansiosa, mais quieta...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923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" y="0"/>
            <a:ext cx="12205853" cy="6747163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651164" y="581891"/>
            <a:ext cx="112498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me consola nesta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hora difícil; é terapia.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posso guardar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sozinha tanto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sofrimento</a:t>
            </a: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posso deixar que o medo tome conta de mim de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vez,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fé vem me dar esperança de solução a todo momento...</a:t>
            </a:r>
          </a:p>
          <a:p>
            <a:r>
              <a:rPr lang="pt-BR" sz="4000" b="1" dirty="0">
                <a:solidFill>
                  <a:schemeClr val="bg2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7254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8" y="207817"/>
            <a:ext cx="11859491" cy="647007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872836" y="651164"/>
            <a:ext cx="107234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Tudo vai passar sei que </a:t>
            </a:r>
            <a:r>
              <a:rPr lang="pt-BR" sz="4000" b="1" dirty="0" smtClean="0"/>
              <a:t>vai, isto é momentâneo,</a:t>
            </a:r>
            <a:endParaRPr lang="pt-BR" sz="4000" b="1" dirty="0"/>
          </a:p>
          <a:p>
            <a:r>
              <a:rPr lang="pt-BR" sz="4000" b="1" dirty="0"/>
              <a:t>Como tudo tem fim nesta </a:t>
            </a:r>
            <a:r>
              <a:rPr lang="pt-BR" sz="4000" b="1" dirty="0" smtClean="0"/>
              <a:t>vida...</a:t>
            </a:r>
            <a:endParaRPr lang="pt-BR" sz="4000" b="1" dirty="0"/>
          </a:p>
          <a:p>
            <a:r>
              <a:rPr lang="pt-BR" sz="4000" b="1" dirty="0"/>
              <a:t>A alegria voltará fazer morada</a:t>
            </a:r>
          </a:p>
          <a:p>
            <a:r>
              <a:rPr lang="pt-BR" sz="4000" b="1" dirty="0"/>
              <a:t>E o medo enfim </a:t>
            </a:r>
            <a:r>
              <a:rPr lang="pt-BR" sz="4000" b="1" dirty="0" smtClean="0"/>
              <a:t>fará a </a:t>
            </a:r>
            <a:r>
              <a:rPr lang="pt-BR" sz="4000" b="1" dirty="0"/>
              <a:t>sua despedida</a:t>
            </a:r>
          </a:p>
          <a:p>
            <a:r>
              <a:rPr lang="pt-BR" sz="40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5902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056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593273" y="665018"/>
            <a:ext cx="101692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Medo da finitude, da </a:t>
            </a:r>
            <a:r>
              <a:rPr lang="pt-BR" sz="4000" b="1" dirty="0" smtClean="0">
                <a:solidFill>
                  <a:srgbClr val="FFFF00"/>
                </a:solidFill>
              </a:rPr>
              <a:t>solidão, desamparo,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Medo de perder quem eu amo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Sinto-me impotente neste momento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Por </a:t>
            </a:r>
            <a:r>
              <a:rPr lang="pt-BR" sz="4000" b="1" dirty="0" smtClean="0">
                <a:solidFill>
                  <a:srgbClr val="FFFF00"/>
                </a:solidFill>
              </a:rPr>
              <a:t>isto; </a:t>
            </a:r>
            <a:r>
              <a:rPr lang="pt-BR" sz="4000" b="1" dirty="0">
                <a:solidFill>
                  <a:srgbClr val="FFFF00"/>
                </a:solidFill>
              </a:rPr>
              <a:t>por </a:t>
            </a:r>
            <a:r>
              <a:rPr lang="pt-BR" sz="4000" b="1" dirty="0" smtClean="0">
                <a:solidFill>
                  <a:srgbClr val="FFFF00"/>
                </a:solidFill>
              </a:rPr>
              <a:t>Deus com fé, </a:t>
            </a:r>
            <a:r>
              <a:rPr lang="pt-BR" sz="4000" b="1" dirty="0">
                <a:solidFill>
                  <a:srgbClr val="FFFF00"/>
                </a:solidFill>
              </a:rPr>
              <a:t>sempre clamo</a:t>
            </a:r>
          </a:p>
        </p:txBody>
      </p:sp>
    </p:spTree>
    <p:extLst>
      <p:ext uri="{BB962C8B-B14F-4D97-AF65-F5344CB8AC3E}">
        <p14:creationId xmlns:p14="http://schemas.microsoft.com/office/powerpoint/2010/main" val="203651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73636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801091" y="748145"/>
            <a:ext cx="98367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Meu coração acelerado, precisa acalmar</a:t>
            </a:r>
          </a:p>
          <a:p>
            <a:r>
              <a:rPr lang="pt-BR" sz="4000" b="1" dirty="0"/>
              <a:t>Meu sorriso no rosto desabrochar</a:t>
            </a:r>
          </a:p>
          <a:p>
            <a:r>
              <a:rPr lang="pt-BR" sz="4000" b="1" dirty="0"/>
              <a:t>Engolir este choro que teima em </a:t>
            </a:r>
            <a:r>
              <a:rPr lang="pt-BR" sz="4000" b="1" dirty="0" smtClean="0"/>
              <a:t>voltar...</a:t>
            </a:r>
            <a:endParaRPr lang="pt-BR" sz="4000" b="1" dirty="0"/>
          </a:p>
          <a:p>
            <a:r>
              <a:rPr lang="pt-BR" sz="4000" b="1" dirty="0"/>
              <a:t>De </a:t>
            </a:r>
            <a:r>
              <a:rPr lang="pt-BR" sz="4000" b="1" dirty="0" smtClean="0"/>
              <a:t>força, </a:t>
            </a:r>
            <a:r>
              <a:rPr lang="pt-BR" sz="4000" b="1" dirty="0"/>
              <a:t>minha vida </a:t>
            </a:r>
            <a:r>
              <a:rPr lang="pt-BR" sz="4000" b="1" dirty="0" smtClean="0"/>
              <a:t>por </a:t>
            </a:r>
            <a:r>
              <a:rPr lang="pt-BR" sz="4000" b="1" dirty="0"/>
              <a:t>vibrar</a:t>
            </a:r>
          </a:p>
        </p:txBody>
      </p:sp>
    </p:spTree>
    <p:extLst>
      <p:ext uri="{BB962C8B-B14F-4D97-AF65-F5344CB8AC3E}">
        <p14:creationId xmlns:p14="http://schemas.microsoft.com/office/powerpoint/2010/main" val="120448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927"/>
            <a:ext cx="12053454" cy="7148945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969818" y="193964"/>
            <a:ext cx="102662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Fé na </a:t>
            </a:r>
            <a:r>
              <a:rPr lang="pt-BR" sz="4000" b="1" dirty="0" smtClean="0">
                <a:solidFill>
                  <a:srgbClr val="FFFF00"/>
                </a:solidFill>
              </a:rPr>
              <a:t>vida, </a:t>
            </a:r>
            <a:r>
              <a:rPr lang="pt-BR" sz="4000" b="1" dirty="0">
                <a:solidFill>
                  <a:srgbClr val="FFFF00"/>
                </a:solidFill>
              </a:rPr>
              <a:t>não me deixe fraquejar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Fé no </a:t>
            </a:r>
            <a:r>
              <a:rPr lang="pt-BR" sz="4000" b="1" dirty="0" smtClean="0">
                <a:solidFill>
                  <a:srgbClr val="FFFF00"/>
                </a:solidFill>
              </a:rPr>
              <a:t>amor, </a:t>
            </a:r>
            <a:r>
              <a:rPr lang="pt-BR" sz="4000" b="1" dirty="0">
                <a:solidFill>
                  <a:srgbClr val="FFFF00"/>
                </a:solidFill>
              </a:rPr>
              <a:t>me de forças para lutar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Fé na </a:t>
            </a:r>
            <a:r>
              <a:rPr lang="pt-BR" sz="4000" b="1" dirty="0" smtClean="0">
                <a:solidFill>
                  <a:srgbClr val="FFFF00"/>
                </a:solidFill>
              </a:rPr>
              <a:t>cura, </a:t>
            </a:r>
            <a:r>
              <a:rPr lang="pt-BR" sz="4000" b="1" dirty="0">
                <a:solidFill>
                  <a:srgbClr val="FFFF00"/>
                </a:solidFill>
              </a:rPr>
              <a:t>vem me fortalecer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Contra </a:t>
            </a:r>
            <a:r>
              <a:rPr lang="pt-BR" sz="4000" b="1" dirty="0">
                <a:solidFill>
                  <a:srgbClr val="FFFF00"/>
                </a:solidFill>
              </a:rPr>
              <a:t>tudo, do medo, da </a:t>
            </a:r>
            <a:r>
              <a:rPr lang="pt-BR" sz="4000" b="1" dirty="0" smtClean="0">
                <a:solidFill>
                  <a:srgbClr val="FFFF00"/>
                </a:solidFill>
              </a:rPr>
              <a:t>angústia, vem embora  logo levar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2907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1999" cy="7051963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330036" y="318655"/>
            <a:ext cx="103770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Deus sabe de </a:t>
            </a:r>
            <a:r>
              <a:rPr lang="pt-BR" sz="4000" b="1" dirty="0" smtClean="0"/>
              <a:t>tudo; é o tempo...é o acaso,</a:t>
            </a:r>
            <a:endParaRPr lang="pt-BR" sz="4000" b="1" dirty="0"/>
          </a:p>
          <a:p>
            <a:r>
              <a:rPr lang="pt-BR" sz="4000" b="1" dirty="0"/>
              <a:t>Deus sabe o porquê de cada passo</a:t>
            </a:r>
          </a:p>
          <a:p>
            <a:r>
              <a:rPr lang="pt-BR" sz="4000" b="1" dirty="0"/>
              <a:t>Deus é o Arquiteto do Universo</a:t>
            </a:r>
          </a:p>
          <a:p>
            <a:r>
              <a:rPr lang="pt-BR" sz="4000" b="1" dirty="0"/>
              <a:t>É </a:t>
            </a:r>
            <a:r>
              <a:rPr lang="pt-BR" sz="4000" b="1" dirty="0" smtClean="0"/>
              <a:t>Dele </a:t>
            </a:r>
            <a:r>
              <a:rPr lang="pt-BR" sz="4000" b="1" dirty="0"/>
              <a:t>a </a:t>
            </a:r>
            <a:r>
              <a:rPr lang="pt-BR" sz="4000" b="1" dirty="0" smtClean="0"/>
              <a:t>minha vida </a:t>
            </a:r>
            <a:r>
              <a:rPr lang="pt-BR" sz="4000" b="1" dirty="0"/>
              <a:t>em </a:t>
            </a:r>
            <a:r>
              <a:rPr lang="pt-BR" sz="4000" b="1" dirty="0" smtClean="0"/>
              <a:t>compasso.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66017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565"/>
            <a:ext cx="12095018" cy="6899565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706582" y="360218"/>
            <a:ext cx="101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Me criticam porque só sei falar de fé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Me criticam por que só sei de Deus falar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Mas é a </a:t>
            </a:r>
            <a:r>
              <a:rPr lang="pt-BR" sz="4000" b="1" dirty="0" smtClean="0">
                <a:solidFill>
                  <a:schemeClr val="bg1"/>
                </a:solidFill>
              </a:rPr>
              <a:t>Voz </a:t>
            </a:r>
            <a:r>
              <a:rPr lang="pt-BR" sz="4000" b="1" dirty="0">
                <a:solidFill>
                  <a:schemeClr val="bg1"/>
                </a:solidFill>
              </a:rPr>
              <a:t>que ouço neste momento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Não </a:t>
            </a:r>
            <a:r>
              <a:rPr lang="pt-BR" sz="4000" b="1" dirty="0" smtClean="0">
                <a:solidFill>
                  <a:schemeClr val="bg1"/>
                </a:solidFill>
              </a:rPr>
              <a:t>sei se  </a:t>
            </a:r>
            <a:r>
              <a:rPr lang="pt-BR" sz="4000" b="1" dirty="0">
                <a:solidFill>
                  <a:schemeClr val="bg1"/>
                </a:solidFill>
              </a:rPr>
              <a:t>há outro poder para </a:t>
            </a:r>
            <a:r>
              <a:rPr lang="pt-BR" sz="4000" b="1" dirty="0" smtClean="0">
                <a:solidFill>
                  <a:schemeClr val="bg1"/>
                </a:solidFill>
              </a:rPr>
              <a:t>apelar.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54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945"/>
            <a:ext cx="12192000" cy="7148945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399309" y="429491"/>
            <a:ext cx="100168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Minhas lágrimas solitárias, Deus vem enxugar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Com o ar fresco que bate em minha janela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Sofrer sem demonstrar, minha angústia </a:t>
            </a:r>
            <a:r>
              <a:rPr lang="pt-BR" sz="4000" b="1" dirty="0" smtClean="0">
                <a:solidFill>
                  <a:schemeClr val="bg1"/>
                </a:solidFill>
              </a:rPr>
              <a:t>existencial...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E sempre a vida guiada e consumida por ela</a:t>
            </a:r>
            <a:r>
              <a:rPr lang="pt-BR" sz="4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974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67082" cy="7176655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397239" y="524655"/>
            <a:ext cx="112726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Apelo a todos que estão também sofrendo</a:t>
            </a:r>
          </a:p>
          <a:p>
            <a:r>
              <a:rPr lang="pt-BR" sz="4000" b="1" dirty="0"/>
              <a:t>Entregue a sua </a:t>
            </a:r>
            <a:r>
              <a:rPr lang="pt-BR" sz="4000" b="1" dirty="0" smtClean="0"/>
              <a:t>fé, </a:t>
            </a:r>
            <a:r>
              <a:rPr lang="pt-BR" sz="4000" b="1" dirty="0"/>
              <a:t>o seu </a:t>
            </a:r>
            <a:r>
              <a:rPr lang="pt-BR" sz="4000" b="1" dirty="0" smtClean="0"/>
              <a:t>temor e sofrer</a:t>
            </a:r>
            <a:endParaRPr lang="pt-BR" sz="4000" b="1" dirty="0"/>
          </a:p>
          <a:p>
            <a:r>
              <a:rPr lang="pt-BR" sz="4000" b="1" dirty="0"/>
              <a:t>Não importa qual seja sua crença </a:t>
            </a:r>
          </a:p>
          <a:p>
            <a:r>
              <a:rPr lang="pt-BR" sz="4000" b="1" dirty="0"/>
              <a:t>Porque fé é </a:t>
            </a:r>
            <a:r>
              <a:rPr lang="pt-BR" sz="4000" b="1" dirty="0" smtClean="0"/>
              <a:t>esperança, a chave para tudo </a:t>
            </a:r>
            <a:r>
              <a:rPr lang="pt-BR" sz="4000" b="1" dirty="0"/>
              <a:t>se resolver</a:t>
            </a:r>
          </a:p>
        </p:txBody>
      </p:sp>
    </p:spTree>
    <p:extLst>
      <p:ext uri="{BB962C8B-B14F-4D97-AF65-F5344CB8AC3E}">
        <p14:creationId xmlns:p14="http://schemas.microsoft.com/office/powerpoint/2010/main" val="216400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79882"/>
            <a:ext cx="12192000" cy="7037881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670560" y="365760"/>
            <a:ext cx="1082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Fé na vida, no amor, no </a:t>
            </a:r>
            <a:r>
              <a:rPr lang="pt-BR" sz="4000" b="1" dirty="0" smtClean="0"/>
              <a:t>futuro...</a:t>
            </a:r>
            <a:endParaRPr lang="pt-BR" sz="4000" b="1" dirty="0"/>
          </a:p>
          <a:p>
            <a:r>
              <a:rPr lang="pt-BR" sz="4000" b="1" dirty="0"/>
              <a:t>No Autor que </a:t>
            </a:r>
            <a:r>
              <a:rPr lang="pt-BR" sz="4000" b="1" dirty="0" smtClean="0"/>
              <a:t>habita, faz </a:t>
            </a:r>
            <a:r>
              <a:rPr lang="pt-BR" sz="4000" b="1" dirty="0"/>
              <a:t>minha </a:t>
            </a:r>
            <a:r>
              <a:rPr lang="pt-BR" sz="4000" b="1" dirty="0" smtClean="0"/>
              <a:t>faz alma </a:t>
            </a:r>
            <a:r>
              <a:rPr lang="pt-BR" sz="4000" b="1" dirty="0"/>
              <a:t>morada</a:t>
            </a:r>
          </a:p>
          <a:p>
            <a:r>
              <a:rPr lang="pt-BR" sz="4000" b="1" dirty="0"/>
              <a:t>Que sabe preencher as páginas brancas</a:t>
            </a:r>
          </a:p>
          <a:p>
            <a:r>
              <a:rPr lang="pt-BR" sz="4000" b="1" dirty="0"/>
              <a:t>Do meu livro da </a:t>
            </a:r>
            <a:r>
              <a:rPr lang="pt-BR" sz="4000" b="1" dirty="0" smtClean="0"/>
              <a:t>vida, de sofrer, já tão marcada...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88232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3232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432560" y="701040"/>
            <a:ext cx="104241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Paz profunda, vida minha...vida sua.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L</a:t>
            </a:r>
            <a:r>
              <a:rPr lang="pt-BR" sz="4000" b="1" dirty="0" smtClean="0">
                <a:solidFill>
                  <a:schemeClr val="bg1"/>
                </a:solidFill>
              </a:rPr>
              <a:t>uz vida e amor a todos, que segue esta prece sentida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F</a:t>
            </a:r>
            <a:r>
              <a:rPr lang="pt-BR" sz="4000" b="1" dirty="0" smtClean="0">
                <a:solidFill>
                  <a:schemeClr val="bg1"/>
                </a:solidFill>
              </a:rPr>
              <a:t>é na vida, fé no amor e fé na luz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Envolvendo na Energia Positiva, do Cósmico, nesta vida...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 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5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"/>
            <a:ext cx="12070080" cy="710184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624840" y="518160"/>
            <a:ext cx="111404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Meu caminhar na vida é incerto, deserto. 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Meus passos, porém procura um rumo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Devagar com minha crise existencial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Procurando um abrigo na luz, então assumo...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03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632460" y="548640"/>
            <a:ext cx="9829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Na escalada da vida cada um tem sua história 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Toda alma sofre em algum tempo por dor ou melancolia...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Perguntas sem respostas. De onde vim?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Para onde vou? O que vim fazer aqui? Está a alma a perguntar em agonia...filosofia e sabedoria</a:t>
            </a:r>
          </a:p>
          <a:p>
            <a:endParaRPr lang="pt-BR" sz="4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49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" y="-169334"/>
            <a:ext cx="12085320" cy="68580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219200" y="624840"/>
            <a:ext cx="111556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Um novo olhar pela janela da vida, novos horizontes descortinam.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Pois a vida continua dinâmica lá fora...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Neste vai e vem de sentimentos, paradoxo...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Saudades! Alma de muitas vidas, outrora ???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34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264920" y="563880"/>
            <a:ext cx="1117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H</a:t>
            </a:r>
            <a:r>
              <a:rPr lang="pt-BR" sz="4000" b="1" dirty="0" smtClean="0"/>
              <a:t>oje estou tão triste, amanhã nem sei,</a:t>
            </a:r>
          </a:p>
          <a:p>
            <a:r>
              <a:rPr lang="pt-BR" sz="4000" b="1" dirty="0"/>
              <a:t>A</a:t>
            </a:r>
            <a:r>
              <a:rPr lang="pt-BR" sz="4000" b="1" dirty="0" smtClean="0"/>
              <a:t> vida é assim, sentimentos contrários</a:t>
            </a:r>
          </a:p>
          <a:p>
            <a:r>
              <a:rPr lang="pt-BR" sz="4000" b="1" dirty="0" smtClean="0"/>
              <a:t>Pois a vida é um constante construir, PROJETAR</a:t>
            </a:r>
          </a:p>
          <a:p>
            <a:r>
              <a:rPr lang="pt-BR" sz="4000" b="1" dirty="0" smtClean="0"/>
              <a:t>Superar, viver, </a:t>
            </a:r>
            <a:r>
              <a:rPr lang="pt-BR" sz="4000" b="1" dirty="0" err="1" smtClean="0"/>
              <a:t>vir-a-ser</a:t>
            </a:r>
            <a:r>
              <a:rPr lang="pt-BR" sz="4000" b="1" dirty="0" smtClean="0"/>
              <a:t>, pensamentos vários... 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161599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1920"/>
            <a:ext cx="12192000" cy="697992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051560" y="731520"/>
            <a:ext cx="105613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chemeClr val="bg1"/>
                </a:solidFill>
              </a:rPr>
              <a:t>Todo ser humano passa por crises existenciais</a:t>
            </a:r>
          </a:p>
          <a:p>
            <a:r>
              <a:rPr lang="pt-BR" sz="4000" dirty="0" smtClean="0">
                <a:solidFill>
                  <a:schemeClr val="bg1"/>
                </a:solidFill>
              </a:rPr>
              <a:t>Por não saber do  o que vai ser no futuro</a:t>
            </a:r>
          </a:p>
          <a:p>
            <a:r>
              <a:rPr lang="pt-BR" sz="4000" dirty="0" smtClean="0">
                <a:solidFill>
                  <a:schemeClr val="bg1"/>
                </a:solidFill>
              </a:rPr>
              <a:t>O que vale é o foco no agora, presente...</a:t>
            </a:r>
          </a:p>
          <a:p>
            <a:r>
              <a:rPr lang="pt-BR" sz="4000" dirty="0" smtClean="0">
                <a:solidFill>
                  <a:schemeClr val="bg1"/>
                </a:solidFill>
              </a:rPr>
              <a:t>E não navegar pelo caminho, do escuro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832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1932920" cy="696468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579120" y="411480"/>
            <a:ext cx="11201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Vou desaguando meu sofrer no oceano da vida</a:t>
            </a:r>
          </a:p>
          <a:p>
            <a:r>
              <a:rPr lang="pt-BR" sz="4000" b="1" dirty="0" smtClean="0"/>
              <a:t>Pensando no além como forma de esperança</a:t>
            </a:r>
          </a:p>
          <a:p>
            <a:r>
              <a:rPr lang="pt-BR" sz="4000" b="1" dirty="0" smtClean="0"/>
              <a:t>Apostando no agora, para fazer o que posso</a:t>
            </a:r>
          </a:p>
          <a:p>
            <a:r>
              <a:rPr lang="pt-BR" sz="4000" b="1" dirty="0" smtClean="0"/>
              <a:t>Consolar meus dissabores na fé e na lembrança...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65457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" y="0"/>
            <a:ext cx="12085320" cy="70104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1091783" y="877175"/>
            <a:ext cx="108051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4000" b="1" dirty="0" smtClean="0"/>
              <a:t>Não há quem não sofra algum dia,</a:t>
            </a:r>
          </a:p>
          <a:p>
            <a:pPr algn="just"/>
            <a:r>
              <a:rPr lang="pt-BR" sz="4000" b="1" dirty="0" smtClean="0"/>
              <a:t>Porque a vida é feita de escolhas e renúncias</a:t>
            </a:r>
          </a:p>
          <a:p>
            <a:pPr algn="just"/>
            <a:r>
              <a:rPr lang="pt-BR" sz="4000" b="1" dirty="0" smtClean="0"/>
              <a:t>É preciso ter coragem de enfrentar e seguir...</a:t>
            </a:r>
          </a:p>
          <a:p>
            <a:pPr algn="just"/>
            <a:r>
              <a:rPr lang="pt-BR" sz="4000" b="1" dirty="0" smtClean="0"/>
              <a:t>O medo, a angústia e tantas minúcias...</a:t>
            </a:r>
          </a:p>
          <a:p>
            <a:pPr algn="just"/>
            <a:r>
              <a:rPr lang="pt-BR" sz="4000" b="1" dirty="0" smtClean="0"/>
              <a:t>De gotas a gotas, doce filosofia, sabedoria... </a:t>
            </a:r>
            <a:r>
              <a:rPr lang="pt-BR" b="1" dirty="0" smtClean="0"/>
              <a:t>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59966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8660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487680" y="548640"/>
            <a:ext cx="1121664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B0F0"/>
                </a:solidFill>
              </a:rPr>
              <a:t>TEXTO: NORMA APARECIDA SILVEIRA DE MORAES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FORMATAÇÃO : NORMA PARECIDA SILVEIRA DE MORAES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IMAGENS: PESSOAIS E DA INTERNETE/FACE...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MÚSICA: TITANIC – CELINE DION</a:t>
            </a:r>
          </a:p>
          <a:p>
            <a:endParaRPr lang="pt-BR" sz="3600" b="1" dirty="0">
              <a:solidFill>
                <a:srgbClr val="00B0F0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Que todas as pessoas que estejam passando por momentos difíceis, seja doenças ou outras coisas, sejam ABENÇOADAS, e tenham sempre FÉ , pois que tudo termina, e nada é por acaso..."</a:t>
            </a: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206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plit orient="vert" dir="in"/>
      </p:transition>
    </mc:Choice>
    <mc:Fallback xmlns="">
      <p:transition spd="slow" advClick="0" advTm="9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998</Words>
  <Application>Microsoft Office PowerPoint</Application>
  <PresentationFormat>Widescreen</PresentationFormat>
  <Paragraphs>131</Paragraphs>
  <Slides>29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50</cp:revision>
  <dcterms:created xsi:type="dcterms:W3CDTF">2013-09-16T14:08:52Z</dcterms:created>
  <dcterms:modified xsi:type="dcterms:W3CDTF">2013-09-17T12:53:31Z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