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7" r:id="rId3"/>
    <p:sldId id="260" r:id="rId4"/>
    <p:sldId id="264" r:id="rId5"/>
    <p:sldId id="268" r:id="rId6"/>
    <p:sldId id="269" r:id="rId7"/>
    <p:sldId id="272" r:id="rId8"/>
    <p:sldId id="271" r:id="rId9"/>
    <p:sldId id="286" r:id="rId10"/>
    <p:sldId id="261" r:id="rId11"/>
    <p:sldId id="259" r:id="rId12"/>
    <p:sldId id="258" r:id="rId13"/>
    <p:sldId id="267" r:id="rId14"/>
    <p:sldId id="257" r:id="rId15"/>
    <p:sldId id="262" r:id="rId16"/>
    <p:sldId id="265" r:id="rId17"/>
    <p:sldId id="270" r:id="rId18"/>
    <p:sldId id="266" r:id="rId19"/>
    <p:sldId id="273" r:id="rId20"/>
    <p:sldId id="263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979" y="-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514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878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2648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2564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3165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10001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97661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3294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4049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28188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94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35FD1-706D-4C0F-9300-695E456CFEFA}" type="datetimeFigureOut">
              <a:rPr lang="pt-BR" smtClean="0"/>
              <a:t>24/02/2016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B1D95-02BC-43A1-92BB-D67A25F9203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0915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3"/>
            <a:ext cx="9379527" cy="727363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93964" y="96982"/>
            <a:ext cx="9130145" cy="643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solidFill>
                  <a:srgbClr val="00B05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Festa das </a:t>
            </a:r>
            <a:r>
              <a:rPr lang="pt-BR" sz="8000" b="1" dirty="0" smtClean="0">
                <a:solidFill>
                  <a:srgbClr val="00B05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</a:t>
            </a:r>
          </a:p>
          <a:p>
            <a:pPr algn="ctr"/>
            <a:endParaRPr lang="pt-BR" sz="8000" b="1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POESIA E FORMATAÇÃO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3200" b="1" dirty="0">
              <a:solidFill>
                <a:srgbClr val="00B05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00B05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endParaRPr lang="pt-BR" sz="3200" b="1" dirty="0">
              <a:solidFill>
                <a:srgbClr val="00B05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6000" b="1" dirty="0" smtClean="0">
                <a:solidFill>
                  <a:srgbClr val="00B05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hlinkClick r:id="rId4"/>
              </a:rPr>
              <a:t>www.sergrasan.com</a:t>
            </a:r>
            <a:endParaRPr lang="pt-BR" sz="6000" b="1" dirty="0" smtClean="0">
              <a:solidFill>
                <a:srgbClr val="00B05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EXPERIMENTAIS POÉTICOS</a:t>
            </a:r>
            <a:endParaRPr lang="pt-BR" sz="3200" b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04999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  <p:sndAc>
          <p:stSnd loop="1">
            <p:snd r:embed="rId2" name="Eduardo Lages - Proposta (Instrumental).wav"/>
          </p:stSnd>
        </p:sndAc>
      </p:transition>
    </mc:Choice>
    <mc:Fallback>
      <p:transition spd="slow" advClick="0" advTm="17000">
        <p:fade/>
        <p:sndAc>
          <p:stSnd loop="1">
            <p:snd r:embed="rId2" name="Eduardo Lages - Proposta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4" y="1"/>
            <a:ext cx="928254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2" y="166255"/>
            <a:ext cx="8728363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PERFUME DA ROSAS</a:t>
            </a: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COMO É GOSTOSO SENTIR</a:t>
            </a: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AS NARINAS PODER NUTRIR</a:t>
            </a: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DESTE CHEIRO BOM USUFRUIR</a:t>
            </a: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ROSAS </a:t>
            </a: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TÃO 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BELAS </a:t>
            </a: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GENEROSAS</a:t>
            </a: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PÉTALAS AVELUDADAS, FOGOSAS</a:t>
            </a: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NUM JARDIM 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SOIS </a:t>
            </a: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TÃO </a:t>
            </a:r>
            <a:r>
              <a:rPr lang="pt-BR" sz="2800" b="1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FORMOSAS</a:t>
            </a: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A ROSA É O SÍMBOLO DA PAIXÃO</a:t>
            </a: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POIS MEXE MUITO COM A EMOÇÃO</a:t>
            </a: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FICA A LEMBRANÇA NO CORAÇÃO</a:t>
            </a: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 QUEM OFERTA E DE QUEM RECEBE</a:t>
            </a:r>
            <a:br>
              <a:rPr lang="pt-BR" sz="28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</a:br>
            <a:endParaRPr lang="pt-BR" sz="2800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29181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80109"/>
            <a:ext cx="8839200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// ROSAS VERMELHAS</a:t>
            </a:r>
            <a:r>
              <a:rPr lang="pt-BR" dirty="0"/>
              <a:t/>
            </a:r>
            <a:br>
              <a:rPr lang="pt-BR" dirty="0"/>
            </a:br>
            <a:r>
              <a:rPr lang="pt-BR" dirty="0"/>
              <a:t/>
            </a:r>
            <a:br>
              <a:rPr lang="pt-BR" dirty="0"/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ROSA 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VERMELHA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A ROSA DA PAIXÃO</a:t>
            </a: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DO AMOR A EMOÇÃO</a:t>
            </a: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CAUSA TEMBÉM SENSAÇÃO</a:t>
            </a: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 DE PRESENTE</a:t>
            </a: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ALEGRA A ALMA DA GENTE</a:t>
            </a: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VERMELHA É 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</a:t>
            </a: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COR ARDENTE</a:t>
            </a: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</a:t>
            </a:r>
            <a:r>
              <a:rPr lang="pt-BR" sz="2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 </a:t>
            </a: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VERMELHA É MARAVILHOSA</a:t>
            </a: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SIGNIFICA A VIDA, É MAJESTOSA</a:t>
            </a: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 VIDA, A MAIS FORMOSA</a:t>
            </a: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400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 VERMELHA É VIDA EM AÇÃO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2400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9502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49382"/>
            <a:ext cx="8922327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 amarelas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Gosto bastante dela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Tão charmosa amarela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Pintura </a:t>
            </a: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tela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Tem a textura aveludada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amarelo, é dourada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Tão bela e perfumada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Encantando a alma da gente</a:t>
            </a:r>
            <a:b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a borboleta é atraente</a:t>
            </a:r>
            <a:b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o  beija flor é néctar envolvente</a:t>
            </a:r>
            <a:b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rosa é uma pintura de Deus</a:t>
            </a:r>
            <a:b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28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62347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9407237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6" y="304800"/>
            <a:ext cx="8866909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 cor de rosa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São tão belas e em geral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Encantamento fenomenal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cor bem universal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Tão mimosa e encantadora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também bem confortadora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Além de embelezadora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Qualquer ambiente mais delicado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Dá um toque requintado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Com brandura e encantado</a:t>
            </a: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qualquer situação ela é bem vinda.</a:t>
            </a:r>
            <a:br>
              <a:rPr lang="pt-BR" sz="28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28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08373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469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96982"/>
            <a:ext cx="8631382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 Brancas</a:t>
            </a: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Esta esconde a candura</a:t>
            </a: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Em seu charme e formosura</a:t>
            </a: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delicada estrutura</a:t>
            </a: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brancura, é pureza</a:t>
            </a: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perfeita beleza</a:t>
            </a: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Nas pétalas a singeleza</a:t>
            </a: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 brancas é emoção</a:t>
            </a: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envolve a percepção</a:t>
            </a: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emana do coração</a:t>
            </a: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br>
              <a:rPr lang="pt-BR" sz="2800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 branca é purificação</a:t>
            </a:r>
            <a:br>
              <a:rPr lang="pt-BR" sz="2800" b="1" dirty="0">
                <a:solidFill>
                  <a:srgbClr val="FFFF0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2800" dirty="0">
              <a:solidFill>
                <a:srgbClr val="FFFF0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17937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0"/>
            <a:ext cx="857596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.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Rosa Lilás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Tão bela aconchegante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Nesta cor tão flutuante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 um lilás tão vibrante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 a cor da transmutação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Esta rosa é da percepção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Até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em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rituais de emoção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rosa é a flor mais bela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Espalho sentimentos por ela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Me causa emoção se na tela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Ela impressiona; alquimia do amor</a:t>
            </a: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68079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263236"/>
            <a:ext cx="863138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ROSA COR DE LARANJA OU LARANJADA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ELA É FEITA DE DUAS CORES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É UMA DAS MAIS BELAS FLORES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ATRAI GRANDES AMORES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UMA ROSA BEM DELICADA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É BEM COGITADA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POIS É BEM ENCANTADA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NEM MESMO OS ESPINHOS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 EXISTE EM SEU NINHO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 JARDIM OU NO CAMINHO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/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ELA DEIXA DE SER COLHIDA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2662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24691"/>
            <a:ext cx="871450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azul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 BELA ROSA AZUL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 NORTE A SUL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EMBELEZA O PEDESTAL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DE SÃO MIGUEL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ESTA É BEM FIEL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É DA COR DO ANEL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BEM RARA SEU EXISTIR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MAS VOU </a:t>
            </a: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INSISTIR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COLHER PARA SORRIR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UMA RARIDADE TÃO BELA</a:t>
            </a: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548497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35527"/>
            <a:ext cx="85344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PRINCIPE NEGRO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Atiça a imaginação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Linda de emoção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Causa boa percepção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tão encantadora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Dos olhos estimuladora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pétalas tão acolhedoras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Tão bela delicada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Num ramalhete escolhida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ser a você ofertada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 beleza tão exótica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23233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21673"/>
            <a:ext cx="861752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 MESCLADAS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DUAS OU MAIS CORES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 SHOW DE FLORES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TODOS OS AMORES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ROSA DIFERENTE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O CORAÇÃO QUENTE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ALMA E MENTE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TÃO BELA PRIMOROSA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TAMBÉM PERFUMOSA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MUITO JEITOSA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ROSA COM AMOR</a:t>
            </a: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90331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38545"/>
            <a:ext cx="863138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BELA ROSA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É TAO CHEIROSA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PERFEITA E FORMOSA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PERCEPÇÃO PRIMOROSA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DOS NAMORADOS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DO AMOR TÃO ENCANTADO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PRESENTE AO AMADO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ESTA EU DARIA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POIS CAUSA ALEGRIA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É ACONHEGO E HARMONIA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É A FLOR DA EMOÇÃO</a:t>
            </a: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512475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35527"/>
            <a:ext cx="846512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ROSAS COR DE ROSA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TÃO LINDA E ESPECIAL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BELA COR UNIVERSAL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CERCA O BEIRAL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TÃO LINDAS E FORMOSAS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COM AS PÉTALAS PRIMOROSAS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 BUQUÊ É VALOROSA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ELA SE FAZ MUITO ORNAR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EM CADA LUGAR SE DESTACAR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DÁ VONTADE DE CHEIRAR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DÁ VONTADE DE PEGAR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308418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5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96982"/>
            <a:ext cx="8465128" cy="6359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290945" y="0"/>
            <a:ext cx="86313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BELAS ROSAS</a:t>
            </a:r>
          </a:p>
          <a:p>
            <a:pPr algn="ctr"/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ENFEITAM NOSSAS VIDAS</a:t>
            </a: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CADA QUAL É MAIS PREFERIDA</a:t>
            </a: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SEMPRE LINDAS DESTEMIDAS</a:t>
            </a:r>
          </a:p>
          <a:p>
            <a:pPr algn="ctr"/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SEUS ESPINHOS AS PROTEGEM</a:t>
            </a: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O MUNDO CONVERGEM</a:t>
            </a: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 VENTO AS DESPETALAM</a:t>
            </a:r>
          </a:p>
          <a:p>
            <a:pPr algn="ctr"/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 DADAS COM AMOR</a:t>
            </a: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 BUQUÊ DE FURTA COR</a:t>
            </a: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MESCLADAS COM LOUVOR</a:t>
            </a:r>
          </a:p>
          <a:p>
            <a:pPr algn="ctr"/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ROSA A FLOR DO AMOR</a:t>
            </a: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951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77091"/>
            <a:ext cx="867294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rosa branca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É de grande beleza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Revestida de pureza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Na candura da natureza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Branca, convida a paz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De jeito que for capaz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Nunca volta atrás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Gentil é perfumada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Vem toda encantada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Rosa tão venerada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 rosa branca da PAZ</a:t>
            </a:r>
            <a:b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</a:br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8639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193964"/>
            <a:ext cx="89916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JARDIM DA VIDA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NOSSA VIDA É IMPORTANTE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EM CADA E TODO INSTANTE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VIVER É BOM O BASTANTE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PLANTAR ROSAS NA ALMA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TRAZ SERENIDADE ACALMA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DA VERMELHA A MAIS ALVA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ALEGRA A VIDA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PARA ENFEITAR, OU NA LIDA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LILIÁS É MINHA PREFERIDA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MAS TENHO AMOR A TODAS ELAS</a:t>
            </a: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26586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166255"/>
            <a:ext cx="858981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 BRANCAS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ROSAS BRANCAS COM AMOR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LEVANDO TODO FERVOR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 PUREZA DE SUA COR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A ROSA MAIS SOLENEMENTE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SE FAZ PRESENTE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NAS CERIMÔNIAS INERENTE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ROSA </a:t>
            </a: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BRANCA DO BEM QUERER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SEU PERFUME ME FAZ VIVER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 LEMBRANÇAS E PRAZER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ESTÁ NO BAÚ DE MINHA ALMA</a:t>
            </a:r>
            <a:br>
              <a:rPr lang="pt-BR" sz="2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2400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26994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66255"/>
            <a:ext cx="861752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BELA ROSA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É TAO CHEIROSA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PERFEITA E FORMOSA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PERCEPÇÃO PRIMOROSA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DOS NAMORADOS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DO AMOR TÃO ENCANTADO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PRESENTE AO AMADO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ESTA EU DARIA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POIS CAUSA ALEGRIA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É ACONHEGO E HARMONIA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ROSA É A FLOR DA EMOÇÃO</a:t>
            </a:r>
            <a:endParaRPr lang="pt-BR" sz="24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842067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7872" y="193963"/>
            <a:ext cx="854825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BELA ROSA AZUL</a:t>
            </a:r>
          </a:p>
          <a:p>
            <a:pPr algn="ctr"/>
            <a:endParaRPr lang="pt-BR" sz="2400" b="1" dirty="0">
              <a:solidFill>
                <a:schemeClr val="bg1"/>
              </a:solidFill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QUE ALEGRA MEU CORAÇÃO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EM VERSOS FAÇO CANÇÃO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ROSAS DE PURA DEVOÇÃO</a:t>
            </a:r>
          </a:p>
          <a:p>
            <a:pPr algn="ctr"/>
            <a:endParaRPr lang="pt-BR" sz="2400" b="1" dirty="0">
              <a:solidFill>
                <a:schemeClr val="bg1"/>
              </a:solidFill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TÃO BELAS NO JARDIM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PLANTADAS PARA MIM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TEM TAMBÉM COR DE CARMIM</a:t>
            </a:r>
          </a:p>
          <a:p>
            <a:pPr algn="ctr"/>
            <a:endParaRPr lang="pt-BR" sz="2400" b="1" dirty="0">
              <a:solidFill>
                <a:schemeClr val="bg1"/>
              </a:solidFill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ROSAS SEMPRE PERFUMADAS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DE TOQUE AVELUDADAS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DAS FLORES AS MAIS AMADAS</a:t>
            </a:r>
          </a:p>
          <a:p>
            <a:pPr algn="ctr"/>
            <a:endParaRPr lang="pt-BR" sz="2400" b="1" dirty="0">
              <a:solidFill>
                <a:schemeClr val="bg1"/>
              </a:solidFill>
            </a:endParaRPr>
          </a:p>
          <a:p>
            <a:pPr algn="ctr"/>
            <a:r>
              <a:rPr lang="pt-BR" sz="2400" b="1" dirty="0" smtClean="0">
                <a:solidFill>
                  <a:schemeClr val="bg1"/>
                </a:solidFill>
              </a:rPr>
              <a:t>LINDAS ROSAS DE NOSSA SENHORA</a:t>
            </a:r>
            <a:endParaRPr lang="pt-B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641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180109"/>
            <a:ext cx="88392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POESIAS E FORMATAÇÃO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MÚSICA PROPOSTA- EDUARDO LAGES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IMAGENS DA INTERNET =GOOGLE IMAGENS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hlinkClick r:id="rId3"/>
              </a:rPr>
              <a:t>WWW.SERGRASAN.COM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ESTILO DE POESIA DECANATOS POÉTICOS-2015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hlinkClick r:id="rId4"/>
              </a:rPr>
              <a:t>WWW.NORMASILVEIRAMORAES.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  <a:hlinkClick r:id="rId4"/>
              </a:rPr>
              <a:t>RECANTODASLETRAS.COM.BR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948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7000">
        <p15:prstTrans prst="crush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179</Words>
  <Application>Microsoft Office PowerPoint</Application>
  <PresentationFormat>Apresentação na tela (4:3)</PresentationFormat>
  <Paragraphs>66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16</cp:revision>
  <dcterms:created xsi:type="dcterms:W3CDTF">2016-02-24T19:31:25Z</dcterms:created>
  <dcterms:modified xsi:type="dcterms:W3CDTF">2016-02-24T22:09:55Z</dcterms:modified>
</cp:coreProperties>
</file>