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0" r:id="rId24"/>
    <p:sldId id="281" r:id="rId25"/>
    <p:sldId id="282" r:id="rId26"/>
    <p:sldId id="278" r:id="rId27"/>
    <p:sldId id="283" r:id="rId28"/>
    <p:sldId id="284" r:id="rId29"/>
    <p:sldId id="286" r:id="rId30"/>
    <p:sldId id="285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947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38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84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378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459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968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845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6858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391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07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936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2B589-A68B-4894-B557-7C6AE9A747FE}" type="datetimeFigureOut">
              <a:rPr lang="pt-BR" smtClean="0"/>
              <a:t>27/11/2013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3CF16-73B8-4977-86EC-B50E3095092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538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1999" cy="717665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01782" y="110836"/>
            <a:ext cx="11665527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é assim...</a:t>
            </a:r>
            <a:endParaRPr lang="pt-BR" sz="8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0000"/>
                </a:solidFill>
              </a:rPr>
              <a:t>Autoria e apresentação </a:t>
            </a:r>
          </a:p>
          <a:p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</a:t>
            </a:r>
            <a:r>
              <a:rPr lang="pt-B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Aparecida Silveira de Moraes </a:t>
            </a:r>
            <a:r>
              <a:rPr lang="pt-BR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25/11/2013</a:t>
            </a:r>
          </a:p>
          <a:p>
            <a:pPr algn="ctr"/>
            <a:endParaRPr lang="pt-BR" sz="40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0000"/>
                </a:solidFill>
              </a:rPr>
              <a:t>Divulgação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7001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  <p:sndAc>
          <p:stSnd loop="1">
            <p:snd r:embed="rId2" name="Eduardo Lajes -  Yesterday.wav"/>
          </p:stSnd>
        </p:sndAc>
      </p:transition>
    </mc:Choice>
    <mc:Fallback>
      <p:transition spd="slow" advClick="0" advTm="17000">
        <p:fade/>
        <p:sndAc>
          <p:stSnd loop="1">
            <p:snd r:embed="rId2" name="Eduardo Lajes -  Yester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ass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43345" y="353290"/>
            <a:ext cx="1151312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“O amor eterno é a mola propulsora do bem, amor incondicional, fraternal e universal. O amor humanitário de dar e receber, trocas do bem maior, amor Divino”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100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1669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415636"/>
            <a:ext cx="1161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gosta de fazer algo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alguém que muito estima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sabe mas não faz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tem gente que não sabe mas acredita</a:t>
            </a:r>
          </a:p>
        </p:txBody>
      </p:sp>
    </p:spTree>
    <p:extLst>
      <p:ext uri="{BB962C8B-B14F-4D97-AF65-F5344CB8AC3E}">
        <p14:creationId xmlns:p14="http://schemas.microsoft.com/office/powerpoint/2010/main" val="173001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318655"/>
            <a:ext cx="115131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só espera do outro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pensa em si, nada faz acontecer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não sabe mas faz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deseja e não sabe fazer</a:t>
            </a:r>
          </a:p>
        </p:txBody>
      </p:sp>
    </p:spTree>
    <p:extLst>
      <p:ext uri="{BB962C8B-B14F-4D97-AF65-F5344CB8AC3E}">
        <p14:creationId xmlns:p14="http://schemas.microsoft.com/office/powerpoint/2010/main" val="2418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87927"/>
            <a:ext cx="11249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aprende e não ensina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passa tudo que aprende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guarda consigo o saber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Gosta que sua mensagem se alargue</a:t>
            </a:r>
          </a:p>
        </p:txBody>
      </p:sp>
    </p:spTree>
    <p:extLst>
      <p:ext uri="{BB962C8B-B14F-4D97-AF65-F5344CB8AC3E}">
        <p14:creationId xmlns:p14="http://schemas.microsoft.com/office/powerpoint/2010/main" val="276468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12191999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263236"/>
            <a:ext cx="11055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acolhe outra pessoa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se esconde para não ajudar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espera tudo de todos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não gosta de facilitar</a:t>
            </a:r>
          </a:p>
        </p:txBody>
      </p:sp>
    </p:spTree>
    <p:extLst>
      <p:ext uri="{BB962C8B-B14F-4D97-AF65-F5344CB8AC3E}">
        <p14:creationId xmlns:p14="http://schemas.microsoft.com/office/powerpoint/2010/main" val="96273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705196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57200"/>
            <a:ext cx="118733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acolhe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tudo para socorrer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tem medo de precisar no futuro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de abandonado morrer</a:t>
            </a:r>
          </a:p>
        </p:txBody>
      </p:sp>
    </p:spTree>
    <p:extLst>
      <p:ext uri="{BB962C8B-B14F-4D97-AF65-F5344CB8AC3E}">
        <p14:creationId xmlns:p14="http://schemas.microsoft.com/office/powerpoint/2010/main" val="46449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71055" y="443345"/>
            <a:ext cx="114715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abraça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Mostra solidariedade e luz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Escuta, é solidário, compreende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sabe que cada um tem a sua cruz</a:t>
            </a:r>
          </a:p>
        </p:txBody>
      </p:sp>
    </p:spTree>
    <p:extLst>
      <p:ext uri="{BB962C8B-B14F-4D97-AF65-F5344CB8AC3E}">
        <p14:creationId xmlns:p14="http://schemas.microsoft.com/office/powerpoint/2010/main" val="189008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81891" y="374073"/>
            <a:ext cx="10751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mete medo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chantagem, apavora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mesquinho, egoísta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quer socorro a toda hora</a:t>
            </a:r>
          </a:p>
        </p:txBody>
      </p:sp>
    </p:spTree>
    <p:extLst>
      <p:ext uri="{BB962C8B-B14F-4D97-AF65-F5344CB8AC3E}">
        <p14:creationId xmlns:p14="http://schemas.microsoft.com/office/powerpoint/2010/main" val="120912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77091" y="512618"/>
            <a:ext cx="11554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oportunista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querendo levar vantagem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abre a mão para ninguém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sabe o que é verdadeira camaradagem</a:t>
            </a:r>
          </a:p>
        </p:txBody>
      </p:sp>
    </p:spTree>
    <p:extLst>
      <p:ext uri="{BB962C8B-B14F-4D97-AF65-F5344CB8AC3E}">
        <p14:creationId xmlns:p14="http://schemas.microsoft.com/office/powerpoint/2010/main" val="13972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84909"/>
            <a:ext cx="1158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foge de gente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sabe nem fazer caridade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dá um copo d’água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tem carisma, nem bondade</a:t>
            </a:r>
          </a:p>
        </p:txBody>
      </p:sp>
    </p:spTree>
    <p:extLst>
      <p:ext uri="{BB962C8B-B14F-4D97-AF65-F5344CB8AC3E}">
        <p14:creationId xmlns:p14="http://schemas.microsoft.com/office/powerpoint/2010/main" val="4070882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6" y="415636"/>
            <a:ext cx="11707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ama gente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Gosta de interagir e participar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altruísta, humanitário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há algo para estar presente, ajudar</a:t>
            </a:r>
          </a:p>
        </p:txBody>
      </p:sp>
    </p:spTree>
    <p:extLst>
      <p:ext uri="{BB962C8B-B14F-4D97-AF65-F5344CB8AC3E}">
        <p14:creationId xmlns:p14="http://schemas.microsoft.com/office/powerpoint/2010/main" val="351481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77091"/>
            <a:ext cx="115269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é partidário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fazer o bem sem olhar a quem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o coração dócil,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pronto para socorrer alguém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730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32509"/>
            <a:ext cx="11471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não pensa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em seus próprios conceitos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faz reflexão, só reclama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procura ver os seus defeitos</a:t>
            </a:r>
          </a:p>
        </p:txBody>
      </p:sp>
    </p:spTree>
    <p:extLst>
      <p:ext uri="{BB962C8B-B14F-4D97-AF65-F5344CB8AC3E}">
        <p14:creationId xmlns:p14="http://schemas.microsoft.com/office/powerpoint/2010/main" val="421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512618"/>
            <a:ext cx="11596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ajuda como pode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qualquer ajuda é bem vinda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uma palavra amiga, uma prece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ajuda, não destrói, não se finda.</a:t>
            </a:r>
          </a:p>
        </p:txBody>
      </p:sp>
    </p:spTree>
    <p:extLst>
      <p:ext uri="{BB962C8B-B14F-4D97-AF65-F5344CB8AC3E}">
        <p14:creationId xmlns:p14="http://schemas.microsoft.com/office/powerpoint/2010/main" val="77300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898582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318655"/>
            <a:ext cx="119980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não faz nada para viver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vive de ver o viver do próximo, explorando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parece uma parasita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sugando as energias, especulando.</a:t>
            </a:r>
          </a:p>
        </p:txBody>
      </p:sp>
    </p:spTree>
    <p:extLst>
      <p:ext uri="{BB962C8B-B14F-4D97-AF65-F5344CB8AC3E}">
        <p14:creationId xmlns:p14="http://schemas.microsoft.com/office/powerpoint/2010/main" val="2478107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60218"/>
            <a:ext cx="11499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boa de verdade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Chora as tristezas do irmão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Alegra com a alegria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torce sinceramente por cada realização</a:t>
            </a:r>
          </a:p>
        </p:txBody>
      </p:sp>
    </p:spTree>
    <p:extLst>
      <p:ext uri="{BB962C8B-B14F-4D97-AF65-F5344CB8AC3E}">
        <p14:creationId xmlns:p14="http://schemas.microsoft.com/office/powerpoint/2010/main" val="144037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07818"/>
            <a:ext cx="118040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tem uma beleza espiritual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um coração bom e generoso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Sofre com o sofrimento alheio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compadece, é amoroso</a:t>
            </a:r>
          </a:p>
        </p:txBody>
      </p:sp>
    </p:spTree>
    <p:extLst>
      <p:ext uri="{BB962C8B-B14F-4D97-AF65-F5344CB8AC3E}">
        <p14:creationId xmlns:p14="http://schemas.microsoft.com/office/powerpoint/2010/main" val="364204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1999" cy="6996545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71055" y="207818"/>
            <a:ext cx="111390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detesta gente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ódio de si próprio, é revoltado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não faz nada para mudar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tem o coração de pedra, é malvado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0324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63236"/>
            <a:ext cx="11277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as duas facetas do ser humano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é bom, compadecido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mal, ingrato, perverso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duas forças antagônicas, neste mundo perdido</a:t>
            </a:r>
          </a:p>
        </p:txBody>
      </p:sp>
    </p:spTree>
    <p:extLst>
      <p:ext uri="{BB962C8B-B14F-4D97-AF65-F5344CB8AC3E}">
        <p14:creationId xmlns:p14="http://schemas.microsoft.com/office/powerpoint/2010/main" val="2997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401782"/>
            <a:ext cx="117209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a luta entre o mal e o bem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faz presente na humanidade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alma em constante evolução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Uns já alcançaram a humildade</a:t>
            </a:r>
          </a:p>
        </p:txBody>
      </p:sp>
    </p:spTree>
    <p:extLst>
      <p:ext uri="{BB962C8B-B14F-4D97-AF65-F5344CB8AC3E}">
        <p14:creationId xmlns:p14="http://schemas.microsoft.com/office/powerpoint/2010/main" val="234745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4" y="235528"/>
            <a:ext cx="11720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no jogo da vida vamos vivendo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Temos que com todos compartilhar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Procurar dar o nosso melhor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igualdade e fraternidade ensinar</a:t>
            </a:r>
          </a:p>
        </p:txBody>
      </p:sp>
    </p:spTree>
    <p:extLst>
      <p:ext uri="{BB962C8B-B14F-4D97-AF65-F5344CB8AC3E}">
        <p14:creationId xmlns:p14="http://schemas.microsoft.com/office/powerpoint/2010/main" val="57158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90945"/>
            <a:ext cx="118040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é assim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um sorriso maroto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Palavras sábias e inspiradoras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Carisma e jeito solto de garoto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6906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74073"/>
            <a:ext cx="11499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Tem gente que é assim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Amor para dar e vender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Tem gente que já é assim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Arrogância por onde anda a verter</a:t>
            </a:r>
          </a:p>
        </p:txBody>
      </p:sp>
    </p:spTree>
    <p:extLst>
      <p:ext uri="{BB962C8B-B14F-4D97-AF65-F5344CB8AC3E}">
        <p14:creationId xmlns:p14="http://schemas.microsoft.com/office/powerpoint/2010/main" val="104765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-96981"/>
            <a:ext cx="12413673" cy="70727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32509"/>
            <a:ext cx="115131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cativa por onde anda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de todos grandes amigos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bem recebida aonde chega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quase não tem inimigos</a:t>
            </a:r>
          </a:p>
        </p:txBody>
      </p:sp>
    </p:spTree>
    <p:extLst>
      <p:ext uri="{BB962C8B-B14F-4D97-AF65-F5344CB8AC3E}">
        <p14:creationId xmlns:p14="http://schemas.microsoft.com/office/powerpoint/2010/main" val="2898854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415636"/>
            <a:ext cx="115962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gente que vive de inveja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veneno em tudo injetar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Gosta de maledicências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vida dos outros infernizar</a:t>
            </a:r>
          </a:p>
        </p:txBody>
      </p:sp>
    </p:spTree>
    <p:extLst>
      <p:ext uri="{BB962C8B-B14F-4D97-AF65-F5344CB8AC3E}">
        <p14:creationId xmlns:p14="http://schemas.microsoft.com/office/powerpoint/2010/main" val="375098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571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60218"/>
            <a:ext cx="112221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Concluindo, tem gente boa enfim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melhorar também nossa vida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Gente do bem, que explode em luz, são criadas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universal está em suas veias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estas obras de Deus enviadas...</a:t>
            </a:r>
          </a:p>
        </p:txBody>
      </p:sp>
    </p:spTree>
    <p:extLst>
      <p:ext uri="{BB962C8B-B14F-4D97-AF65-F5344CB8AC3E}">
        <p14:creationId xmlns:p14="http://schemas.microsoft.com/office/powerpoint/2010/main" val="161587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93964"/>
            <a:ext cx="12192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Mestre Jesus e todos os Mestres de Luz que vieram aqui na terra, pregaram o 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 perdão e a gratidão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...O 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 retorna de onde veio, cedo ou mais tarde.</a:t>
            </a: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4072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23455" y="623455"/>
            <a:ext cx="108481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imagens são antagônicas , já que as trovas se entrelaçam o bem e o mal...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 vida é assim um jogo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força em batalha universal...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o certo e o errado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saberíamos distinguir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homem que é racional...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9491" y="360218"/>
            <a:ext cx="114992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imagens são antagônicas , já que as trovas se entrelaçam o bem e o mal...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 vida é assim um jogo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força em batalha universal...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o certo e o errado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saberíamos distinguir 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homem que é racional...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2916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457200"/>
            <a:ext cx="11499273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Internet, pessoais, faceboock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Eduardo Lages-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Yesterday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Data...25/11/2013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www.sergrasan.com/normasilveiramoraesslides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Visitam também meu site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43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819</Words>
  <Application>Microsoft Office PowerPoint</Application>
  <PresentationFormat>Widescreen</PresentationFormat>
  <Paragraphs>136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16</cp:revision>
  <dcterms:created xsi:type="dcterms:W3CDTF">2013-11-25T18:02:15Z</dcterms:created>
  <dcterms:modified xsi:type="dcterms:W3CDTF">2013-11-27T18:11:30Z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