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9" r:id="rId4"/>
    <p:sldId id="258" r:id="rId5"/>
    <p:sldId id="260" r:id="rId6"/>
    <p:sldId id="261" r:id="rId7"/>
    <p:sldId id="262" r:id="rId8"/>
    <p:sldId id="265" r:id="rId9"/>
    <p:sldId id="267" r:id="rId10"/>
    <p:sldId id="264" r:id="rId11"/>
    <p:sldId id="266" r:id="rId12"/>
    <p:sldId id="268" r:id="rId13"/>
    <p:sldId id="270" r:id="rId14"/>
    <p:sldId id="269" r:id="rId15"/>
    <p:sldId id="271" r:id="rId16"/>
    <p:sldId id="272" r:id="rId17"/>
    <p:sldId id="273" r:id="rId18"/>
    <p:sldId id="257" r:id="rId19"/>
    <p:sldId id="274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B7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152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108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292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2473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530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7901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5849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121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649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5306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1341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01690-DF8C-426A-B8AA-90F823340876}" type="datetimeFigureOut">
              <a:rPr lang="pt-BR" smtClean="0"/>
              <a:t>27/02/2014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5B848-8641-4D9C-9C92-75EC6167FB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05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m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554182"/>
            <a:ext cx="8215746" cy="563231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</a:t>
            </a:r>
            <a:r>
              <a:rPr lang="pt-BR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CABOCLA</a:t>
            </a:r>
          </a:p>
          <a:p>
            <a:pPr algn="ctr"/>
            <a:endParaRPr lang="pt-BR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4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NORMASILVEIRAMORAESSLDES</a:t>
            </a:r>
            <a:endParaRPr lang="pt-B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8025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  <p:sndAc>
          <p:stSnd loop="1">
            <p:snd r:embed="rId2" name="Chitãozinho e Xororo - Evidencias.wav"/>
          </p:stSnd>
        </p:sndAc>
      </p:transition>
    </mc:Choice>
    <mc:Fallback xmlns="">
      <p:transition spd="slow" advClick="0" advTm="17000">
        <p:fade/>
        <p:sndAc>
          <p:stSnd loop="1">
            <p:snd r:embed="rId5" name="Chitãozinho e Xororo - Evidenci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43345" y="609600"/>
            <a:ext cx="85066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cabocla nascida do chão</a:t>
            </a:r>
          </a:p>
          <a:p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Minas Gerais, na Zona da Mata, rincão</a:t>
            </a:r>
          </a:p>
          <a:p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Infância junto aos animais, estimação</a:t>
            </a:r>
          </a:p>
          <a:p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Ajudando arar a terra para plantação</a:t>
            </a:r>
          </a:p>
        </p:txBody>
      </p:sp>
    </p:spTree>
    <p:extLst>
      <p:ext uri="{BB962C8B-B14F-4D97-AF65-F5344CB8AC3E}">
        <p14:creationId xmlns:p14="http://schemas.microsoft.com/office/powerpoint/2010/main" val="982527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595745"/>
            <a:ext cx="7716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manhã bem cedinho, acompanha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Buscando as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vacas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 leite tirar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 o sol nascer naquela montanha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Ficava tomando seu café com leite a olhar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09930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6473" y="526473"/>
            <a:ext cx="81187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orvalho da terra no inverno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Molhando os cabelos e os pés e mãos frias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sempre cantando um verso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Descalça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sem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agasalho,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tremia</a:t>
            </a:r>
          </a:p>
        </p:txBody>
      </p:sp>
    </p:spTree>
    <p:extLst>
      <p:ext uri="{BB962C8B-B14F-4D97-AF65-F5344CB8AC3E}">
        <p14:creationId xmlns:p14="http://schemas.microsoft.com/office/powerpoint/2010/main" val="3317733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04800"/>
            <a:ext cx="829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inspirada,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seus versos fazia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Levantava e com um lápis já escrevia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 importava com a madrugada fria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Perder a inspiração era o que não queria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9923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665018"/>
            <a:ext cx="80079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Ouvindo a voz do galo que cantava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 o sol se levantando também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passarada que já saltitava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cabocla era triste porém</a:t>
            </a:r>
          </a:p>
        </p:txBody>
      </p:sp>
    </p:spTree>
    <p:extLst>
      <p:ext uri="{BB962C8B-B14F-4D97-AF65-F5344CB8AC3E}">
        <p14:creationId xmlns:p14="http://schemas.microsoft.com/office/powerpoint/2010/main" val="3398561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98764"/>
            <a:ext cx="81741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trazia na alma a melancolia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divagar sobre lá o quê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Seguindo a vida solitária e triste 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ante tanta beleza, porquê...</a:t>
            </a:r>
          </a:p>
        </p:txBody>
      </p:sp>
    </p:spTree>
    <p:extLst>
      <p:ext uri="{BB962C8B-B14F-4D97-AF65-F5344CB8AC3E}">
        <p14:creationId xmlns:p14="http://schemas.microsoft.com/office/powerpoint/2010/main" val="4147460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3" y="277091"/>
            <a:ext cx="8451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contato com a terra era sua vida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Tirando o alimento e o cobertor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Raiz pregada no chão da lida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encerrada neste puro amor</a:t>
            </a:r>
          </a:p>
          <a:p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1309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484909"/>
            <a:ext cx="78139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a alegrava um pouco era a natureza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Ficava horas vendo as plantas e flores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noite,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estrelas e lua a beleza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alma já divagava sobre dores</a:t>
            </a:r>
          </a:p>
        </p:txBody>
      </p:sp>
    </p:spTree>
    <p:extLst>
      <p:ext uri="{BB962C8B-B14F-4D97-AF65-F5344CB8AC3E}">
        <p14:creationId xmlns:p14="http://schemas.microsoft.com/office/powerpoint/2010/main" val="3300264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637309"/>
            <a:ext cx="82711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Dores do mundo que tanto ouvia falar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Piedade do sofrimento ficava a pensar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compreendia e começava a rezar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tanto sofrer na vida passar</a:t>
            </a:r>
          </a:p>
        </p:txBody>
      </p:sp>
    </p:spTree>
    <p:extLst>
      <p:ext uri="{BB962C8B-B14F-4D97-AF65-F5344CB8AC3E}">
        <p14:creationId xmlns:p14="http://schemas.microsoft.com/office/powerpoint/2010/main" val="3907800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98764"/>
            <a:ext cx="8077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Pessoas passando fome doentes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Desigualdade, lutas, tanto penar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Outros tão ricos gozando contentes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entendia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lutas de cada passar</a:t>
            </a:r>
          </a:p>
        </p:txBody>
      </p:sp>
    </p:spTree>
    <p:extLst>
      <p:ext uri="{BB962C8B-B14F-4D97-AF65-F5344CB8AC3E}">
        <p14:creationId xmlns:p14="http://schemas.microsoft.com/office/powerpoint/2010/main" val="1832958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95745" y="568036"/>
            <a:ext cx="8229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terra é um lugar de expiação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Desigualdade, guerras, injustiças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assim se encontra alguma explicação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mundo além deve haver mais justiça</a:t>
            </a:r>
          </a:p>
        </p:txBody>
      </p:sp>
    </p:spTree>
    <p:extLst>
      <p:ext uri="{BB962C8B-B14F-4D97-AF65-F5344CB8AC3E}">
        <p14:creationId xmlns:p14="http://schemas.microsoft.com/office/powerpoint/2010/main" val="3792058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692727"/>
            <a:ext cx="8007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cabocla cresceu e mais tempo a pensar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Nas, mazelas da vida vive a estudar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Diferenças, preconceitos a analisar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difícil, não tem como consertar</a:t>
            </a:r>
          </a:p>
        </p:txBody>
      </p:sp>
    </p:spTree>
    <p:extLst>
      <p:ext uri="{BB962C8B-B14F-4D97-AF65-F5344CB8AC3E}">
        <p14:creationId xmlns:p14="http://schemas.microsoft.com/office/powerpoint/2010/main" val="3129891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786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6473" y="549792"/>
            <a:ext cx="81603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cada alma é um sentir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cada dia mais duro o coração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Ninguém sabe para onde seguir</a:t>
            </a:r>
          </a:p>
          <a:p>
            <a:r>
              <a:rPr lang="pt-B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ão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adianta viver na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ilusão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7803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512618"/>
            <a:ext cx="7924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violência e desigualdade, vidas ceifadas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individualíssimo, falsa liberdade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Somente incertezas e dúvidas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consumismo, hipocrisia, falsa verdade</a:t>
            </a:r>
          </a:p>
        </p:txBody>
      </p:sp>
    </p:spTree>
    <p:extLst>
      <p:ext uri="{BB962C8B-B14F-4D97-AF65-F5344CB8AC3E}">
        <p14:creationId xmlns:p14="http://schemas.microsoft.com/office/powerpoint/2010/main" val="1196220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90945"/>
            <a:ext cx="8229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cabocla, assim continuará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Escrevendo sobre o mundo e seu existir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crises existenciais meditará  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ainda houver na terra seu porvir</a:t>
            </a:r>
          </a:p>
        </p:txBody>
      </p:sp>
    </p:spTree>
    <p:extLst>
      <p:ext uri="{BB962C8B-B14F-4D97-AF65-F5344CB8AC3E}">
        <p14:creationId xmlns:p14="http://schemas.microsoft.com/office/powerpoint/2010/main" val="4228106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484909"/>
            <a:ext cx="7883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estudando, crescendo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cabocla, raízes terá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Chorar as dores do mundo na poesia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Formando conceitos viverá</a:t>
            </a:r>
          </a:p>
        </p:txBody>
      </p:sp>
    </p:spTree>
    <p:extLst>
      <p:ext uri="{BB962C8B-B14F-4D97-AF65-F5344CB8AC3E}">
        <p14:creationId xmlns:p14="http://schemas.microsoft.com/office/powerpoint/2010/main" val="2825961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7"/>
            <a:ext cx="9144000" cy="679132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68036" y="249382"/>
            <a:ext cx="83681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Gritando para o mundo a esperança de</a:t>
            </a:r>
          </a:p>
          <a:p>
            <a:pPr algn="ctr"/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novo dia... </a:t>
            </a:r>
          </a:p>
        </p:txBody>
      </p:sp>
    </p:spTree>
    <p:extLst>
      <p:ext uri="{BB962C8B-B14F-4D97-AF65-F5344CB8AC3E}">
        <p14:creationId xmlns:p14="http://schemas.microsoft.com/office/powerpoint/2010/main" val="4230644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46364"/>
            <a:ext cx="85621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CHITÃOZINHO E XORORÓ.EVIDENCIAS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da Internet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www.sergrasam.com/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 A TODOS, PAZ E LUZ.</a:t>
            </a:r>
          </a:p>
          <a:p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785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454</Words>
  <Application>Microsoft Office PowerPoint</Application>
  <PresentationFormat>Apresentação na tela (4:3)</PresentationFormat>
  <Paragraphs>85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2014-02-18T20:51:10Z</dcterms:created>
  <dcterms:modified xsi:type="dcterms:W3CDTF">2014-02-27T23:48:24Z</dcterms:modified>
</cp:coreProperties>
</file>