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1" r:id="rId3"/>
    <p:sldId id="256" r:id="rId4"/>
    <p:sldId id="266" r:id="rId5"/>
    <p:sldId id="257" r:id="rId6"/>
    <p:sldId id="259" r:id="rId7"/>
    <p:sldId id="267" r:id="rId8"/>
    <p:sldId id="269" r:id="rId9"/>
    <p:sldId id="258" r:id="rId10"/>
    <p:sldId id="261" r:id="rId11"/>
    <p:sldId id="263" r:id="rId12"/>
    <p:sldId id="264" r:id="rId13"/>
    <p:sldId id="265" r:id="rId14"/>
    <p:sldId id="268" r:id="rId15"/>
    <p:sldId id="262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294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410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567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2031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26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1580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4604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815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72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8534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4616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D4B4-3481-4C11-8FEB-596937E5093C}" type="datetimeFigureOut">
              <a:rPr lang="pt-BR" smtClean="0"/>
              <a:t>18/09/2016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6BB18-CBB9-42B4-B1E9-8EA599ABC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75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38545"/>
            <a:ext cx="839585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AFASTANDO AS NUVENS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NEGRAS,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BUSCANDO SER MAIS FELIZ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TEXTO E FORMATAÇÃO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: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SILVEIRA MORAES SLIDES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EXPERIMENTAIS POÉTICOS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</a:t>
            </a:r>
          </a:p>
          <a:p>
            <a:endParaRPr lang="pt-BR" b="1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5558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6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93964"/>
            <a:ext cx="90054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Mesmo levantando com mau humor é preciso, enfrentar, lutar, para deixar o sol da vida brilhar.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Mesmo sentindo as forças se esvaírem, é preciso buscar no amago a chama vital</a:t>
            </a:r>
          </a:p>
        </p:txBody>
      </p:sp>
    </p:spTree>
    <p:extLst>
      <p:ext uri="{BB962C8B-B14F-4D97-AF65-F5344CB8AC3E}">
        <p14:creationId xmlns:p14="http://schemas.microsoft.com/office/powerpoint/2010/main" val="2340500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1673" y="152400"/>
            <a:ext cx="8409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Mesmo sentindo as lágrimas teimosas, é preciso enxuga-las e colocar um sorriso nos lábios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Mesmo sentindo o desemparo é preciso buscar na fé o amparo</a:t>
            </a:r>
          </a:p>
        </p:txBody>
      </p:sp>
    </p:spTree>
    <p:extLst>
      <p:ext uri="{BB962C8B-B14F-4D97-AF65-F5344CB8AC3E}">
        <p14:creationId xmlns:p14="http://schemas.microsoft.com/office/powerpoint/2010/main" val="4167322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07818"/>
            <a:ext cx="87422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Mesmo sentindo a desesperança, é preciso buscar na fé a esperança do sonho realizado e ir em busca da vitória na luta do dia a dia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83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10836"/>
            <a:ext cx="87006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Mesmo sentindo a injustiça da vida, é preciso buscar a justiça que não é deste mundo, se entregando nas mãos de Deus</a:t>
            </a:r>
            <a:endParaRPr lang="pt-BR" sz="36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8603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24691"/>
            <a:ext cx="85621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Mesmo sentindo a saúde abalada, é preciso buscar a cura de cada dia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Mesmo sendo perseguido pelo inimigo oculto é precisa buscar a proteção no Deus Interior.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296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93964"/>
            <a:ext cx="90193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Mesmo sentindo o medo do tempo, da vida, é preciso crer nas forças do universo que conspira a seu favor.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566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24691"/>
            <a:ext cx="8686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Mesmo sentido sozinho na multidão, há uma força Cósmica invisível que te escuta e guia os teus caminhos.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887946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21673"/>
            <a:ext cx="8617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4"/>
                </a:solidFill>
              </a:rPr>
              <a:t>Mesmo quando tudo parece não querer dar certo, a vida em angústia, ainda assim, sua fé pode tudo renovar e curar</a:t>
            </a:r>
            <a:endParaRPr lang="pt-BR" sz="32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975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8254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49382"/>
            <a:ext cx="8839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Mesmo quando forças estranhas parecem querer </a:t>
            </a:r>
            <a:r>
              <a:rPr lang="pt-BR" sz="3200" b="1" dirty="0" smtClean="0">
                <a:solidFill>
                  <a:srgbClr val="FFFF00"/>
                </a:solidFill>
              </a:rPr>
              <a:t>matar </a:t>
            </a:r>
            <a:r>
              <a:rPr lang="pt-BR" sz="3200" b="1" dirty="0">
                <a:solidFill>
                  <a:srgbClr val="FFFF00"/>
                </a:solidFill>
              </a:rPr>
              <a:t>a sua energia vital, a sua esperança e confiança, o Deus do seu coração, estará contigo.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121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10836"/>
            <a:ext cx="84651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Saiba pois que sempre haverá a fé, que pode tudo acontecer, fazer milagres na vida, pois cada um vem com sua missão de vida, seu destino para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cumprir,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sempre rumo a evolução da alma.</a:t>
            </a:r>
          </a:p>
        </p:txBody>
      </p:sp>
    </p:spTree>
    <p:extLst>
      <p:ext uri="{BB962C8B-B14F-4D97-AF65-F5344CB8AC3E}">
        <p14:creationId xmlns:p14="http://schemas.microsoft.com/office/powerpoint/2010/main" val="1234842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180109"/>
            <a:ext cx="9268691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87560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Saiba pois que a felicidade é feita de pedaços, de tempo, de vida, de dedicação, de esperança e também de motivação.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468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66255"/>
            <a:ext cx="8728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Saiba pois, que a vida é uma causa justa, é um dom de Deus, e somente ele poderá colocar a coroa ou a espada.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99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"/>
            <a:ext cx="8506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Saiba pois, que cada dia colhe-se a flor da semente plantada, na luta de cada dia. Que arar a terra na seara da alma, faz parte para aprender cada lição e sabedoria</a:t>
            </a:r>
            <a:r>
              <a:rPr lang="pt-BR" sz="3200" b="1" dirty="0">
                <a:solidFill>
                  <a:srgbClr val="FFFF00"/>
                </a:solidFill>
              </a:rPr>
              <a:t>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3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52400"/>
            <a:ext cx="86036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</a:rPr>
              <a:t>Saiba pois, que a vida </a:t>
            </a:r>
            <a:r>
              <a:rPr lang="pt-BR" sz="4000" b="1" dirty="0" smtClean="0">
                <a:solidFill>
                  <a:srgbClr val="00B0F0"/>
                </a:solidFill>
              </a:rPr>
              <a:t>terrena só </a:t>
            </a:r>
            <a:r>
              <a:rPr lang="pt-BR" sz="4000" b="1" dirty="0">
                <a:solidFill>
                  <a:srgbClr val="00B0F0"/>
                </a:solidFill>
              </a:rPr>
              <a:t>terá fim quando Deus assim determinar, mas que a alma é sempre eterna.</a:t>
            </a:r>
            <a:endParaRPr lang="pt-BR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0"/>
            <a:ext cx="858981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AFASTANDO AS NUVENS NEGRAS,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 BUSCANDO SER MAIS FELIZ</a:t>
            </a: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TEXTO E FORMATAÇÃO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 :NORMA APARECIDA SILVEIRA DE MORAES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Música. Celine Dione Imortal</a:t>
            </a:r>
          </a:p>
          <a:p>
            <a:pPr algn="ctr"/>
            <a:r>
              <a:rPr lang="pt-BR" sz="36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Imagens site TEKA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NORMA SILVEIRA MORAES SLIDES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NORMA EXPERIMENTAIS POÉTICOS</a:t>
            </a: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WWW.SERGRASAN.COM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759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455</Words>
  <Application>Microsoft Office PowerPoint</Application>
  <PresentationFormat>Apresentação na tela (4:3)</PresentationFormat>
  <Paragraphs>39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2016-09-18T17:41:37Z</dcterms:created>
  <dcterms:modified xsi:type="dcterms:W3CDTF">2016-09-18T18:24:44Z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