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57" r:id="rId2"/>
    <p:sldId id="268" r:id="rId3"/>
    <p:sldId id="262" r:id="rId4"/>
    <p:sldId id="266" r:id="rId5"/>
    <p:sldId id="258" r:id="rId6"/>
    <p:sldId id="259" r:id="rId7"/>
    <p:sldId id="260" r:id="rId8"/>
    <p:sldId id="261" r:id="rId9"/>
    <p:sldId id="263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313F0DA-9688-47C1-A67C-98B65D89EF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5B9E1F2-CCCA-4D4B-9DB3-F3FAE317B8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B1C6BAA-DD33-47A1-9124-64E27F0FC6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CCFA1-6B0B-43BB-83E8-1772B80B4B16}" type="datetimeFigureOut">
              <a:rPr lang="pt-BR" smtClean="0"/>
              <a:t>08/09/2021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1B98C31-5906-4E2D-A586-8E53CD6E36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4ACF1E0-6965-43B8-B5DB-754AEB314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A18D1-6CAD-4507-AF0A-05D2F742E3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4326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025815-E229-454B-8436-655B63FCC8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9145756-567F-4F46-9FF3-23ABACED0A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7E4E6BF-2262-4ED8-A26E-A071ED740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CCFA1-6B0B-43BB-83E8-1772B80B4B16}" type="datetimeFigureOut">
              <a:rPr lang="pt-BR" smtClean="0"/>
              <a:t>08/09/2021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978BDDC-CB73-4E86-9D48-D459C889D6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AB23C74-3450-4024-9976-44D6ED3462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A18D1-6CAD-4507-AF0A-05D2F742E3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55060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0B8FEBD-1941-414C-8EE3-D6C5B12F7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6F2D3C7-2C28-4925-8E26-40468A630E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8C979F1-71F3-491A-8DB8-7D65B2B7E8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CCFA1-6B0B-43BB-83E8-1772B80B4B16}" type="datetimeFigureOut">
              <a:rPr lang="pt-BR" smtClean="0"/>
              <a:t>08/09/2021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C535043-F7A2-458B-A74B-CD88BC8A8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5A5A859-B036-4907-A5DF-F1FC6EEA13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A18D1-6CAD-4507-AF0A-05D2F742E3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96855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33E4B45-073F-4612-8EC1-0429231D9D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A6734C4-2794-4D6B-A9DB-8A0ABC78AD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F7BD29CE-C3DC-45DB-A964-7BC0C8BA71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9AA7D2F7-0726-4328-BCD4-4AB1A65827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CCFA1-6B0B-43BB-83E8-1772B80B4B16}" type="datetimeFigureOut">
              <a:rPr lang="pt-BR" smtClean="0"/>
              <a:t>08/09/2021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2E91D93F-49D5-4678-9BED-72652D3AB6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0B44CA94-394B-4778-A7A1-DC222B7E4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A18D1-6CAD-4507-AF0A-05D2F742E3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8104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EBB280-BC53-4259-85FA-DC0D0D237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D7C00F6-CFD3-410E-A91B-0483631B2C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47611F99-7BE4-4FF7-A5D1-7D6E03B7CB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2C3CA423-E5BF-44ED-BB19-E656892DD8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DBE88983-C743-41BE-B38F-DBB050EF19E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D32F24C2-734D-47D0-B6D5-47C98AB84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CCFA1-6B0B-43BB-83E8-1772B80B4B16}" type="datetimeFigureOut">
              <a:rPr lang="pt-BR" smtClean="0"/>
              <a:t>08/09/2021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9853B5E6-8B91-4A58-9B61-D997BBD54C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16CBC076-B642-4095-8976-8E5D8C1AA5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A18D1-6CAD-4507-AF0A-05D2F742E3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2128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5B1B4A7-4933-47BE-BBB1-EE463E99D4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640416E5-9681-418B-AAAA-4BFC0104B1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CCFA1-6B0B-43BB-83E8-1772B80B4B16}" type="datetimeFigureOut">
              <a:rPr lang="pt-BR" smtClean="0"/>
              <a:t>08/09/2021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A625B0F3-9779-4C21-AC3F-D5E3E73A8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218B0F11-EC9B-4CC1-A53D-6C74D85B1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A18D1-6CAD-4507-AF0A-05D2F742E3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55581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53414EB9-1AA3-4785-896C-AA58E8F3C1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CCFA1-6B0B-43BB-83E8-1772B80B4B16}" type="datetimeFigureOut">
              <a:rPr lang="pt-BR" smtClean="0"/>
              <a:t>08/09/2021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70291A17-77BD-440F-BFE1-D275E32A5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BF501DE7-B62F-41A0-9B64-6F07044AC7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A18D1-6CAD-4507-AF0A-05D2F742E3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2329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32054D-BCD1-41E9-8048-DAECA0C727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963D479-4DC4-44AB-B603-B6C9D897A5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0D891F7C-7D01-43E8-A08C-26B4A38A0C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78D35629-E46F-4404-B604-0E5A8D13CA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CCFA1-6B0B-43BB-83E8-1772B80B4B16}" type="datetimeFigureOut">
              <a:rPr lang="pt-BR" smtClean="0"/>
              <a:t>08/09/2021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D776F2C1-5684-4F28-B463-C54B4E61F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9D9B952A-0749-4F68-A9C3-3106731F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A18D1-6CAD-4507-AF0A-05D2F742E3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977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31B78DB-1649-4BE5-97A8-B6C4C816B9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14B00940-4A9A-42FD-B746-B426F47ED1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180D34EE-34D4-45BB-84AD-AFA0089601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4CC9035E-2AA9-4B60-9FD5-B5CC28A3CF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CCFA1-6B0B-43BB-83E8-1772B80B4B16}" type="datetimeFigureOut">
              <a:rPr lang="pt-BR" smtClean="0"/>
              <a:t>08/09/2021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2F405D8C-935F-4DDB-AF6D-23D0D1B7E9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88F59E42-6E7E-4813-851D-5BD7957A4F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A18D1-6CAD-4507-AF0A-05D2F742E3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697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65505BA-8443-4E86-8502-54D7670BB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C90CC7C5-C5E7-41F4-A67A-38E4266585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9330D29-9EC7-4531-9181-7BA18BE2ED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CCFA1-6B0B-43BB-83E8-1772B80B4B16}" type="datetimeFigureOut">
              <a:rPr lang="pt-BR" smtClean="0"/>
              <a:t>08/09/2021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73D4836-76ED-482B-B160-C17AE1606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34E80C0-D090-43A1-B943-D0A3470E1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A18D1-6CAD-4507-AF0A-05D2F742E3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0736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185E752-3AD6-4E58-8187-232882578C8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F86134DF-A4A9-460D-89D0-21DA3E145B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58E1A34-B06C-4F6A-B6BC-7DFD515E57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CCFA1-6B0B-43BB-83E8-1772B80B4B16}" type="datetimeFigureOut">
              <a:rPr lang="pt-BR" smtClean="0"/>
              <a:t>08/09/2021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E7C7BBB-6F1E-4FFA-843B-84ED588F0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07A0418-D60C-4EFF-BD5E-1AA2F6D38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A18D1-6CAD-4507-AF0A-05D2F742E3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0699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E749CE7E-0914-4754-81BC-AEF18B3D8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9478815-6975-4584-B0F9-96920CFF80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6021C2F-4F8F-4F62-B357-3CD907BB55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7CCFA1-6B0B-43BB-83E8-1772B80B4B16}" type="datetimeFigureOut">
              <a:rPr lang="pt-BR" smtClean="0"/>
              <a:t>08/09/2021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69FA5F3-C6CA-4DD3-BF6C-E6CBF8691E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6771D71-C74E-4D0C-8AE3-3479F94FFA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7A18D1-6CAD-4507-AF0A-05D2F742E3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0850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pixabay.com/pt/p%C3%B4r-do-sol-praia-coqueiro-647447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t/paisagem-natureza-verde-chuvoso-2396244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t/photos/outono-temporada-natureza-linda-3014497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t/rio-montanha-paisagem-natureza-82974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t/photos/paisagem-natureza-plano-de-fundo-2494650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t/paisagens-natureza-campo-ver%C3%A3o-424141/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t/rio-natureza-paisagem-%C3%A1rvores-ouro-72317/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ixnio.com/pt/paisagens/floresta/paisagem-natureza-asfalto-folha-madeira-arvore-estrada-outono-floresta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t/rio-natureza-paisagem-%C3%A1rvores-ouro-72317/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normasilveiramoraes.recantodasletras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A1EFAE5-DB53-4055-B35F-D6A6901BA0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0" y="-1"/>
            <a:ext cx="9144000" cy="6957391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DF85D516-A0CE-4BE8-A65A-3F2ECCE6B566}"/>
              </a:ext>
            </a:extLst>
          </p:cNvPr>
          <p:cNvSpPr txBox="1"/>
          <p:nvPr/>
        </p:nvSpPr>
        <p:spPr>
          <a:xfrm>
            <a:off x="238539" y="357809"/>
            <a:ext cx="8070574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solidFill>
                  <a:srgbClr val="0000CD"/>
                </a:solidFill>
                <a:effectLst/>
              </a:rPr>
              <a:t>AS CURVAS DA ESTRADA DA VIDA</a:t>
            </a:r>
          </a:p>
          <a:p>
            <a:endParaRPr lang="pt-BR" b="1" dirty="0">
              <a:solidFill>
                <a:srgbClr val="0000CD"/>
              </a:solidFill>
            </a:endParaRPr>
          </a:p>
          <a:p>
            <a:r>
              <a:rPr lang="pt-BR" sz="3200" b="1" dirty="0">
                <a:solidFill>
                  <a:srgbClr val="0000CD"/>
                </a:solidFill>
                <a:effectLst/>
              </a:rPr>
              <a:t>Mensagem e formatação</a:t>
            </a:r>
          </a:p>
          <a:p>
            <a:r>
              <a:rPr lang="pt-BR" sz="3200" b="1" dirty="0">
                <a:solidFill>
                  <a:srgbClr val="0000CD"/>
                </a:solidFill>
              </a:rPr>
              <a:t>Norma Aparecida Silveira de Mores</a:t>
            </a:r>
          </a:p>
          <a:p>
            <a:pPr algn="ctr"/>
            <a:endParaRPr lang="pt-BR" sz="3200" b="1" dirty="0">
              <a:solidFill>
                <a:srgbClr val="0000CD"/>
              </a:solidFill>
              <a:effectLst/>
            </a:endParaRPr>
          </a:p>
          <a:p>
            <a:pPr algn="ctr"/>
            <a:endParaRPr lang="pt-BR" sz="3600" b="1" dirty="0">
              <a:solidFill>
                <a:srgbClr val="0000CD"/>
              </a:solidFill>
            </a:endParaRPr>
          </a:p>
          <a:p>
            <a:pPr algn="ctr"/>
            <a:endParaRPr lang="pt-BR" sz="3600" b="1" dirty="0">
              <a:solidFill>
                <a:srgbClr val="0000CD"/>
              </a:solidFill>
            </a:endParaRPr>
          </a:p>
          <a:p>
            <a:pPr algn="ctr"/>
            <a:r>
              <a:rPr lang="pt-BR" sz="3600" b="1" dirty="0">
                <a:solidFill>
                  <a:srgbClr val="0000CD"/>
                </a:solidFill>
              </a:rPr>
              <a:t>Divulgação</a:t>
            </a:r>
          </a:p>
          <a:p>
            <a:pPr algn="ctr"/>
            <a:r>
              <a:rPr lang="pt-BR" sz="3600" b="1" dirty="0">
                <a:solidFill>
                  <a:srgbClr val="0000CD"/>
                </a:solidFill>
                <a:effectLst/>
              </a:rPr>
              <a:t>Norma Silveira Moraes Slides</a:t>
            </a:r>
          </a:p>
          <a:p>
            <a:pPr algn="ctr"/>
            <a:r>
              <a:rPr lang="pt-BR" sz="3600" b="1" dirty="0">
                <a:solidFill>
                  <a:srgbClr val="0000CD"/>
                </a:solidFill>
              </a:rPr>
              <a:t>www.sergrasan.com</a:t>
            </a:r>
            <a:br>
              <a:rPr lang="pt-BR" sz="3600" b="1" dirty="0">
                <a:solidFill>
                  <a:srgbClr val="0000CD"/>
                </a:solidFill>
                <a:effectLst/>
              </a:rPr>
            </a:b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37837370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  <p:sndAc>
          <p:stSnd loop="1">
            <p:snd r:embed="rId2" name="ALEM DO HORIZONTE - NARA LEÃO (2).wav"/>
          </p:stSnd>
        </p:sndAc>
      </p:transition>
    </mc:Choice>
    <mc:Fallback>
      <p:transition spd="slow" advClick="0" advTm="15000">
        <p:fade/>
        <p:sndAc>
          <p:stSnd loop="1">
            <p:snd r:embed="rId2" name="ALEM DO HORIZONTE - NARA LEÃO (2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68872A2-13BA-4062-9A48-459D2AA709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E387F23-E5A3-48A7-8DFE-8428315362BE}"/>
              </a:ext>
            </a:extLst>
          </p:cNvPr>
          <p:cNvSpPr txBox="1"/>
          <p:nvPr/>
        </p:nvSpPr>
        <p:spPr>
          <a:xfrm>
            <a:off x="1086678" y="675861"/>
            <a:ext cx="751398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  <a:effectLst/>
              </a:rPr>
              <a:t>A vida é uma estrada corrida</a:t>
            </a:r>
            <a:br>
              <a:rPr lang="pt-BR" sz="4000" b="1" dirty="0">
                <a:solidFill>
                  <a:schemeClr val="bg1"/>
                </a:solidFill>
                <a:effectLst/>
              </a:rPr>
            </a:br>
            <a:r>
              <a:rPr lang="pt-BR" sz="4000" b="1" dirty="0">
                <a:solidFill>
                  <a:schemeClr val="bg1"/>
                </a:solidFill>
                <a:effectLst/>
              </a:rPr>
              <a:t>A estrada da vida é inventada</a:t>
            </a:r>
            <a:br>
              <a:rPr lang="pt-BR" sz="4000" b="1" dirty="0">
                <a:solidFill>
                  <a:schemeClr val="bg1"/>
                </a:solidFill>
                <a:effectLst/>
              </a:rPr>
            </a:br>
            <a:r>
              <a:rPr lang="pt-BR" sz="4000" b="1" dirty="0">
                <a:solidFill>
                  <a:schemeClr val="bg1"/>
                </a:solidFill>
                <a:effectLst/>
              </a:rPr>
              <a:t>Pelo destino é bem costurada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883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43E71A1-28B5-4E11-9DFD-CE54585F4B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316278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381045B-E661-4821-95FF-B65FF80682A4}"/>
              </a:ext>
            </a:extLst>
          </p:cNvPr>
          <p:cNvSpPr txBox="1"/>
          <p:nvPr/>
        </p:nvSpPr>
        <p:spPr>
          <a:xfrm>
            <a:off x="675861" y="477079"/>
            <a:ext cx="73284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  <a:effectLst/>
              </a:rPr>
              <a:t>Muitas vezes pode ser sofrida</a:t>
            </a:r>
            <a:br>
              <a:rPr lang="pt-BR" sz="4000" b="1" dirty="0">
                <a:solidFill>
                  <a:srgbClr val="FFC000"/>
                </a:solidFill>
                <a:effectLst/>
              </a:rPr>
            </a:br>
            <a:r>
              <a:rPr lang="pt-BR" sz="4000" b="1" dirty="0">
                <a:solidFill>
                  <a:srgbClr val="FFC000"/>
                </a:solidFill>
                <a:effectLst/>
              </a:rPr>
              <a:t>Mas a força dá toda guarida</a:t>
            </a:r>
            <a:br>
              <a:rPr lang="pt-BR" sz="4000" b="1" dirty="0">
                <a:solidFill>
                  <a:srgbClr val="FFC000"/>
                </a:solidFill>
                <a:effectLst/>
              </a:rPr>
            </a:br>
            <a:r>
              <a:rPr lang="pt-BR" sz="4000" b="1" dirty="0">
                <a:solidFill>
                  <a:srgbClr val="FFC000"/>
                </a:solidFill>
                <a:effectLst/>
              </a:rPr>
              <a:t>Não há como voltar ao passado</a:t>
            </a:r>
            <a:endParaRPr lang="pt-BR" sz="4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2435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4EB9F0D-5560-4D92-A869-07DBF275CA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D39F7346-C98F-48E3-AE94-5AB6160614E5}"/>
              </a:ext>
            </a:extLst>
          </p:cNvPr>
          <p:cNvSpPr txBox="1"/>
          <p:nvPr/>
        </p:nvSpPr>
        <p:spPr>
          <a:xfrm>
            <a:off x="490330" y="4121426"/>
            <a:ext cx="64935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effectLst/>
              </a:rPr>
              <a:t>Mas podemos ser programados</a:t>
            </a:r>
            <a:br>
              <a:rPr lang="pt-BR" sz="3600" b="1" dirty="0">
                <a:solidFill>
                  <a:schemeClr val="bg1"/>
                </a:solidFill>
                <a:effectLst/>
              </a:rPr>
            </a:br>
            <a:r>
              <a:rPr lang="pt-BR" sz="3600" b="1" dirty="0">
                <a:solidFill>
                  <a:schemeClr val="bg1"/>
                </a:solidFill>
                <a:effectLst/>
              </a:rPr>
              <a:t>Para levar a vida com prazer</a:t>
            </a:r>
            <a:br>
              <a:rPr lang="pt-BR" sz="3600" b="1" dirty="0">
                <a:solidFill>
                  <a:schemeClr val="bg1"/>
                </a:solidFill>
                <a:effectLst/>
              </a:rPr>
            </a:br>
            <a:r>
              <a:rPr lang="pt-BR" sz="3600" b="1" dirty="0">
                <a:solidFill>
                  <a:schemeClr val="bg1"/>
                </a:solidFill>
                <a:effectLst/>
              </a:rPr>
              <a:t>Pelo menos, bem saber viver</a:t>
            </a:r>
            <a:br>
              <a:rPr lang="pt-BR" sz="3600" b="1" dirty="0">
                <a:solidFill>
                  <a:schemeClr val="bg1"/>
                </a:solidFill>
                <a:effectLst/>
              </a:rPr>
            </a:br>
            <a:r>
              <a:rPr lang="pt-BR" sz="3600" b="1" dirty="0">
                <a:solidFill>
                  <a:schemeClr val="bg1"/>
                </a:solidFill>
                <a:effectLst/>
              </a:rPr>
              <a:t>Para viver os conflitos superados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040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9EF6D8C-41CB-4928-A012-F79CC70204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04F1B02F-4E5E-4492-BC4C-5303AC1F19F0}"/>
              </a:ext>
            </a:extLst>
          </p:cNvPr>
          <p:cNvSpPr txBox="1"/>
          <p:nvPr/>
        </p:nvSpPr>
        <p:spPr>
          <a:xfrm>
            <a:off x="940904" y="808383"/>
            <a:ext cx="691763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chemeClr val="bg1"/>
                </a:solidFill>
                <a:effectLst/>
              </a:rPr>
              <a:t>Lutar sempre pela felicidade</a:t>
            </a:r>
            <a:br>
              <a:rPr lang="pt-BR" sz="4400" b="1" dirty="0">
                <a:solidFill>
                  <a:schemeClr val="bg1"/>
                </a:solidFill>
                <a:effectLst/>
              </a:rPr>
            </a:br>
            <a:r>
              <a:rPr lang="pt-BR" sz="4400" b="1" dirty="0">
                <a:solidFill>
                  <a:schemeClr val="bg1"/>
                </a:solidFill>
                <a:effectLst/>
              </a:rPr>
              <a:t>Que pode vir de todo labor</a:t>
            </a:r>
            <a:br>
              <a:rPr lang="pt-BR" sz="4400" b="1" dirty="0">
                <a:solidFill>
                  <a:schemeClr val="bg1"/>
                </a:solidFill>
                <a:effectLst/>
              </a:rPr>
            </a:br>
            <a:r>
              <a:rPr lang="pt-BR" sz="4400" b="1" dirty="0">
                <a:solidFill>
                  <a:schemeClr val="bg1"/>
                </a:solidFill>
                <a:effectLst/>
              </a:rPr>
              <a:t>Em cada petição de amor</a:t>
            </a:r>
            <a:endParaRPr lang="pt-BR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4930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D10B6B7-01CF-4620-97DF-C3C00E9825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C882EB9-33E3-4E6F-B575-00FAF85D4E64}"/>
              </a:ext>
            </a:extLst>
          </p:cNvPr>
          <p:cNvSpPr txBox="1"/>
          <p:nvPr/>
        </p:nvSpPr>
        <p:spPr>
          <a:xfrm>
            <a:off x="887896" y="1603513"/>
            <a:ext cx="689113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chemeClr val="bg1"/>
                </a:solidFill>
                <a:effectLst/>
              </a:rPr>
              <a:t>Em busca de toda verdade</a:t>
            </a:r>
            <a:br>
              <a:rPr lang="pt-BR" sz="4400" b="1" dirty="0">
                <a:solidFill>
                  <a:schemeClr val="bg1"/>
                </a:solidFill>
                <a:effectLst/>
              </a:rPr>
            </a:br>
            <a:r>
              <a:rPr lang="pt-BR" sz="4400" b="1" dirty="0">
                <a:solidFill>
                  <a:schemeClr val="bg1"/>
                </a:solidFill>
                <a:effectLst/>
              </a:rPr>
              <a:t>Preciosas são as amizades</a:t>
            </a:r>
            <a:br>
              <a:rPr lang="pt-BR" sz="4400" b="1" dirty="0">
                <a:solidFill>
                  <a:schemeClr val="bg1"/>
                </a:solidFill>
                <a:effectLst/>
              </a:rPr>
            </a:br>
            <a:r>
              <a:rPr lang="pt-BR" sz="4400" b="1" dirty="0">
                <a:solidFill>
                  <a:schemeClr val="bg1"/>
                </a:solidFill>
                <a:effectLst/>
              </a:rPr>
              <a:t>Que vão dando sustentação</a:t>
            </a:r>
            <a:endParaRPr lang="pt-BR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06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CD687EF-74E2-49DE-8755-616DEDA458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FC60302-EDE4-4E3E-86B4-0660467E50E7}"/>
              </a:ext>
            </a:extLst>
          </p:cNvPr>
          <p:cNvSpPr txBox="1"/>
          <p:nvPr/>
        </p:nvSpPr>
        <p:spPr>
          <a:xfrm>
            <a:off x="2345635" y="3193774"/>
            <a:ext cx="708991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4000" b="1" dirty="0">
              <a:solidFill>
                <a:srgbClr val="002060"/>
              </a:solidFill>
              <a:effectLst/>
            </a:endParaRPr>
          </a:p>
          <a:p>
            <a:r>
              <a:rPr lang="pt-BR" sz="4000" b="1" dirty="0">
                <a:solidFill>
                  <a:srgbClr val="002060"/>
                </a:solidFill>
                <a:effectLst/>
              </a:rPr>
              <a:t>Ajudando viver cada emoção</a:t>
            </a:r>
            <a:br>
              <a:rPr lang="pt-BR" sz="4000" b="1" dirty="0">
                <a:solidFill>
                  <a:srgbClr val="002060"/>
                </a:solidFill>
                <a:effectLst/>
              </a:rPr>
            </a:br>
            <a:r>
              <a:rPr lang="pt-BR" sz="4000" b="1" dirty="0">
                <a:solidFill>
                  <a:srgbClr val="002060"/>
                </a:solidFill>
                <a:effectLst/>
              </a:rPr>
              <a:t>Para sermos assim realizados</a:t>
            </a:r>
            <a:br>
              <a:rPr lang="pt-BR" sz="4000" b="1" dirty="0">
                <a:solidFill>
                  <a:srgbClr val="002060"/>
                </a:solidFill>
                <a:effectLst/>
              </a:rPr>
            </a:br>
            <a:r>
              <a:rPr lang="pt-BR" sz="4000" b="1" dirty="0">
                <a:solidFill>
                  <a:srgbClr val="002060"/>
                </a:solidFill>
                <a:effectLst/>
              </a:rPr>
              <a:t>Em cada ideal ser bem focado</a:t>
            </a:r>
            <a:endParaRPr lang="pt-BR" sz="4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20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602C636-39B4-4827-B033-B546FFC6E5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79513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0E45D8C9-A08D-492A-A997-58159ADECABE}"/>
              </a:ext>
            </a:extLst>
          </p:cNvPr>
          <p:cNvSpPr txBox="1"/>
          <p:nvPr/>
        </p:nvSpPr>
        <p:spPr>
          <a:xfrm>
            <a:off x="1762539" y="1325217"/>
            <a:ext cx="730194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  <a:effectLst/>
              </a:rPr>
              <a:t>Fazendo bater feliz o coração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Eternamente com gratidão</a:t>
            </a:r>
          </a:p>
          <a:p>
            <a:r>
              <a:rPr lang="pt-BR" sz="4000" b="1" dirty="0">
                <a:solidFill>
                  <a:schemeClr val="bg1"/>
                </a:solidFill>
                <a:effectLst/>
              </a:rPr>
              <a:t>Na fé que </a:t>
            </a:r>
            <a:r>
              <a:rPr lang="pt-BR" sz="4000" b="1" dirty="0">
                <a:solidFill>
                  <a:schemeClr val="bg1"/>
                </a:solidFill>
              </a:rPr>
              <a:t>ilumina como farol</a:t>
            </a:r>
            <a:br>
              <a:rPr lang="pt-BR" sz="4000" b="1" dirty="0">
                <a:solidFill>
                  <a:schemeClr val="bg1"/>
                </a:solidFill>
                <a:effectLst/>
              </a:rPr>
            </a:br>
            <a:r>
              <a:rPr lang="pt-BR" sz="4000" b="1" dirty="0">
                <a:solidFill>
                  <a:schemeClr val="bg1"/>
                </a:solidFill>
                <a:effectLst/>
              </a:rPr>
              <a:t>(Norma A S de Moraes)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297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1C0BAAC-496E-4A91-BE6A-3058E44512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1E1735F-2D41-48BB-B061-4B343D056526}"/>
              </a:ext>
            </a:extLst>
          </p:cNvPr>
          <p:cNvSpPr txBox="1"/>
          <p:nvPr/>
        </p:nvSpPr>
        <p:spPr>
          <a:xfrm>
            <a:off x="172278" y="318052"/>
            <a:ext cx="8971721" cy="677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  <a:effectLst/>
              </a:rPr>
              <a:t>AS CURVAS DA ESTRADA DA VIDA</a:t>
            </a:r>
          </a:p>
          <a:p>
            <a:endParaRPr lang="pt-BR" b="1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  <a:effectLst/>
              </a:rPr>
              <a:t>Mensagem e formatação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Norma Aparecida Silveira de Mores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Musica: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Imagens </a:t>
            </a:r>
            <a:r>
              <a:rPr lang="pt-BR" sz="3200" b="1" dirty="0" err="1">
                <a:solidFill>
                  <a:schemeClr val="bg1"/>
                </a:solidFill>
              </a:rPr>
              <a:t>pixabay</a:t>
            </a:r>
            <a:r>
              <a:rPr lang="pt-BR" sz="3200" b="1" dirty="0">
                <a:solidFill>
                  <a:schemeClr val="bg1"/>
                </a:solidFill>
              </a:rPr>
              <a:t> e Pinterest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Setembro 2021</a:t>
            </a:r>
          </a:p>
          <a:p>
            <a:endParaRPr lang="pt-BR" sz="3200" b="1" dirty="0">
              <a:solidFill>
                <a:schemeClr val="bg1"/>
              </a:solidFill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hlinkClick r:id="rId4"/>
              </a:rPr>
              <a:t>www.normasilveiramoraes.recantodasletras.com.br</a:t>
            </a:r>
            <a:endParaRPr lang="pt-BR" sz="3200" b="1" dirty="0">
              <a:solidFill>
                <a:schemeClr val="bg1"/>
              </a:solidFill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  <a:effectLst/>
              </a:rPr>
              <a:t>Norma Silveira Moraes Slides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hlinkClick r:id="rId5"/>
              </a:rPr>
              <a:t>www.sergrasan.com</a:t>
            </a:r>
            <a:endParaRPr lang="pt-BR" sz="3200" b="1" dirty="0">
              <a:solidFill>
                <a:schemeClr val="bg1"/>
              </a:solidFill>
            </a:endParaRPr>
          </a:p>
          <a:p>
            <a:pPr algn="ctr"/>
            <a:br>
              <a:rPr lang="pt-BR" sz="3200" b="1" dirty="0">
                <a:solidFill>
                  <a:schemeClr val="bg1"/>
                </a:solidFill>
                <a:effectLst/>
              </a:rPr>
            </a:b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0304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airplan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613</TotalTime>
  <Words>199</Words>
  <Application>Microsoft Office PowerPoint</Application>
  <PresentationFormat>Apresentação na tela (4:3)</PresentationFormat>
  <Paragraphs>33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</cp:revision>
  <dcterms:created xsi:type="dcterms:W3CDTF">2021-09-08T12:18:31Z</dcterms:created>
  <dcterms:modified xsi:type="dcterms:W3CDTF">2021-09-08T22:31:56Z</dcterms:modified>
</cp:coreProperties>
</file>