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763" y="53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4800600"/>
            <a:ext cx="9141619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4750737"/>
            <a:ext cx="9141619" cy="480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569214"/>
            <a:ext cx="7543800" cy="267462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6000" spc="-38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3341715"/>
            <a:ext cx="7543800" cy="85725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1800" cap="all" spc="150" baseline="0">
                <a:solidFill>
                  <a:schemeClr val="tx2"/>
                </a:solidFill>
                <a:latin typeface="+mj-lt"/>
              </a:defRPr>
            </a:lvl1pPr>
            <a:lvl2pPr marL="342900" indent="0" algn="ctr">
              <a:buNone/>
              <a:defRPr sz="18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5182D-2E6D-46B0-B9BF-77C2F36836B5}" type="datetimeFigureOut">
              <a:rPr lang="pt-BR" smtClean="0"/>
              <a:t>28/03/2015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09677-90FC-45D5-8270-9129F20C8132}" type="slidenum">
              <a:rPr lang="pt-BR" smtClean="0"/>
              <a:t>‹nº›</a:t>
            </a:fld>
            <a:endParaRPr lang="pt-B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325755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35773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5182D-2E6D-46B0-B9BF-77C2F36836B5}" type="datetimeFigureOut">
              <a:rPr lang="pt-BR" smtClean="0"/>
              <a:t>28/03/2015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09677-90FC-45D5-8270-9129F20C81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13602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4800600"/>
            <a:ext cx="9141619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4750737"/>
            <a:ext cx="9141619" cy="480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69214"/>
            <a:ext cx="7543800" cy="267462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6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3339846"/>
            <a:ext cx="7543800" cy="85725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1800" cap="all" spc="150" baseline="0">
                <a:solidFill>
                  <a:schemeClr val="tx2"/>
                </a:solidFill>
                <a:latin typeface="+mj-lt"/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5182D-2E6D-46B0-B9BF-77C2F36836B5}" type="datetimeFigureOut">
              <a:rPr lang="pt-BR" smtClean="0"/>
              <a:t>28/03/2015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09677-90FC-45D5-8270-9129F20C8132}" type="slidenum">
              <a:rPr lang="pt-BR" smtClean="0"/>
              <a:t>‹nº›</a:t>
            </a:fld>
            <a:endParaRPr lang="pt-B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325755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83276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14953"/>
            <a:ext cx="7543800" cy="1088068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59" y="1384301"/>
            <a:ext cx="3703320" cy="301752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384301"/>
            <a:ext cx="3703320" cy="301752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5182D-2E6D-46B0-B9BF-77C2F36836B5}" type="datetimeFigureOut">
              <a:rPr lang="pt-BR" smtClean="0"/>
              <a:t>28/03/2015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09677-90FC-45D5-8270-9129F20C81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13261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14953"/>
            <a:ext cx="7543800" cy="1088068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384539"/>
            <a:ext cx="3703320" cy="55221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1500" b="0" cap="all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1936751"/>
            <a:ext cx="3703320" cy="253365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384539"/>
            <a:ext cx="3703320" cy="55221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1500" b="0" cap="all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1936751"/>
            <a:ext cx="3703320" cy="253365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5182D-2E6D-46B0-B9BF-77C2F36836B5}" type="datetimeFigureOut">
              <a:rPr lang="pt-BR" smtClean="0"/>
              <a:t>28/03/2015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09677-90FC-45D5-8270-9129F20C81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73087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5182D-2E6D-46B0-B9BF-77C2F36836B5}" type="datetimeFigureOut">
              <a:rPr lang="pt-BR" smtClean="0"/>
              <a:t>28/03/2015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09677-90FC-45D5-8270-9129F20C81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43162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4800600"/>
            <a:ext cx="9141619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4750737"/>
            <a:ext cx="9141619" cy="480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5182D-2E6D-46B0-B9BF-77C2F36836B5}" type="datetimeFigureOut">
              <a:rPr lang="pt-BR" smtClean="0"/>
              <a:t>28/03/2015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09677-90FC-45D5-8270-9129F20C81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87447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51435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514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45769"/>
            <a:ext cx="2400300" cy="1714500"/>
          </a:xfrm>
        </p:spPr>
        <p:txBody>
          <a:bodyPr anchor="b">
            <a:normAutofit/>
          </a:bodyPr>
          <a:lstStyle>
            <a:lvl1pPr>
              <a:defRPr sz="2700" b="0">
                <a:solidFill>
                  <a:srgbClr val="FFFFFF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0450" y="548640"/>
            <a:ext cx="4869180" cy="394335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194560"/>
            <a:ext cx="2400300" cy="2534343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125">
                <a:solidFill>
                  <a:srgbClr val="FFFFFF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4844839"/>
            <a:ext cx="1963883" cy="273844"/>
          </a:xfrm>
        </p:spPr>
        <p:txBody>
          <a:bodyPr/>
          <a:lstStyle>
            <a:lvl1pPr algn="l">
              <a:defRPr/>
            </a:lvl1pPr>
          </a:lstStyle>
          <a:p>
            <a:fld id="{A575182D-2E6D-46B0-B9BF-77C2F36836B5}" type="datetimeFigureOut">
              <a:rPr lang="pt-BR" smtClean="0"/>
              <a:t>28/03/2015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4844839"/>
            <a:ext cx="3486150" cy="273844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0D09677-90FC-45D5-8270-9129F20C81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274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714750"/>
            <a:ext cx="9141619" cy="14287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3686307"/>
            <a:ext cx="9141619" cy="480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3806190"/>
            <a:ext cx="7584948" cy="617220"/>
          </a:xfrm>
        </p:spPr>
        <p:txBody>
          <a:bodyPr lIns="91440" tIns="0" rIns="91440" bIns="0" anchor="b">
            <a:noAutofit/>
          </a:bodyPr>
          <a:lstStyle>
            <a:lvl1pPr>
              <a:defRPr sz="2700" b="0">
                <a:solidFill>
                  <a:srgbClr val="FFFFFF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3686307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60" y="4430267"/>
            <a:ext cx="7584948" cy="44577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450"/>
              </a:spcAft>
              <a:buNone/>
              <a:defRPr sz="1125">
                <a:solidFill>
                  <a:srgbClr val="FFFFFF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5182D-2E6D-46B0-B9BF-77C2F36836B5}" type="datetimeFigureOut">
              <a:rPr lang="pt-BR" smtClean="0"/>
              <a:t>28/03/2015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09677-90FC-45D5-8270-9129F20C81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60296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5182D-2E6D-46B0-B9BF-77C2F36836B5}" type="datetimeFigureOut">
              <a:rPr lang="pt-BR" smtClean="0"/>
              <a:t>28/03/2015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09677-90FC-45D5-8270-9129F20C81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39626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4800600"/>
            <a:ext cx="9141619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4750737"/>
            <a:ext cx="9141619" cy="480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11084"/>
            <a:ext cx="1971675" cy="4318066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11083"/>
            <a:ext cx="5800725" cy="4318067"/>
          </a:xfrm>
        </p:spPr>
        <p:txBody>
          <a:bodyPr vert="eaVert" lIns="45720" tIns="0" rIns="45720" bIns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5182D-2E6D-46B0-B9BF-77C2F36836B5}" type="datetimeFigureOut">
              <a:rPr lang="pt-BR" smtClean="0"/>
              <a:t>28/03/2015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09677-90FC-45D5-8270-9129F20C81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18593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4800600"/>
            <a:ext cx="9144000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4750737"/>
            <a:ext cx="9144001" cy="494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14953"/>
            <a:ext cx="7543800" cy="108806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384301"/>
            <a:ext cx="7543800" cy="301752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4844839"/>
            <a:ext cx="1854203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rgbClr val="FFFFFF"/>
                </a:solidFill>
              </a:defRPr>
            </a:lvl1pPr>
          </a:lstStyle>
          <a:p>
            <a:fld id="{A575182D-2E6D-46B0-B9BF-77C2F36836B5}" type="datetimeFigureOut">
              <a:rPr lang="pt-BR" smtClean="0"/>
              <a:t>28/03/2015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4844839"/>
            <a:ext cx="3617103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 cap="all" baseline="0">
                <a:solidFill>
                  <a:srgbClr val="FFFFFF"/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4844839"/>
            <a:ext cx="984019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rgbClr val="FFFFFF"/>
                </a:solidFill>
              </a:defRPr>
            </a:lvl1pPr>
          </a:lstStyle>
          <a:p>
            <a:fld id="{50D09677-90FC-45D5-8270-9129F20C8132}" type="slidenum">
              <a:rPr lang="pt-BR" smtClean="0"/>
              <a:t>‹nº›</a:t>
            </a:fld>
            <a:endParaRPr lang="pt-BR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303384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238386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85000"/>
        </a:lnSpc>
        <a:spcBef>
          <a:spcPct val="0"/>
        </a:spcBef>
        <a:buNone/>
        <a:defRPr sz="3600" kern="1200" spc="-38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68580" indent="-68580" algn="l" defTabSz="685800" rtl="0" eaLnBrk="1" latinLnBrk="0" hangingPunct="1">
        <a:lnSpc>
          <a:spcPct val="90000"/>
        </a:lnSpc>
        <a:spcBef>
          <a:spcPts val="900"/>
        </a:spcBef>
        <a:spcAft>
          <a:spcPts val="15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1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288036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425196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562356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699516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825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975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125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275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LIDE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NORMASILVEIRAMORAESLIDES" TargetMode="External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1504" cy="51435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1547664" y="123479"/>
            <a:ext cx="6060270" cy="48320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4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PENSAMENTOS </a:t>
            </a:r>
            <a:r>
              <a:rPr lang="pt-BR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DIVERSOS AUTORES </a:t>
            </a:r>
          </a:p>
          <a:p>
            <a:pPr algn="ctr"/>
            <a:r>
              <a:rPr lang="pt-BR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CONSAGRADOS</a:t>
            </a:r>
          </a:p>
          <a:p>
            <a:pPr algn="ctr"/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FORMATAÇÃO</a:t>
            </a:r>
          </a:p>
          <a:p>
            <a:pPr algn="ctr"/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NORMA AP. SILVEIRA DE MORAES</a:t>
            </a:r>
          </a:p>
          <a:p>
            <a:pPr algn="ctr"/>
            <a:r>
              <a:rPr lang="pt-BR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DIVULGAÇÃO-03/15</a:t>
            </a:r>
          </a:p>
          <a:p>
            <a:pPr algn="ctr"/>
            <a:r>
              <a:rPr lang="pt-BR" sz="32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hlinkClick r:id="rId4"/>
              </a:rPr>
              <a:t>WWW.SERGRASAN.COM/</a:t>
            </a:r>
          </a:p>
          <a:p>
            <a:pPr algn="ctr"/>
            <a:r>
              <a:rPr lang="pt-BR" sz="32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hlinkClick r:id="rId4"/>
              </a:rPr>
              <a:t>NORMASILVEIRAMORAESSLIDES</a:t>
            </a:r>
            <a:endParaRPr lang="pt-BR" sz="3200" b="1" cap="none" spc="0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B0F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endParaRPr lang="pt-BR" sz="2800" b="1" cap="none" spc="0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B0F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239437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  <p:sndAc>
          <p:stSnd loop="1">
            <p:snd r:embed="rId2" name="101 Strings - Somewhere My Love.wav"/>
          </p:stSnd>
        </p:sndAc>
      </p:transition>
    </mc:Choice>
    <mc:Fallback>
      <p:transition spd="slow" advClick="0" advTm="16000">
        <p:fade/>
        <p:sndAc>
          <p:stSnd loop="1">
            <p:snd r:embed="rId2" name="101 Strings - Somewhere My Lov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6174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1522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1842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34441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2886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8161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2536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4217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86173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64423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40067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6373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924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5508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50285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9255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631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6005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3528" y="123478"/>
            <a:ext cx="820891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PENSAMENTOS DE DIVERSOS AUTORES CONSAGRADOS</a:t>
            </a:r>
          </a:p>
          <a:p>
            <a:pPr algn="ctr"/>
            <a:r>
              <a:rPr lang="pt-BR" sz="32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IMAGENS= PESSOAIS</a:t>
            </a:r>
            <a:r>
              <a:rPr lang="pt-BR" sz="3200" b="1" dirty="0" smtClean="0"/>
              <a:t> </a:t>
            </a:r>
          </a:p>
          <a:p>
            <a:pPr algn="ctr"/>
            <a:r>
              <a:rPr lang="pt-BR" sz="3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MÚSICA= STRINS=SOMEWHERE MY LOVE</a:t>
            </a:r>
          </a:p>
          <a:p>
            <a:pPr algn="ctr"/>
            <a:r>
              <a:rPr lang="pt-B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FORMATAÇÃO= </a:t>
            </a:r>
          </a:p>
          <a:p>
            <a:pPr algn="ctr"/>
            <a:r>
              <a:rPr lang="pt-B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NORMA APARECIDA SILVEIRA DE MORAES</a:t>
            </a:r>
          </a:p>
          <a:p>
            <a:pPr algn="ctr"/>
            <a:r>
              <a:rPr lang="pt-BR" sz="3200" b="1" dirty="0" smtClean="0"/>
              <a:t>DIVULGAÇÃO=27/03/2015</a:t>
            </a:r>
          </a:p>
          <a:p>
            <a:pPr algn="ctr"/>
            <a:r>
              <a:rPr lang="pt-BR" sz="3200" b="1" dirty="0" smtClean="0">
                <a:hlinkClick r:id="rId3"/>
              </a:rPr>
              <a:t>WWW.SERGRASAN.COM/</a:t>
            </a:r>
          </a:p>
          <a:p>
            <a:pPr algn="ctr"/>
            <a:r>
              <a:rPr lang="pt-BR" sz="3200" b="1" dirty="0" smtClean="0">
                <a:hlinkClick r:id="rId3"/>
              </a:rPr>
              <a:t>NORMASILVEIRAMORAESLIDES</a:t>
            </a:r>
            <a:endParaRPr lang="pt-BR" sz="3200" b="1" dirty="0" smtClean="0"/>
          </a:p>
          <a:p>
            <a:pPr algn="ctr"/>
            <a:endParaRPr lang="pt-BR" sz="3200" b="1" dirty="0" smtClean="0"/>
          </a:p>
        </p:txBody>
      </p:sp>
    </p:spTree>
    <p:extLst>
      <p:ext uri="{BB962C8B-B14F-4D97-AF65-F5344CB8AC3E}">
        <p14:creationId xmlns:p14="http://schemas.microsoft.com/office/powerpoint/2010/main" val="19638942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>
</file>

<file path=ppt/theme/theme1.xml><?xml version="1.0" encoding="utf-8"?>
<a:theme xmlns:a="http://schemas.openxmlformats.org/drawingml/2006/main" name="Retrospectiva">
  <a:themeElements>
    <a:clrScheme name="Retrospectiva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iva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iv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34</TotalTime>
  <Words>39</Words>
  <Application>Microsoft Office PowerPoint</Application>
  <PresentationFormat>Apresentação na tela (16:9)</PresentationFormat>
  <Paragraphs>15</Paragraphs>
  <Slides>20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3" baseType="lpstr">
      <vt:lpstr>Calibri</vt:lpstr>
      <vt:lpstr>Calibri Light</vt:lpstr>
      <vt:lpstr>Retrospectiva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Agenor</dc:creator>
  <cp:lastModifiedBy>NORMA APARECIDA SILVEIRA DE MORAES</cp:lastModifiedBy>
  <cp:revision>7</cp:revision>
  <dcterms:created xsi:type="dcterms:W3CDTF">2015-03-17T18:18:51Z</dcterms:created>
  <dcterms:modified xsi:type="dcterms:W3CDTF">2015-03-28T16:29:10Z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