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69" r:id="rId5"/>
    <p:sldId id="259" r:id="rId6"/>
    <p:sldId id="260" r:id="rId7"/>
    <p:sldId id="263" r:id="rId8"/>
    <p:sldId id="261" r:id="rId9"/>
    <p:sldId id="262" r:id="rId10"/>
    <p:sldId id="267" r:id="rId11"/>
    <p:sldId id="264" r:id="rId12"/>
    <p:sldId id="265" r:id="rId13"/>
    <p:sldId id="257" r:id="rId14"/>
    <p:sldId id="270" r:id="rId15"/>
    <p:sldId id="268" r:id="rId16"/>
    <p:sldId id="271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8721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213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093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467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926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5194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048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152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81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097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857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6B42A-AFF7-4350-B9EE-9653E80E7C85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6448A-2CBB-45AC-85F2-B58E3803D3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0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18655"/>
            <a:ext cx="1130531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HEPTAVERSO LIVRE EXPRESSÃO</a:t>
            </a:r>
          </a:p>
          <a:p>
            <a:pPr algn="ctr"/>
            <a:endParaRPr lang="pt-BR" sz="6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CRIAÇÃO/VERSOS/FORMATAÇÃO</a:t>
            </a:r>
          </a:p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NORMA APARECIDA SILVEIRA DE MORAES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hlinkClick r:id="rId4"/>
              </a:rPr>
              <a:t>WWW.SERGRASAN.COM/NORMASILVEIRAMORAESSLIDES</a:t>
            </a:r>
            <a:endParaRPr lang="pt-BR" sz="3600" b="1" dirty="0" smtClean="0"/>
          </a:p>
          <a:p>
            <a:pPr algn="ctr"/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3762192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  <p:sndAc>
          <p:stSnd>
            <p:snd r:embed="rId2" name="Andre Rieu - Meditation.wav"/>
          </p:stSnd>
        </p:sndAc>
      </p:transition>
    </mc:Choice>
    <mc:Fallback>
      <p:transition spd="slow" advClick="0" advTm="14000">
        <p:fade/>
        <p:sndAc>
          <p:stSnd>
            <p:snd r:embed="rId2" name="Andre Rieu - Medit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4073" y="401782"/>
            <a:ext cx="110697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HEPTAVERSO LIVRE EXPRESSÃO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CRIAÇÃO/ESTILO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NORMA APARECIDA SILVEIRA DE MORAES</a:t>
            </a:r>
            <a:b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SETE PALAVRAS NA VERTICAL + MONOSSILABAS</a:t>
            </a:r>
            <a:b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PARA COMPLETAR OU DAR COESÃO AO</a:t>
            </a:r>
            <a:b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PENSAMENTO.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COM TÍTULO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19/02/2015</a:t>
            </a:r>
            <a:br>
              <a:rPr lang="pt-BR" sz="40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7904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24692"/>
            <a:ext cx="12288982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2672" y="44990"/>
            <a:ext cx="10889673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HEPTAVERSO LIVRE EXPRESSÃO</a:t>
            </a:r>
          </a:p>
          <a:p>
            <a:r>
              <a:rPr lang="pt-BR" sz="28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ESTILO DE FAZER VERSOS CRIADO POR</a:t>
            </a:r>
          </a:p>
          <a:p>
            <a:r>
              <a:rPr lang="pt-BR" sz="28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NORMA APARECIDA SILVEIRA DE MORAES-  19/01/215</a:t>
            </a:r>
          </a:p>
          <a:p>
            <a:r>
              <a:rPr lang="pt-BR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POETAS QUE ME AJUDARAM PARA ALCANÇAR A META PARA APROVAÇÃO DO RECANTO DAS LETRAS..</a:t>
            </a: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ANA LUCIA S PAIVA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ALEIXENKO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GOROBIXABA (CORTE)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HELENA LUNA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HILÁRIO FRANCISCONI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JACÓ FILHO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LUISA ZACARIAS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MARNE PIMENTEL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ROSA AMBIANCE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VANIA GONÇALVES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ZEMARYE</a:t>
            </a: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_______________________________________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HEPTAVERSO LIVRE EXPRESSÃO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SETE PALAVRAS NA VERTICAL + MONOSSILABAS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PARA COMPLETAR OU DAR COESÃO AO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PENSAMENTO. COM TÍTULO</a:t>
            </a:r>
            <a:br>
              <a:rPr lang="pt-BR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/>
            </a:r>
            <a:br>
              <a:rPr lang="pt-BR" b="1" dirty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</a:br>
            <a:endParaRPr lang="pt-BR" dirty="0">
              <a:ln>
                <a:solidFill>
                  <a:schemeClr val="accent1">
                    <a:lumMod val="75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806862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60218"/>
            <a:ext cx="1106978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A GRATIDÃO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SOU FELIZ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E MUITO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GRATA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POR CADA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CONQUISTA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E APROVAÇÃO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EXPERIMENTAIS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3112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88982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16182" y="374072"/>
            <a:ext cx="957349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02-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OBRIGADO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MIL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MEUS AMIGOS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QUERIDOS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OBRIGADA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VERDADE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PODEM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CONTAR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COMIGO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556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166255"/>
            <a:ext cx="108204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03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FLOR DE EXPERIMENTAL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CADA NOVO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EXPERIMENTAL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 RECANTO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UMA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NOVA FLOR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 BROTA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 POESIA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5228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18655"/>
            <a:ext cx="115962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FAZER ARTE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É TAMBÉM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CRIAR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DEIXAR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FLUIR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NOVO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ENCARAR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DESAFIOS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006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32509"/>
            <a:ext cx="113607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NOSSAS VITÓRIAS ...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DEPENDEM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TAMBÉM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 AJUDA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TERCEIROS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DIRETO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OU INDIRETAMENTE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31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443345"/>
            <a:ext cx="110697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NOSSAS VITÓRIAS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QUANDO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TODOS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TIVEREM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UM CORAÇÃO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RECEPTIVO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A HUMANIDADE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SERÁ UNIDA.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2915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180109"/>
            <a:ext cx="109173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LUA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/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É A PAIXÃO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 POETA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 DOS APAIXONADOS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 SUA ALVURA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SERENA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ALTIVA</a:t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 CATIVANTE</a:t>
            </a:r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/>
            </a:r>
            <a:b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pt-BR" sz="3600" b="1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5451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52945" y="889844"/>
            <a:ext cx="99752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 DE VERÃO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ASTRO REI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VIDA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NASCE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APOGEU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TRANSBORDANDO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TERRA</a:t>
            </a:r>
            <a:b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BELEZA</a:t>
            </a:r>
            <a:endParaRPr lang="pt-BR" sz="3600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81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875667"/>
            <a:ext cx="112776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EXPERIMENTAIS NO RECANTO:</a:t>
            </a: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SÃO ESTILOS DIFERENTES </a:t>
            </a:r>
            <a:endParaRPr lang="pt-BR" sz="3600" b="1" dirty="0">
              <a:ln w="12700">
                <a:solidFill>
                  <a:srgbClr val="FF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DE FAZER POESIAS</a:t>
            </a:r>
          </a:p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VERSOS .O POETA CRIA</a:t>
            </a:r>
          </a:p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E PRECISA-SE DE 100</a:t>
            </a:r>
          </a:p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OBRAS E NO MÍNIMO UMA </a:t>
            </a:r>
          </a:p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OBRA DE NO MÍNIMO DEZ </a:t>
            </a:r>
          </a:p>
          <a:p>
            <a:pPr algn="ctr"/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AUTORES DIFERENTES...</a:t>
            </a:r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endParaRPr lang="pt-BR" sz="3600" b="1" dirty="0" smtClean="0">
              <a:ln w="12700">
                <a:solidFill>
                  <a:srgbClr val="FF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dirty="0">
              <a:ln w="12700">
                <a:solidFill>
                  <a:srgbClr val="FF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dirty="0" smtClean="0">
              <a:ln w="12700">
                <a:solidFill>
                  <a:srgbClr val="FF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dirty="0">
              <a:ln w="12700">
                <a:solidFill>
                  <a:srgbClr val="FF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600" b="1" dirty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600" b="1" dirty="0" smtClean="0">
                <a:effectLst/>
              </a:rPr>
              <a:t/>
            </a:r>
            <a:br>
              <a:rPr lang="pt-BR" sz="3600" b="1" dirty="0" smtClean="0">
                <a:effectLst/>
              </a:rPr>
            </a:b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427559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387927"/>
            <a:ext cx="1076498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GOTAS DE DIAMANTE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CHOVE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CHUVA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GOTAS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PRECIOSAS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 DIAMANTE.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VEM </a:t>
            </a:r>
            <a: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FERTILIZAR</a:t>
            </a: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TERRA</a:t>
            </a:r>
            <a: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4577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235527"/>
            <a:ext cx="109450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CAMINHOS FLORIDOS 02</a:t>
            </a: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ESPERANÇA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CAMINHOS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ABREM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BEM, A PAZ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PROSPERIDADE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HARMONIA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0034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49382"/>
            <a:ext cx="111529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ESPERANÇA E CONFIANÇA</a:t>
            </a: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CONFIANÇA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DEUS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CONSISTE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FÉ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TUDO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ACONTECE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BENÇÃO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8376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96982"/>
            <a:ext cx="1170709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CRÉDITOS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VERSOS/CRIAÇÃOQFORMATAÇÃO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IMAGEM DO ARQUIVO PESSOAL DE NORMA (IAPN)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MÚSICA: EDUARDO LAGES-E POR ISSO ESTOU AQUI</a:t>
            </a:r>
          </a:p>
          <a:p>
            <a:pPr algn="ctr"/>
            <a:endParaRPr lang="pt-BR" sz="3600" b="1" dirty="0" smtClean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04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116</Words>
  <Application>Microsoft Office PowerPoint</Application>
  <PresentationFormat>Widescreen</PresentationFormat>
  <Paragraphs>56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59</cp:revision>
  <dcterms:created xsi:type="dcterms:W3CDTF">2015-01-21T19:12:11Z</dcterms:created>
  <dcterms:modified xsi:type="dcterms:W3CDTF">2015-01-22T21:06:02Z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